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868" r:id="rId4"/>
  </p:sldMasterIdLst>
  <p:notesMasterIdLst>
    <p:notesMasterId r:id="rId25"/>
  </p:notesMasterIdLst>
  <p:sldIdLst>
    <p:sldId id="341" r:id="rId5"/>
    <p:sldId id="277" r:id="rId6"/>
    <p:sldId id="346" r:id="rId7"/>
    <p:sldId id="353" r:id="rId8"/>
    <p:sldId id="304" r:id="rId9"/>
    <p:sldId id="298" r:id="rId10"/>
    <p:sldId id="350" r:id="rId11"/>
    <p:sldId id="364" r:id="rId12"/>
    <p:sldId id="347" r:id="rId13"/>
    <p:sldId id="282" r:id="rId14"/>
    <p:sldId id="361" r:id="rId15"/>
    <p:sldId id="363" r:id="rId16"/>
    <p:sldId id="351" r:id="rId17"/>
    <p:sldId id="301" r:id="rId18"/>
    <p:sldId id="357" r:id="rId19"/>
    <p:sldId id="355" r:id="rId20"/>
    <p:sldId id="343" r:id="rId21"/>
    <p:sldId id="359" r:id="rId22"/>
    <p:sldId id="356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0F4C53-4CC4-8E7A-8794-6198DE8243BE}" name="Mário Francisco da Cruz Lourenço" initials="" userId="S::a2021129732@isec.pt::4cc2b2b4-8944-422e-bbf4-181b8b04dc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F50"/>
    <a:srgbClr val="BB8F85"/>
    <a:srgbClr val="AB6850"/>
    <a:srgbClr val="FFFFFF"/>
    <a:srgbClr val="F9A730"/>
    <a:srgbClr val="D5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1E0CF-C3DB-4E1C-A1C7-A824C7DB0073}" v="106" dt="2023-12-18T17:09:18.788"/>
    <p1510:client id="{18DCB4F0-D6FB-242C-8BC9-61B218713452}" v="47" dt="2023-12-18T18:29:03.128"/>
    <p1510:client id="{3F90243C-DFA5-B5DB-FEB5-AD553CD74905}" v="1002" dt="2023-12-18T17:28:09.063"/>
    <p1510:client id="{50A9A940-8A40-27DE-2C79-541FA3B6B0B1}" v="1244" dt="2023-12-18T18:45:46.712"/>
    <p1510:client id="{5E11F2F0-9055-A773-8504-4ADA03E6A38B}" v="457" dt="2023-12-18T19:18:55.347"/>
    <p1510:client id="{6FBC5E40-3B9C-6DB1-16F7-9890BB0D3560}" v="3498" dt="2023-12-19T00:00:57.106"/>
    <p1510:client id="{901A720F-6BD4-4474-AA75-AC6D5BEF3853}" v="2184" dt="2023-12-19T00:01:06.582"/>
    <p1510:client id="{A14405CE-67FE-4DAB-B66A-39A948F4E55E}" v="1705" dt="2023-12-18T23:56:45.202"/>
    <p1510:client id="{BEC993B6-520D-6010-6B43-0F0A58745AA6}" v="347" dt="2023-12-18T17:51:24.518"/>
    <p1510:client id="{EACB9E22-58E2-FF5C-4D8D-1E8B271BEEC8}" v="156" dt="2023-12-18T19:33:34.202"/>
    <p1510:client id="{F17F2D9D-CFE7-1F21-23AA-52E59F2F8019}" v="3491" dt="2023-12-18T23:47:09.263"/>
    <p1510:client id="{FBA3BD42-F406-4813-9104-908199FFC99A}" v="1179" dt="2023-12-18T23:52:5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5" autoAdjust="0"/>
  </p:normalViewPr>
  <p:slideViewPr>
    <p:cSldViewPr snapToGrid="0">
      <p:cViewPr>
        <p:scale>
          <a:sx n="100" d="100"/>
          <a:sy n="100" d="100"/>
        </p:scale>
        <p:origin x="96" y="-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userId="S::urn:spo:anon#b4651b21d23d3871e25baf61a009eb8878b7ff47fedd1d9c9e80926ab06db4db::" providerId="AD" clId="Web-{0F91E0CF-C3DB-4E1C-A1C7-A824C7DB0073}"/>
    <pc:docChg chg="addSld delSld modSld sldOrd">
      <pc:chgData name="Utilizador Convidado" userId="S::urn:spo:anon#b4651b21d23d3871e25baf61a009eb8878b7ff47fedd1d9c9e80926ab06db4db::" providerId="AD" clId="Web-{0F91E0CF-C3DB-4E1C-A1C7-A824C7DB0073}" dt="2023-12-18T17:09:18.788" v="85" actId="1076"/>
      <pc:docMkLst>
        <pc:docMk/>
      </pc:docMkLst>
      <pc:sldChg chg="delSp modSp new del">
        <pc:chgData name="Utilizador Convidado" userId="S::urn:spo:anon#b4651b21d23d3871e25baf61a009eb8878b7ff47fedd1d9c9e80926ab06db4db::" providerId="AD" clId="Web-{0F91E0CF-C3DB-4E1C-A1C7-A824C7DB0073}" dt="2023-12-18T17:05:27.952" v="21"/>
        <pc:sldMkLst>
          <pc:docMk/>
          <pc:sldMk cId="2882097642" sldId="345"/>
        </pc:sldMkLst>
        <pc:spChg chg="del">
          <ac:chgData name="Utilizador Convidado" userId="S::urn:spo:anon#b4651b21d23d3871e25baf61a009eb8878b7ff47fedd1d9c9e80926ab06db4db::" providerId="AD" clId="Web-{0F91E0CF-C3DB-4E1C-A1C7-A824C7DB0073}" dt="2023-12-18T17:03:25.183" v="5"/>
          <ac:spMkLst>
            <pc:docMk/>
            <pc:sldMk cId="2882097642" sldId="345"/>
            <ac:spMk id="2" creationId="{7FF80FED-74B3-0361-2ED0-7B5466269B0B}"/>
          </ac:spMkLst>
        </pc:spChg>
        <pc:spChg chg="del">
          <ac:chgData name="Utilizador Convidado" userId="S::urn:spo:anon#b4651b21d23d3871e25baf61a009eb8878b7ff47fedd1d9c9e80926ab06db4db::" providerId="AD" clId="Web-{0F91E0CF-C3DB-4E1C-A1C7-A824C7DB0073}" dt="2023-12-18T17:03:24.152" v="4"/>
          <ac:spMkLst>
            <pc:docMk/>
            <pc:sldMk cId="2882097642" sldId="345"/>
            <ac:spMk id="3" creationId="{15E659FD-A9AE-BA30-A284-1733E4D9AE91}"/>
          </ac:spMkLst>
        </pc:spChg>
        <pc:spChg chg="del">
          <ac:chgData name="Utilizador Convidado" userId="S::urn:spo:anon#b4651b21d23d3871e25baf61a009eb8878b7ff47fedd1d9c9e80926ab06db4db::" providerId="AD" clId="Web-{0F91E0CF-C3DB-4E1C-A1C7-A824C7DB0073}" dt="2023-12-18T17:03:22.401" v="2"/>
          <ac:spMkLst>
            <pc:docMk/>
            <pc:sldMk cId="2882097642" sldId="345"/>
            <ac:spMk id="4" creationId="{12A8E2F1-E6E8-0C10-FB1B-6A830D544F3E}"/>
          </ac:spMkLst>
        </pc:spChg>
        <pc:spChg chg="del">
          <ac:chgData name="Utilizador Convidado" userId="S::urn:spo:anon#b4651b21d23d3871e25baf61a009eb8878b7ff47fedd1d9c9e80926ab06db4db::" providerId="AD" clId="Web-{0F91E0CF-C3DB-4E1C-A1C7-A824C7DB0073}" dt="2023-12-18T17:03:23.167" v="3"/>
          <ac:spMkLst>
            <pc:docMk/>
            <pc:sldMk cId="2882097642" sldId="345"/>
            <ac:spMk id="5" creationId="{18BB19BD-842B-58E7-2C0C-0351E183ABBE}"/>
          </ac:spMkLst>
        </pc:spChg>
        <pc:spChg chg="del">
          <ac:chgData name="Utilizador Convidado" userId="S::urn:spo:anon#b4651b21d23d3871e25baf61a009eb8878b7ff47fedd1d9c9e80926ab06db4db::" providerId="AD" clId="Web-{0F91E0CF-C3DB-4E1C-A1C7-A824C7DB0073}" dt="2023-12-18T17:03:21.276" v="1"/>
          <ac:spMkLst>
            <pc:docMk/>
            <pc:sldMk cId="2882097642" sldId="345"/>
            <ac:spMk id="6" creationId="{E1685B13-96CF-3B57-7AA6-8F87C6A807FB}"/>
          </ac:spMkLst>
        </pc:spChg>
        <pc:spChg chg="mod">
          <ac:chgData name="Utilizador Convidado" userId="S::urn:spo:anon#b4651b21d23d3871e25baf61a009eb8878b7ff47fedd1d9c9e80926ab06db4db::" providerId="AD" clId="Web-{0F91E0CF-C3DB-4E1C-A1C7-A824C7DB0073}" dt="2023-12-18T17:03:47.684" v="18" actId="20577"/>
          <ac:spMkLst>
            <pc:docMk/>
            <pc:sldMk cId="2882097642" sldId="345"/>
            <ac:spMk id="7" creationId="{B3CB1BA6-5FBF-78DF-0A8E-2173AABEC0CE}"/>
          </ac:spMkLst>
        </pc:spChg>
      </pc:sldChg>
      <pc:sldChg chg="modSp add ord replId">
        <pc:chgData name="Utilizador Convidado" userId="S::urn:spo:anon#b4651b21d23d3871e25baf61a009eb8878b7ff47fedd1d9c9e80926ab06db4db::" providerId="AD" clId="Web-{0F91E0CF-C3DB-4E1C-A1C7-A824C7DB0073}" dt="2023-12-18T17:09:18.788" v="85" actId="1076"/>
        <pc:sldMkLst>
          <pc:docMk/>
          <pc:sldMk cId="545186143" sldId="346"/>
        </pc:sldMkLst>
        <pc:spChg chg="mod">
          <ac:chgData name="Utilizador Convidado" userId="S::urn:spo:anon#b4651b21d23d3871e25baf61a009eb8878b7ff47fedd1d9c9e80926ab06db4db::" providerId="AD" clId="Web-{0F91E0CF-C3DB-4E1C-A1C7-A824C7DB0073}" dt="2023-12-18T17:05:40" v="29" actId="20577"/>
          <ac:spMkLst>
            <pc:docMk/>
            <pc:sldMk cId="545186143" sldId="346"/>
            <ac:spMk id="2" creationId="{1A3DDA91-B898-0919-A100-43BB41E7DDD3}"/>
          </ac:spMkLst>
        </pc:spChg>
        <pc:spChg chg="mod">
          <ac:chgData name="Utilizador Convidado" userId="S::urn:spo:anon#b4651b21d23d3871e25baf61a009eb8878b7ff47fedd1d9c9e80926ab06db4db::" providerId="AD" clId="Web-{0F91E0CF-C3DB-4E1C-A1C7-A824C7DB0073}" dt="2023-12-18T17:09:13.616" v="84" actId="1076"/>
          <ac:spMkLst>
            <pc:docMk/>
            <pc:sldMk cId="545186143" sldId="346"/>
            <ac:spMk id="9" creationId="{47329BE3-84B0-50E2-7272-27ABE6ECDD02}"/>
          </ac:spMkLst>
        </pc:spChg>
        <pc:spChg chg="mod">
          <ac:chgData name="Utilizador Convidado" userId="S::urn:spo:anon#b4651b21d23d3871e25baf61a009eb8878b7ff47fedd1d9c9e80926ab06db4db::" providerId="AD" clId="Web-{0F91E0CF-C3DB-4E1C-A1C7-A824C7DB0073}" dt="2023-12-18T17:08:14.708" v="63" actId="1076"/>
          <ac:spMkLst>
            <pc:docMk/>
            <pc:sldMk cId="545186143" sldId="346"/>
            <ac:spMk id="12" creationId="{9217F1A5-D5A6-5DCB-0A6C-053821F54025}"/>
          </ac:spMkLst>
        </pc:spChg>
        <pc:spChg chg="mod">
          <ac:chgData name="Utilizador Convidado" userId="S::urn:spo:anon#b4651b21d23d3871e25baf61a009eb8878b7ff47fedd1d9c9e80926ab06db4db::" providerId="AD" clId="Web-{0F91E0CF-C3DB-4E1C-A1C7-A824C7DB0073}" dt="2023-12-18T17:09:18.788" v="85" actId="1076"/>
          <ac:spMkLst>
            <pc:docMk/>
            <pc:sldMk cId="545186143" sldId="346"/>
            <ac:spMk id="16" creationId="{73E5B661-DF51-22F8-D018-CDB1AE13F6D0}"/>
          </ac:spMkLst>
        </pc:spChg>
        <pc:spChg chg="mod">
          <ac:chgData name="Utilizador Convidado" userId="S::urn:spo:anon#b4651b21d23d3871e25baf61a009eb8878b7ff47fedd1d9c9e80926ab06db4db::" providerId="AD" clId="Web-{0F91E0CF-C3DB-4E1C-A1C7-A824C7DB0073}" dt="2023-12-18T17:09:00.756" v="80" actId="20577"/>
          <ac:spMkLst>
            <pc:docMk/>
            <pc:sldMk cId="545186143" sldId="346"/>
            <ac:spMk id="23" creationId="{516D69C5-A2E6-011D-4F50-3249FF7DD44C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F17F2D9D-CFE7-1F21-23AA-52E59F2F8019}"/>
    <pc:docChg chg="addSld delSld modSld sldOrd">
      <pc:chgData name="Utilizador Convidado" userId="S::urn:spo:anon#b4651b21d23d3871e25baf61a009eb8878b7ff47fedd1d9c9e80926ab06db4db::" providerId="AD" clId="Web-{F17F2D9D-CFE7-1F21-23AA-52E59F2F8019}" dt="2023-12-18T23:47:09.263" v="1910" actId="1076"/>
      <pc:docMkLst>
        <pc:docMk/>
      </pc:docMkLst>
      <pc:sldChg chg="addSp delSp modSp">
        <pc:chgData name="Utilizador Convidado" userId="S::urn:spo:anon#b4651b21d23d3871e25baf61a009eb8878b7ff47fedd1d9c9e80926ab06db4db::" providerId="AD" clId="Web-{F17F2D9D-CFE7-1F21-23AA-52E59F2F8019}" dt="2023-12-18T22:51:08.652" v="1162" actId="14100"/>
        <pc:sldMkLst>
          <pc:docMk/>
          <pc:sldMk cId="1815976364" sldId="292"/>
        </pc:sldMkLst>
        <pc:spChg chg="mod">
          <ac:chgData name="Utilizador Convidado" userId="S::urn:spo:anon#b4651b21d23d3871e25baf61a009eb8878b7ff47fedd1d9c9e80926ab06db4db::" providerId="AD" clId="Web-{F17F2D9D-CFE7-1F21-23AA-52E59F2F8019}" dt="2023-12-18T22:49:59.196" v="1141" actId="1076"/>
          <ac:spMkLst>
            <pc:docMk/>
            <pc:sldMk cId="1815976364" sldId="292"/>
            <ac:spMk id="9" creationId="{E228A664-CEE4-4F04-8B64-2A68060DA55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12" v="1142" actId="1076"/>
          <ac:spMkLst>
            <pc:docMk/>
            <pc:sldMk cId="1815976364" sldId="292"/>
            <ac:spMk id="10" creationId="{664D5610-976E-432F-947A-58E7395A141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28" v="1143" actId="1076"/>
          <ac:spMkLst>
            <pc:docMk/>
            <pc:sldMk cId="1815976364" sldId="292"/>
            <ac:spMk id="11" creationId="{7EEAF08A-8F3C-4302-BAB2-FCC8FBCD3BA4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43" v="1144" actId="1076"/>
          <ac:spMkLst>
            <pc:docMk/>
            <pc:sldMk cId="1815976364" sldId="292"/>
            <ac:spMk id="12" creationId="{C5F0E8AA-6CE1-4A34-9CBD-04849ED2F3F4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31:16.874" v="706"/>
          <ac:spMkLst>
            <pc:docMk/>
            <pc:sldMk cId="1815976364" sldId="292"/>
            <ac:spMk id="14" creationId="{D5C4B682-2411-47A2-B97B-8BC8860A60CB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31:20.296" v="707"/>
          <ac:spMkLst>
            <pc:docMk/>
            <pc:sldMk cId="1815976364" sldId="292"/>
            <ac:spMk id="15" creationId="{8FE5B1E4-B524-4E9F-89D2-A10C2F2DECBD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3.541" v="1159" actId="1076"/>
          <ac:spMkLst>
            <pc:docMk/>
            <pc:sldMk cId="1815976364" sldId="292"/>
            <ac:spMk id="16" creationId="{821E4828-A5C8-439D-B35E-BF16DCE769A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74" v="1146" actId="1076"/>
          <ac:spMkLst>
            <pc:docMk/>
            <pc:sldMk cId="1815976364" sldId="292"/>
            <ac:spMk id="17" creationId="{0B81A5B2-AE4B-40FC-9A53-F47756B56A18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74" v="1147" actId="1076"/>
          <ac:spMkLst>
            <pc:docMk/>
            <pc:sldMk cId="1815976364" sldId="292"/>
            <ac:spMk id="18" creationId="{1D380781-10A9-4C3B-8CCF-7B33E2ED9CC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59.290" v="1148" actId="1076"/>
          <ac:spMkLst>
            <pc:docMk/>
            <pc:sldMk cId="1815976364" sldId="292"/>
            <ac:spMk id="19" creationId="{A1FF8497-5F3F-478B-B7A3-B4EBA65574D6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322" v="1156" actId="1076"/>
          <ac:spMkLst>
            <pc:docMk/>
            <pc:sldMk cId="1815976364" sldId="292"/>
            <ac:spMk id="20" creationId="{B31F225E-4BBC-4370-95E2-87543E82D83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1:18.459" v="958" actId="20577"/>
          <ac:spMkLst>
            <pc:docMk/>
            <pc:sldMk cId="1815976364" sldId="292"/>
            <ac:spMk id="23" creationId="{4F917776-3C3B-49EF-B97D-51BA7B36F739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0:32.973" v="911" actId="20577"/>
          <ac:spMkLst>
            <pc:docMk/>
            <pc:sldMk cId="1815976364" sldId="292"/>
            <ac:spMk id="24" creationId="{3F316B7C-1CBA-4C47-9941-55CF6F393E25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212" v="1150" actId="1076"/>
          <ac:spMkLst>
            <pc:docMk/>
            <pc:sldMk cId="1815976364" sldId="292"/>
            <ac:spMk id="25" creationId="{8D2B3B42-9E69-44D7-9290-7081E004726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39:02.438" v="846" actId="20577"/>
          <ac:spMkLst>
            <pc:docMk/>
            <pc:sldMk cId="1815976364" sldId="292"/>
            <ac:spMk id="28" creationId="{2F69D4A6-9055-4171-A748-363B59664EA6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39:26.626" v="854" actId="20577"/>
          <ac:spMkLst>
            <pc:docMk/>
            <pc:sldMk cId="1815976364" sldId="292"/>
            <ac:spMk id="29" creationId="{4328DFBC-8FCD-4FBA-A36F-39630B8703F2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48.555" v="1134" actId="1076"/>
          <ac:spMkLst>
            <pc:docMk/>
            <pc:sldMk cId="1815976364" sldId="292"/>
            <ac:spMk id="30" creationId="{CC3E3317-6122-4809-9345-6E0F59EBC2C8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3:24.416" v="1061" actId="20577"/>
          <ac:spMkLst>
            <pc:docMk/>
            <pc:sldMk cId="1815976364" sldId="292"/>
            <ac:spMk id="33" creationId="{753E6629-83D1-4F45-91DD-E07EBEE36DC6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3:07.681" v="1011" actId="20577"/>
          <ac:spMkLst>
            <pc:docMk/>
            <pc:sldMk cId="1815976364" sldId="292"/>
            <ac:spMk id="34" creationId="{35396DD3-2DD5-44F8-9C32-B04C4A9BAF4A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259" v="1152" actId="1076"/>
          <ac:spMkLst>
            <pc:docMk/>
            <pc:sldMk cId="1815976364" sldId="292"/>
            <ac:spMk id="35" creationId="{02C8DEC1-2B76-491E-865F-3CC71EE53F86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6:12.579" v="1130" actId="1076"/>
          <ac:spMkLst>
            <pc:docMk/>
            <pc:sldMk cId="1815976364" sldId="292"/>
            <ac:spMk id="38" creationId="{5C4AC8D2-135E-4AAE-940F-E55FBA8997F9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6:15.313" v="1131" actId="1076"/>
          <ac:spMkLst>
            <pc:docMk/>
            <pc:sldMk cId="1815976364" sldId="292"/>
            <ac:spMk id="39" creationId="{4797B1F2-CE72-4F95-8A8B-57A467B39F17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259" v="1153" actId="1076"/>
          <ac:spMkLst>
            <pc:docMk/>
            <pc:sldMk cId="1815976364" sldId="292"/>
            <ac:spMk id="40" creationId="{169FB4D0-A247-4045-8F8A-2841F4D95040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275" v="1154" actId="1076"/>
          <ac:spMkLst>
            <pc:docMk/>
            <pc:sldMk cId="1815976364" sldId="292"/>
            <ac:spMk id="41" creationId="{2B5312B9-8F5A-4BDA-A60F-63D1AE342CE2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9:48.586" v="1136" actId="1076"/>
          <ac:spMkLst>
            <pc:docMk/>
            <pc:sldMk cId="1815976364" sldId="292"/>
            <ac:spMk id="42" creationId="{638C860C-7FAD-4F12-B7A6-0750A95BBFA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0:10.337" v="1157" actId="1076"/>
          <ac:spMkLst>
            <pc:docMk/>
            <pc:sldMk cId="1815976364" sldId="292"/>
            <ac:spMk id="43" creationId="{63423188-9F93-4D9E-9DBC-C9BE9110A7F1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41:35.194" v="963"/>
          <ac:spMkLst>
            <pc:docMk/>
            <pc:sldMk cId="1815976364" sldId="292"/>
            <ac:spMk id="45" creationId="{F8D0A998-0692-4FED-9266-44DE9FA76330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41:33.990" v="962"/>
          <ac:spMkLst>
            <pc:docMk/>
            <pc:sldMk cId="1815976364" sldId="292"/>
            <ac:spMk id="46" creationId="{91B14A78-20CF-4820-9E92-D42B9574B3F0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5:13.858" v="1097"/>
          <ac:spMkLst>
            <pc:docMk/>
            <pc:sldMk cId="1815976364" sldId="292"/>
            <ac:spMk id="48" creationId="{C3786460-3A22-D1CD-7BBF-35ED9F496657}"/>
          </ac:spMkLst>
        </pc:spChg>
        <pc:spChg chg="del mod topLvl">
          <ac:chgData name="Utilizador Convidado" userId="S::urn:spo:anon#b4651b21d23d3871e25baf61a009eb8878b7ff47fedd1d9c9e80926ab06db4db::" providerId="AD" clId="Web-{F17F2D9D-CFE7-1F21-23AA-52E59F2F8019}" dt="2023-12-18T22:45:11.295" v="1094"/>
          <ac:spMkLst>
            <pc:docMk/>
            <pc:sldMk cId="1815976364" sldId="292"/>
            <ac:spMk id="50" creationId="{466331B8-3739-BB93-9348-D18732F1E4C8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44:26.028" v="1077"/>
          <ac:spMkLst>
            <pc:docMk/>
            <pc:sldMk cId="1815976364" sldId="292"/>
            <ac:spMk id="51" creationId="{BD00D20A-E90E-81DA-4825-87719DE62F12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5:12.920" v="1096"/>
          <ac:spMkLst>
            <pc:docMk/>
            <pc:sldMk cId="1815976364" sldId="292"/>
            <ac:spMk id="52" creationId="{0219C7DC-EC7E-1E9B-57B2-DB4BE38C39A2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5:12.217" v="1095"/>
          <ac:spMkLst>
            <pc:docMk/>
            <pc:sldMk cId="1815976364" sldId="292"/>
            <ac:spMk id="54" creationId="{9FECB73E-CF7E-B07B-3507-4929418574AE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4:48.419" v="1090"/>
          <ac:spMkLst>
            <pc:docMk/>
            <pc:sldMk cId="1815976364" sldId="292"/>
            <ac:spMk id="56" creationId="{D0A2E9ED-2C5D-19CA-256A-795760793E54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4:48.419" v="1088"/>
          <ac:spMkLst>
            <pc:docMk/>
            <pc:sldMk cId="1815976364" sldId="292"/>
            <ac:spMk id="62" creationId="{813C2F9C-066C-FCFA-24E0-187821379577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5:26.718" v="1109"/>
          <ac:spMkLst>
            <pc:docMk/>
            <pc:sldMk cId="1815976364" sldId="292"/>
            <ac:spMk id="63" creationId="{3AE6F3F6-45C4-2B8A-9EC5-0345A2179DA6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2:45:26.718" v="1107"/>
          <ac:spMkLst>
            <pc:docMk/>
            <pc:sldMk cId="1815976364" sldId="292"/>
            <ac:spMk id="67" creationId="{EF25865A-93C8-5625-25D8-2DF30C2CFC21}"/>
          </ac:spMkLst>
        </pc:spChg>
        <pc:spChg chg="add mod">
          <ac:chgData name="Utilizador Convidado" userId="S::urn:spo:anon#b4651b21d23d3871e25baf61a009eb8878b7ff47fedd1d9c9e80926ab06db4db::" providerId="AD" clId="Web-{F17F2D9D-CFE7-1F21-23AA-52E59F2F8019}" dt="2023-12-18T22:49:48.602" v="1137" actId="1076"/>
          <ac:spMkLst>
            <pc:docMk/>
            <pc:sldMk cId="1815976364" sldId="292"/>
            <ac:spMk id="69" creationId="{66335FAB-C483-9582-A0A3-23F7D4209E0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5:54.140" v="1119" actId="1076"/>
          <ac:spMkLst>
            <pc:docMk/>
            <pc:sldMk cId="1815976364" sldId="292"/>
            <ac:spMk id="71" creationId="{71328D97-13FF-3D3F-8DCC-A461096B468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45:48.250" v="1117" actId="20577"/>
          <ac:spMkLst>
            <pc:docMk/>
            <pc:sldMk cId="1815976364" sldId="292"/>
            <ac:spMk id="72" creationId="{D6D4DCEA-204B-B948-A2F6-16351EEE2E97}"/>
          </ac:spMkLst>
        </pc:spChg>
        <pc:spChg chg="add mod">
          <ac:chgData name="Utilizador Convidado" userId="S::urn:spo:anon#b4651b21d23d3871e25baf61a009eb8878b7ff47fedd1d9c9e80926ab06db4db::" providerId="AD" clId="Web-{F17F2D9D-CFE7-1F21-23AA-52E59F2F8019}" dt="2023-12-18T22:49:48.618" v="1138" actId="1076"/>
          <ac:spMkLst>
            <pc:docMk/>
            <pc:sldMk cId="1815976364" sldId="292"/>
            <ac:spMk id="75" creationId="{0B8015F2-D9EE-B89D-6CC2-27D395917566}"/>
          </ac:spMkLst>
        </pc:spChg>
        <pc:grpChg chg="mod">
          <ac:chgData name="Utilizador Convidado" userId="S::urn:spo:anon#b4651b21d23d3871e25baf61a009eb8878b7ff47fedd1d9c9e80926ab06db4db::" providerId="AD" clId="Web-{F17F2D9D-CFE7-1F21-23AA-52E59F2F8019}" dt="2023-12-18T22:49:59.196" v="1140" actId="1076"/>
          <ac:grpSpMkLst>
            <pc:docMk/>
            <pc:sldMk cId="1815976364" sldId="292"/>
            <ac:grpSpMk id="3" creationId="{7676C358-1959-4F0E-AAB4-395C03991B72}"/>
          </ac:grpSpMkLst>
        </pc:grpChg>
        <pc:grpChg chg="del">
          <ac:chgData name="Utilizador Convidado" userId="S::urn:spo:anon#b4651b21d23d3871e25baf61a009eb8878b7ff47fedd1d9c9e80926ab06db4db::" providerId="AD" clId="Web-{F17F2D9D-CFE7-1F21-23AA-52E59F2F8019}" dt="2023-12-18T22:31:16.874" v="706"/>
          <ac:grpSpMkLst>
            <pc:docMk/>
            <pc:sldMk cId="1815976364" sldId="292"/>
            <ac:grpSpMk id="13" creationId="{F0F45C52-72CC-4328-A8FF-0265EEB13137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50:10.181" v="1149" actId="1076"/>
          <ac:grpSpMkLst>
            <pc:docMk/>
            <pc:sldMk cId="1815976364" sldId="292"/>
            <ac:grpSpMk id="22" creationId="{DC9BF953-2E50-4827-B33A-074946F53576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51:01.011" v="1161" actId="14100"/>
          <ac:grpSpMkLst>
            <pc:docMk/>
            <pc:sldMk cId="1815976364" sldId="292"/>
            <ac:grpSpMk id="27" creationId="{3605F0CB-AC3A-4805-A185-1504D462C8C0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49:48.586" v="1135" actId="1076"/>
          <ac:grpSpMkLst>
            <pc:docMk/>
            <pc:sldMk cId="1815976364" sldId="292"/>
            <ac:grpSpMk id="32" creationId="{D7ED5AAF-B445-4113-9C40-F1E5FC640B12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50:10.290" v="1155" actId="1076"/>
          <ac:grpSpMkLst>
            <pc:docMk/>
            <pc:sldMk cId="1815976364" sldId="292"/>
            <ac:grpSpMk id="37" creationId="{1F57341F-66CC-4A84-B170-F11FCD10B884}"/>
          </ac:grpSpMkLst>
        </pc:grpChg>
        <pc:grpChg chg="del mod">
          <ac:chgData name="Utilizador Convidado" userId="S::urn:spo:anon#b4651b21d23d3871e25baf61a009eb8878b7ff47fedd1d9c9e80926ab06db4db::" providerId="AD" clId="Web-{F17F2D9D-CFE7-1F21-23AA-52E59F2F8019}" dt="2023-12-18T22:41:33.990" v="962"/>
          <ac:grpSpMkLst>
            <pc:docMk/>
            <pc:sldMk cId="1815976364" sldId="292"/>
            <ac:grpSpMk id="44" creationId="{7CB1D220-ED5D-4B55-8727-5E2D4B39EC5A}"/>
          </ac:grpSpMkLst>
        </pc:grpChg>
        <pc:grpChg chg="add del mod">
          <ac:chgData name="Utilizador Convidado" userId="S::urn:spo:anon#b4651b21d23d3871e25baf61a009eb8878b7ff47fedd1d9c9e80926ab06db4db::" providerId="AD" clId="Web-{F17F2D9D-CFE7-1F21-23AA-52E59F2F8019}" dt="2023-12-18T22:44:26.028" v="1077"/>
          <ac:grpSpMkLst>
            <pc:docMk/>
            <pc:sldMk cId="1815976364" sldId="292"/>
            <ac:grpSpMk id="49" creationId="{8CC74867-52FC-403F-177F-7CFE848E1F33}"/>
          </ac:grpSpMkLst>
        </pc:grpChg>
        <pc:grpChg chg="add del mod">
          <ac:chgData name="Utilizador Convidado" userId="S::urn:spo:anon#b4651b21d23d3871e25baf61a009eb8878b7ff47fedd1d9c9e80926ab06db4db::" providerId="AD" clId="Web-{F17F2D9D-CFE7-1F21-23AA-52E59F2F8019}" dt="2023-12-18T22:44:48.419" v="1089"/>
          <ac:grpSpMkLst>
            <pc:docMk/>
            <pc:sldMk cId="1815976364" sldId="292"/>
            <ac:grpSpMk id="60" creationId="{CB5D99D3-043D-0EFD-E89A-81C9AD5179C7}"/>
          </ac:grpSpMkLst>
        </pc:grpChg>
        <pc:grpChg chg="add del mod">
          <ac:chgData name="Utilizador Convidado" userId="S::urn:spo:anon#b4651b21d23d3871e25baf61a009eb8878b7ff47fedd1d9c9e80926ab06db4db::" providerId="AD" clId="Web-{F17F2D9D-CFE7-1F21-23AA-52E59F2F8019}" dt="2023-12-18T22:45:26.718" v="1108"/>
          <ac:grpSpMkLst>
            <pc:docMk/>
            <pc:sldMk cId="1815976364" sldId="292"/>
            <ac:grpSpMk id="64" creationId="{0C239C38-0456-5C01-34B5-8B2835C6CF18}"/>
          </ac:grpSpMkLst>
        </pc:grpChg>
        <pc:grpChg chg="add mod">
          <ac:chgData name="Utilizador Convidado" userId="S::urn:spo:anon#b4651b21d23d3871e25baf61a009eb8878b7ff47fedd1d9c9e80926ab06db4db::" providerId="AD" clId="Web-{F17F2D9D-CFE7-1F21-23AA-52E59F2F8019}" dt="2023-12-18T22:49:48.633" v="1139" actId="1076"/>
          <ac:grpSpMkLst>
            <pc:docMk/>
            <pc:sldMk cId="1815976364" sldId="292"/>
            <ac:grpSpMk id="73" creationId="{DC3822A7-9EFF-476A-03D7-C200590A6709}"/>
          </ac:grpSpMkLst>
        </pc:grpChg>
        <pc:cxnChg chg="mod">
          <ac:chgData name="Utilizador Convidado" userId="S::urn:spo:anon#b4651b21d23d3871e25baf61a009eb8878b7ff47fedd1d9c9e80926ab06db4db::" providerId="AD" clId="Web-{F17F2D9D-CFE7-1F21-23AA-52E59F2F8019}" dt="2023-12-18T22:50:10.322" v="1156" actId="1076"/>
          <ac:cxnSpMkLst>
            <pc:docMk/>
            <pc:sldMk cId="1815976364" sldId="292"/>
            <ac:cxnSpMk id="21" creationId="{83549513-1A65-49B2-8AA2-616FE0117955}"/>
          </ac:cxnSpMkLst>
        </pc:cxnChg>
        <pc:cxnChg chg="mod">
          <ac:chgData name="Utilizador Convidado" userId="S::urn:spo:anon#b4651b21d23d3871e25baf61a009eb8878b7ff47fedd1d9c9e80926ab06db4db::" providerId="AD" clId="Web-{F17F2D9D-CFE7-1F21-23AA-52E59F2F8019}" dt="2023-12-18T22:51:08.652" v="1162" actId="14100"/>
          <ac:cxnSpMkLst>
            <pc:docMk/>
            <pc:sldMk cId="1815976364" sldId="292"/>
            <ac:cxnSpMk id="26" creationId="{3B9BDCA5-B314-44A3-91FA-082308F4D660}"/>
          </ac:cxnSpMkLst>
        </pc:cxnChg>
        <pc:cxnChg chg="mod">
          <ac:chgData name="Utilizador Convidado" userId="S::urn:spo:anon#b4651b21d23d3871e25baf61a009eb8878b7ff47fedd1d9c9e80926ab06db4db::" providerId="AD" clId="Web-{F17F2D9D-CFE7-1F21-23AA-52E59F2F8019}" dt="2023-12-18T22:49:48.555" v="1134" actId="1076"/>
          <ac:cxnSpMkLst>
            <pc:docMk/>
            <pc:sldMk cId="1815976364" sldId="292"/>
            <ac:cxnSpMk id="31" creationId="{8970B52F-DD1A-4C38-AE5E-610293853F59}"/>
          </ac:cxnSpMkLst>
        </pc:cxnChg>
        <pc:cxnChg chg="mod">
          <ac:chgData name="Utilizador Convidado" userId="S::urn:spo:anon#b4651b21d23d3871e25baf61a009eb8878b7ff47fedd1d9c9e80926ab06db4db::" providerId="AD" clId="Web-{F17F2D9D-CFE7-1F21-23AA-52E59F2F8019}" dt="2023-12-18T22:50:10.259" v="1152" actId="1076"/>
          <ac:cxnSpMkLst>
            <pc:docMk/>
            <pc:sldMk cId="1815976364" sldId="292"/>
            <ac:cxnSpMk id="36" creationId="{8176228C-0CF3-4935-A091-8795B83A5243}"/>
          </ac:cxnSpMkLst>
        </pc:cxnChg>
        <pc:cxnChg chg="del mod">
          <ac:chgData name="Utilizador Convidado" userId="S::urn:spo:anon#b4651b21d23d3871e25baf61a009eb8878b7ff47fedd1d9c9e80926ab06db4db::" providerId="AD" clId="Web-{F17F2D9D-CFE7-1F21-23AA-52E59F2F8019}" dt="2023-12-18T22:41:32.803" v="961"/>
          <ac:cxnSpMkLst>
            <pc:docMk/>
            <pc:sldMk cId="1815976364" sldId="292"/>
            <ac:cxnSpMk id="47" creationId="{8D66EC04-7AF5-4D71-9154-90394AA0D7AA}"/>
          </ac:cxnSpMkLst>
        </pc:cxnChg>
      </pc:sldChg>
      <pc:sldChg chg="addSp delSp modSp">
        <pc:chgData name="Utilizador Convidado" userId="S::urn:spo:anon#b4651b21d23d3871e25baf61a009eb8878b7ff47fedd1d9c9e80926ab06db4db::" providerId="AD" clId="Web-{F17F2D9D-CFE7-1F21-23AA-52E59F2F8019}" dt="2023-12-18T23:14:26.266" v="1733" actId="20577"/>
        <pc:sldMkLst>
          <pc:docMk/>
          <pc:sldMk cId="3182193705" sldId="301"/>
        </pc:sldMkLst>
        <pc:spChg chg="mod">
          <ac:chgData name="Utilizador Convidado" userId="S::urn:spo:anon#b4651b21d23d3871e25baf61a009eb8878b7ff47fedd1d9c9e80926ab06db4db::" providerId="AD" clId="Web-{F17F2D9D-CFE7-1F21-23AA-52E59F2F8019}" dt="2023-12-18T23:14:26.266" v="1733" actId="20577"/>
          <ac:spMkLst>
            <pc:docMk/>
            <pc:sldMk cId="3182193705" sldId="301"/>
            <ac:spMk id="2" creationId="{206381AD-4C2B-4745-99B1-0BBCE6131A7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7:32.135" v="1309" actId="20577"/>
          <ac:spMkLst>
            <pc:docMk/>
            <pc:sldMk cId="3182193705" sldId="301"/>
            <ac:spMk id="7" creationId="{C96BA503-C7E2-458D-86CE-14E2BFB22F64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55:49.397" v="1169" actId="1076"/>
          <ac:spMkLst>
            <pc:docMk/>
            <pc:sldMk cId="3182193705" sldId="301"/>
            <ac:spMk id="8" creationId="{7F90A295-1094-4995-B9C5-214558A28872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04:26.260" v="1454" actId="20577"/>
          <ac:spMkLst>
            <pc:docMk/>
            <pc:sldMk cId="3182193705" sldId="301"/>
            <ac:spMk id="11" creationId="{AF8430E1-709F-4FAB-8921-4460DFB1B91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02:25.818" v="1311" actId="20577"/>
          <ac:spMkLst>
            <pc:docMk/>
            <pc:sldMk cId="3182193705" sldId="301"/>
            <ac:spMk id="12" creationId="{5532EE89-DB4D-44DE-A5C4-89AD1AF9996A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06:01.404" v="1670" actId="20577"/>
          <ac:spMkLst>
            <pc:docMk/>
            <pc:sldMk cId="3182193705" sldId="301"/>
            <ac:spMk id="15" creationId="{58F64A1C-0A53-47B1-84CC-FB02DE978A94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06:25.999" v="1673" actId="20577"/>
          <ac:spMkLst>
            <pc:docMk/>
            <pc:sldMk cId="3182193705" sldId="301"/>
            <ac:spMk id="16" creationId="{BE2ED025-0BB5-4246-9649-91BA3E537B90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13:59.546" v="1717" actId="14100"/>
          <ac:spMkLst>
            <pc:docMk/>
            <pc:sldMk cId="3182193705" sldId="301"/>
            <ac:spMk id="19" creationId="{72234AAD-AC05-4A1A-A6E4-ECE64F301D6D}"/>
          </ac:spMkLst>
        </pc:spChg>
        <pc:spChg chg="add del mod">
          <ac:chgData name="Utilizador Convidado" userId="S::urn:spo:anon#b4651b21d23d3871e25baf61a009eb8878b7ff47fedd1d9c9e80926ab06db4db::" providerId="AD" clId="Web-{F17F2D9D-CFE7-1F21-23AA-52E59F2F8019}" dt="2023-12-18T23:13:20.232" v="1686"/>
          <ac:spMkLst>
            <pc:docMk/>
            <pc:sldMk cId="3182193705" sldId="301"/>
            <ac:spMk id="20" creationId="{15B38D09-A0FD-4C37-A6F8-5F450BA01968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3:14:15.984" v="1722"/>
          <ac:spMkLst>
            <pc:docMk/>
            <pc:sldMk cId="3182193705" sldId="301"/>
            <ac:spMk id="28" creationId="{3BAFD40D-82F5-4CCC-985D-95FE5B3D8B02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3:14:17.344" v="1723"/>
          <ac:spMkLst>
            <pc:docMk/>
            <pc:sldMk cId="3182193705" sldId="301"/>
            <ac:spMk id="29" creationId="{24C5E7C0-B6FE-4E2A-9714-601376BF3B97}"/>
          </ac:spMkLst>
        </pc:spChg>
        <pc:spChg chg="del mod">
          <ac:chgData name="Utilizador Convidado" userId="S::urn:spo:anon#b4651b21d23d3871e25baf61a009eb8878b7ff47fedd1d9c9e80926ab06db4db::" providerId="AD" clId="Web-{F17F2D9D-CFE7-1F21-23AA-52E59F2F8019}" dt="2023-12-18T23:14:09.375" v="1720"/>
          <ac:spMkLst>
            <pc:docMk/>
            <pc:sldMk cId="3182193705" sldId="301"/>
            <ac:spMk id="30" creationId="{8A4391DF-8494-44C1-B1E8-45D011C26DE3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3:14:14.672" v="1721"/>
          <ac:spMkLst>
            <pc:docMk/>
            <pc:sldMk cId="3182193705" sldId="301"/>
            <ac:spMk id="40" creationId="{5A2A17D9-45AC-4AFC-9F55-3DD5503274E7}"/>
          </ac:spMkLst>
        </pc:spChg>
        <pc:cxnChg chg="mod">
          <ac:chgData name="Utilizador Convidado" userId="S::urn:spo:anon#b4651b21d23d3871e25baf61a009eb8878b7ff47fedd1d9c9e80926ab06db4db::" providerId="AD" clId="Web-{F17F2D9D-CFE7-1F21-23AA-52E59F2F8019}" dt="2023-12-18T22:55:39.803" v="1166" actId="1076"/>
          <ac:cxnSpMkLst>
            <pc:docMk/>
            <pc:sldMk cId="3182193705" sldId="301"/>
            <ac:cxnSpMk id="9" creationId="{78BC12CD-A055-4D23-AE11-A40AA534A162}"/>
          </ac:cxnSpMkLst>
        </pc:cxnChg>
        <pc:cxnChg chg="mod">
          <ac:chgData name="Utilizador Convidado" userId="S::urn:spo:anon#b4651b21d23d3871e25baf61a009eb8878b7ff47fedd1d9c9e80926ab06db4db::" providerId="AD" clId="Web-{F17F2D9D-CFE7-1F21-23AA-52E59F2F8019}" dt="2023-12-18T23:06:08.498" v="1671" actId="1076"/>
          <ac:cxnSpMkLst>
            <pc:docMk/>
            <pc:sldMk cId="3182193705" sldId="301"/>
            <ac:cxnSpMk id="17" creationId="{6887337D-435D-4836-9A63-E71679B64105}"/>
          </ac:cxnSpMkLst>
        </pc:cxnChg>
        <pc:cxnChg chg="mod">
          <ac:chgData name="Utilizador Convidado" userId="S::urn:spo:anon#b4651b21d23d3871e25baf61a009eb8878b7ff47fedd1d9c9e80926ab06db4db::" providerId="AD" clId="Web-{F17F2D9D-CFE7-1F21-23AA-52E59F2F8019}" dt="2023-12-18T23:13:12.982" v="1674" actId="1076"/>
          <ac:cxnSpMkLst>
            <pc:docMk/>
            <pc:sldMk cId="3182193705" sldId="301"/>
            <ac:cxnSpMk id="21" creationId="{693117A4-19C3-4167-8B4E-317B7B602005}"/>
          </ac:cxnSpMkLst>
        </pc:cxnChg>
        <pc:cxnChg chg="del mod">
          <ac:chgData name="Utilizador Convidado" userId="S::urn:spo:anon#b4651b21d23d3871e25baf61a009eb8878b7ff47fedd1d9c9e80926ab06db4db::" providerId="AD" clId="Web-{F17F2D9D-CFE7-1F21-23AA-52E59F2F8019}" dt="2023-12-18T23:14:06.296" v="1718"/>
          <ac:cxnSpMkLst>
            <pc:docMk/>
            <pc:sldMk cId="3182193705" sldId="301"/>
            <ac:cxnSpMk id="31" creationId="{4C6DD1DF-FF4C-4A36-8B2A-7B3EC9489E53}"/>
          </ac:cxnSpMkLst>
        </pc:cxnChg>
      </pc:sldChg>
      <pc:sldChg chg="delSp modSp add ord replId">
        <pc:chgData name="Utilizador Convidado" userId="S::urn:spo:anon#b4651b21d23d3871e25baf61a009eb8878b7ff47fedd1d9c9e80926ab06db4db::" providerId="AD" clId="Web-{F17F2D9D-CFE7-1F21-23AA-52E59F2F8019}" dt="2023-12-18T22:22:03.839" v="693"/>
        <pc:sldMkLst>
          <pc:docMk/>
          <pc:sldMk cId="3060760010" sldId="351"/>
        </pc:sldMkLst>
        <pc:spChg chg="mod">
          <ac:chgData name="Utilizador Convidado" userId="S::urn:spo:anon#b4651b21d23d3871e25baf61a009eb8878b7ff47fedd1d9c9e80926ab06db4db::" providerId="AD" clId="Web-{F17F2D9D-CFE7-1F21-23AA-52E59F2F8019}" dt="2023-12-18T22:05:38.770" v="15" actId="20577"/>
          <ac:spMkLst>
            <pc:docMk/>
            <pc:sldMk cId="3060760010" sldId="351"/>
            <ac:spMk id="2" creationId="{E95BBD36-FF73-5FAF-B4D5-A84893F4A726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5:28.493" v="501" actId="14100"/>
          <ac:spMkLst>
            <pc:docMk/>
            <pc:sldMk cId="3060760010" sldId="351"/>
            <ac:spMk id="3" creationId="{1751C9C6-785C-FB88-829E-00249C72F16D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9:37.443" v="676" actId="14100"/>
          <ac:spMkLst>
            <pc:docMk/>
            <pc:sldMk cId="3060760010" sldId="351"/>
            <ac:spMk id="4" creationId="{6D3C2E1D-214A-5B3D-AAF3-10A40C86ECF0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08:52.477" v="182" actId="14100"/>
          <ac:spMkLst>
            <pc:docMk/>
            <pc:sldMk cId="3060760010" sldId="351"/>
            <ac:spMk id="5" creationId="{D67A0E20-6A74-1A85-2A25-FFBA8C68BBB4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2:15.858" v="360" actId="14100"/>
          <ac:spMkLst>
            <pc:docMk/>
            <pc:sldMk cId="3060760010" sldId="351"/>
            <ac:spMk id="7" creationId="{A6A8E0B4-2B72-054D-B3FF-CAC438180421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1:03.136" v="235" actId="20577"/>
          <ac:spMkLst>
            <pc:docMk/>
            <pc:sldMk cId="3060760010" sldId="351"/>
            <ac:spMk id="8" creationId="{817CF180-803D-EF97-D800-E36683149F55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9:01.801" v="629" actId="20577"/>
          <ac:spMkLst>
            <pc:docMk/>
            <pc:sldMk cId="3060760010" sldId="351"/>
            <ac:spMk id="10" creationId="{EA2685BB-9E3D-1829-94E3-E05D2C980BFB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6:49.719" v="541" actId="20577"/>
          <ac:spMkLst>
            <pc:docMk/>
            <pc:sldMk cId="3060760010" sldId="351"/>
            <ac:spMk id="11" creationId="{AE30A892-AFD4-97D8-AF91-83C198C65608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9:22.270" v="673" actId="20577"/>
          <ac:spMkLst>
            <pc:docMk/>
            <pc:sldMk cId="3060760010" sldId="351"/>
            <ac:spMk id="13" creationId="{941FB957-3A2B-9E0A-EE9C-3AF8DBBC4780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14:57.194" v="493" actId="1076"/>
          <ac:spMkLst>
            <pc:docMk/>
            <pc:sldMk cId="3060760010" sldId="351"/>
            <ac:spMk id="14" creationId="{44268896-C023-FDF1-8749-6743406E2B1C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53.948" v="686"/>
          <ac:spMkLst>
            <pc:docMk/>
            <pc:sldMk cId="3060760010" sldId="351"/>
            <ac:spMk id="15" creationId="{4C9BDC6C-ED56-1156-09B6-5FFF18517045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21:51.104" v="683" actId="20577"/>
          <ac:spMkLst>
            <pc:docMk/>
            <pc:sldMk cId="3060760010" sldId="351"/>
            <ac:spMk id="17" creationId="{D89D0983-6EEB-81F0-5967-4EE62DFB8064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55.604" v="688"/>
          <ac:spMkLst>
            <pc:docMk/>
            <pc:sldMk cId="3060760010" sldId="351"/>
            <ac:spMk id="19" creationId="{9A629BB2-F5EA-494D-7A02-AE975F1F4C39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21:57.932" v="689"/>
          <ac:spMkLst>
            <pc:docMk/>
            <pc:sldMk cId="3060760010" sldId="351"/>
            <ac:spMk id="21" creationId="{5AE18686-7DDE-127B-1E6A-142D52CC3F72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21:59.979" v="690"/>
          <ac:spMkLst>
            <pc:docMk/>
            <pc:sldMk cId="3060760010" sldId="351"/>
            <ac:spMk id="22" creationId="{E941FD04-6272-2D76-EEFE-465476737918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2:03.839" v="693"/>
          <ac:spMkLst>
            <pc:docMk/>
            <pc:sldMk cId="3060760010" sldId="351"/>
            <ac:spMk id="23" creationId="{ED6BE891-E4DA-7DBE-1FCF-E3F6A8D6DC7C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22:01.573" v="691"/>
          <ac:spMkLst>
            <pc:docMk/>
            <pc:sldMk cId="3060760010" sldId="351"/>
            <ac:spMk id="25" creationId="{D9048120-2B19-2E22-E91F-68066720ACDD}"/>
          </ac:spMkLst>
        </pc:spChg>
        <pc:spChg chg="topLvl">
          <ac:chgData name="Utilizador Convidado" userId="S::urn:spo:anon#b4651b21d23d3871e25baf61a009eb8878b7ff47fedd1d9c9e80926ab06db4db::" providerId="AD" clId="Web-{F17F2D9D-CFE7-1F21-23AA-52E59F2F8019}" dt="2023-12-18T22:22:01.573" v="691"/>
          <ac:spMkLst>
            <pc:docMk/>
            <pc:sldMk cId="3060760010" sldId="351"/>
            <ac:spMk id="26" creationId="{2ABF4C1D-7A72-2C36-6F7D-D5F954AB1A1A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06:52.382" v="71" actId="1076"/>
          <ac:spMkLst>
            <pc:docMk/>
            <pc:sldMk cId="3060760010" sldId="351"/>
            <ac:spMk id="27" creationId="{CD7768E6-10F5-9ABE-3CF3-97FDD957E8EA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08:31.258" v="178" actId="1076"/>
          <ac:spMkLst>
            <pc:docMk/>
            <pc:sldMk cId="3060760010" sldId="351"/>
            <ac:spMk id="29" creationId="{F9F4A215-4BA0-B180-05F2-4AD6252EACF4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2:08:28.555" v="177" actId="1076"/>
          <ac:spMkLst>
            <pc:docMk/>
            <pc:sldMk cId="3060760010" sldId="351"/>
            <ac:spMk id="30" creationId="{BC0DD4E2-D4BF-890B-5994-CE08D657E1E8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43.619" v="678"/>
          <ac:spMkLst>
            <pc:docMk/>
            <pc:sldMk cId="3060760010" sldId="351"/>
            <ac:spMk id="31" creationId="{CD4A01EE-CA05-78F6-8282-CB3F21B838E7}"/>
          </ac:spMkLst>
        </pc:spChg>
        <pc:spChg chg="del mod topLvl">
          <ac:chgData name="Utilizador Convidado" userId="S::urn:spo:anon#b4651b21d23d3871e25baf61a009eb8878b7ff47fedd1d9c9e80926ab06db4db::" providerId="AD" clId="Web-{F17F2D9D-CFE7-1F21-23AA-52E59F2F8019}" dt="2023-12-18T22:21:45.541" v="680"/>
          <ac:spMkLst>
            <pc:docMk/>
            <pc:sldMk cId="3060760010" sldId="351"/>
            <ac:spMk id="33" creationId="{0A6BDAA9-98D8-7D27-5AE7-1643FF8180BC}"/>
          </ac:spMkLst>
        </pc:spChg>
        <pc:spChg chg="del topLvl">
          <ac:chgData name="Utilizador Convidado" userId="S::urn:spo:anon#b4651b21d23d3871e25baf61a009eb8878b7ff47fedd1d9c9e80926ab06db4db::" providerId="AD" clId="Web-{F17F2D9D-CFE7-1F21-23AA-52E59F2F8019}" dt="2023-12-18T22:21:48.479" v="681"/>
          <ac:spMkLst>
            <pc:docMk/>
            <pc:sldMk cId="3060760010" sldId="351"/>
            <ac:spMk id="34" creationId="{19CA8172-0872-4873-F0B0-93E980ED3660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43.119" v="677"/>
          <ac:spMkLst>
            <pc:docMk/>
            <pc:sldMk cId="3060760010" sldId="351"/>
            <ac:spMk id="38" creationId="{128401D2-3677-C98B-7691-3560609E9FCE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53.541" v="685"/>
          <ac:spMkLst>
            <pc:docMk/>
            <pc:sldMk cId="3060760010" sldId="351"/>
            <ac:spMk id="39" creationId="{7C7E36DE-78BC-4AA3-F6E1-476C2F123565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1:54.869" v="687"/>
          <ac:spMkLst>
            <pc:docMk/>
            <pc:sldMk cId="3060760010" sldId="351"/>
            <ac:spMk id="40" creationId="{25590057-E2BF-C7CD-DAF9-C6B10F5D581B}"/>
          </ac:spMkLst>
        </pc:spChg>
        <pc:spChg chg="del">
          <ac:chgData name="Utilizador Convidado" userId="S::urn:spo:anon#b4651b21d23d3871e25baf61a009eb8878b7ff47fedd1d9c9e80926ab06db4db::" providerId="AD" clId="Web-{F17F2D9D-CFE7-1F21-23AA-52E59F2F8019}" dt="2023-12-18T22:22:03.214" v="692"/>
          <ac:spMkLst>
            <pc:docMk/>
            <pc:sldMk cId="3060760010" sldId="351"/>
            <ac:spMk id="41" creationId="{ACAB5479-6CBE-39EF-12E3-0EA5A351AB9D}"/>
          </ac:spMkLst>
        </pc:spChg>
        <pc:grpChg chg="mod">
          <ac:chgData name="Utilizador Convidado" userId="S::urn:spo:anon#b4651b21d23d3871e25baf61a009eb8878b7ff47fedd1d9c9e80926ab06db4db::" providerId="AD" clId="Web-{F17F2D9D-CFE7-1F21-23AA-52E59F2F8019}" dt="2023-12-18T22:11:04.574" v="236" actId="1076"/>
          <ac:grpSpMkLst>
            <pc:docMk/>
            <pc:sldMk cId="3060760010" sldId="351"/>
            <ac:grpSpMk id="6" creationId="{679E2225-DEFE-575B-50AF-04260024F1A7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12:43.984" v="364" actId="1076"/>
          <ac:grpSpMkLst>
            <pc:docMk/>
            <pc:sldMk cId="3060760010" sldId="351"/>
            <ac:grpSpMk id="9" creationId="{D8B5C31B-5D9B-D985-3487-18B0667122CA}"/>
          </ac:grpSpMkLst>
        </pc:grpChg>
        <pc:grpChg chg="del">
          <ac:chgData name="Utilizador Convidado" userId="S::urn:spo:anon#b4651b21d23d3871e25baf61a009eb8878b7ff47fedd1d9c9e80926ab06db4db::" providerId="AD" clId="Web-{F17F2D9D-CFE7-1F21-23AA-52E59F2F8019}" dt="2023-12-18T22:21:52.119" v="684"/>
          <ac:grpSpMkLst>
            <pc:docMk/>
            <pc:sldMk cId="3060760010" sldId="351"/>
            <ac:grpSpMk id="16" creationId="{0F95B583-B85B-6A0F-316D-62B1A3D9C06F}"/>
          </ac:grpSpMkLst>
        </pc:grpChg>
        <pc:grpChg chg="del">
          <ac:chgData name="Utilizador Convidado" userId="S::urn:spo:anon#b4651b21d23d3871e25baf61a009eb8878b7ff47fedd1d9c9e80926ab06db4db::" providerId="AD" clId="Web-{F17F2D9D-CFE7-1F21-23AA-52E59F2F8019}" dt="2023-12-18T22:21:57.932" v="689"/>
          <ac:grpSpMkLst>
            <pc:docMk/>
            <pc:sldMk cId="3060760010" sldId="351"/>
            <ac:grpSpMk id="20" creationId="{5091ABD9-B2A5-6B3D-5741-0255EC1A4216}"/>
          </ac:grpSpMkLst>
        </pc:grpChg>
        <pc:grpChg chg="del">
          <ac:chgData name="Utilizador Convidado" userId="S::urn:spo:anon#b4651b21d23d3871e25baf61a009eb8878b7ff47fedd1d9c9e80926ab06db4db::" providerId="AD" clId="Web-{F17F2D9D-CFE7-1F21-23AA-52E59F2F8019}" dt="2023-12-18T22:22:01.573" v="691"/>
          <ac:grpSpMkLst>
            <pc:docMk/>
            <pc:sldMk cId="3060760010" sldId="351"/>
            <ac:grpSpMk id="24" creationId="{2F647074-8578-F135-DBBF-95E4BD8DAE3A}"/>
          </ac:grpSpMkLst>
        </pc:grpChg>
        <pc:grpChg chg="mod">
          <ac:chgData name="Utilizador Convidado" userId="S::urn:spo:anon#b4651b21d23d3871e25baf61a009eb8878b7ff47fedd1d9c9e80926ab06db4db::" providerId="AD" clId="Web-{F17F2D9D-CFE7-1F21-23AA-52E59F2F8019}" dt="2023-12-18T22:07:32.883" v="101" actId="14100"/>
          <ac:grpSpMkLst>
            <pc:docMk/>
            <pc:sldMk cId="3060760010" sldId="351"/>
            <ac:grpSpMk id="28" creationId="{981D6942-5FE3-E416-BF0A-5A98131043B4}"/>
          </ac:grpSpMkLst>
        </pc:grpChg>
        <pc:grpChg chg="del">
          <ac:chgData name="Utilizador Convidado" userId="S::urn:spo:anon#b4651b21d23d3871e25baf61a009eb8878b7ff47fedd1d9c9e80926ab06db4db::" providerId="AD" clId="Web-{F17F2D9D-CFE7-1F21-23AA-52E59F2F8019}" dt="2023-12-18T22:21:45.541" v="680"/>
          <ac:grpSpMkLst>
            <pc:docMk/>
            <pc:sldMk cId="3060760010" sldId="351"/>
            <ac:grpSpMk id="32" creationId="{48D9D77D-524B-2FBA-FE20-3EFE38457981}"/>
          </ac:grpSpMkLst>
        </pc:grpChg>
      </pc:sldChg>
      <pc:sldChg chg="addSp delSp modSp">
        <pc:chgData name="Utilizador Convidado" userId="S::urn:spo:anon#b4651b21d23d3871e25baf61a009eb8878b7ff47fedd1d9c9e80926ab06db4db::" providerId="AD" clId="Web-{F17F2D9D-CFE7-1F21-23AA-52E59F2F8019}" dt="2023-12-18T23:47:09.263" v="1910" actId="1076"/>
        <pc:sldMkLst>
          <pc:docMk/>
          <pc:sldMk cId="2908662866" sldId="355"/>
        </pc:sldMkLst>
        <pc:spChg chg="mod">
          <ac:chgData name="Utilizador Convidado" userId="S::urn:spo:anon#b4651b21d23d3871e25baf61a009eb8878b7ff47fedd1d9c9e80926ab06db4db::" providerId="AD" clId="Web-{F17F2D9D-CFE7-1F21-23AA-52E59F2F8019}" dt="2023-12-18T23:43:51.600" v="1742" actId="20577"/>
          <ac:spMkLst>
            <pc:docMk/>
            <pc:sldMk cId="2908662866" sldId="355"/>
            <ac:spMk id="4" creationId="{3673A6F9-5D03-20FF-ACEF-EA8F333910D9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44:08.819" v="1745" actId="20577"/>
          <ac:spMkLst>
            <pc:docMk/>
            <pc:sldMk cId="2908662866" sldId="355"/>
            <ac:spMk id="6" creationId="{4C645765-6CCC-1924-1BC0-B99CC5D026F9}"/>
          </ac:spMkLst>
        </pc:spChg>
        <pc:spChg chg="add mod">
          <ac:chgData name="Utilizador Convidado" userId="S::urn:spo:anon#b4651b21d23d3871e25baf61a009eb8878b7ff47fedd1d9c9e80926ab06db4db::" providerId="AD" clId="Web-{F17F2D9D-CFE7-1F21-23AA-52E59F2F8019}" dt="2023-12-18T23:47:09.263" v="1910" actId="1076"/>
          <ac:spMkLst>
            <pc:docMk/>
            <pc:sldMk cId="2908662866" sldId="355"/>
            <ac:spMk id="8" creationId="{FEAE9586-FBF6-A93B-E775-CD07DEDFA2F3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46:40.497" v="1876" actId="20577"/>
          <ac:spMkLst>
            <pc:docMk/>
            <pc:sldMk cId="2908662866" sldId="355"/>
            <ac:spMk id="10" creationId="{A12D349E-9FE0-D2B8-DC6A-D6A2E807B7FC}"/>
          </ac:spMkLst>
        </pc:spChg>
        <pc:spChg chg="mod">
          <ac:chgData name="Utilizador Convidado" userId="S::urn:spo:anon#b4651b21d23d3871e25baf61a009eb8878b7ff47fedd1d9c9e80926ab06db4db::" providerId="AD" clId="Web-{F17F2D9D-CFE7-1F21-23AA-52E59F2F8019}" dt="2023-12-18T23:47:06.841" v="1909" actId="1076"/>
          <ac:spMkLst>
            <pc:docMk/>
            <pc:sldMk cId="2908662866" sldId="355"/>
            <ac:spMk id="13" creationId="{52C2873E-899C-BA77-0AD4-40AD8B733C3C}"/>
          </ac:spMkLst>
        </pc:spChg>
        <pc:spChg chg="del mod">
          <ac:chgData name="Utilizador Convidado" userId="S::urn:spo:anon#b4651b21d23d3871e25baf61a009eb8878b7ff47fedd1d9c9e80926ab06db4db::" providerId="AD" clId="Web-{F17F2D9D-CFE7-1F21-23AA-52E59F2F8019}" dt="2023-12-18T23:46:19.058" v="1871"/>
          <ac:spMkLst>
            <pc:docMk/>
            <pc:sldMk cId="2908662866" sldId="355"/>
            <ac:spMk id="15" creationId="{BF84372F-777B-5E20-0C59-41BB459AC1C3}"/>
          </ac:spMkLst>
        </pc:spChg>
      </pc:sldChg>
      <pc:sldChg chg="add del replId">
        <pc:chgData name="Utilizador Convidado" userId="S::urn:spo:anon#b4651b21d23d3871e25baf61a009eb8878b7ff47fedd1d9c9e80926ab06db4db::" providerId="AD" clId="Web-{F17F2D9D-CFE7-1F21-23AA-52E59F2F8019}" dt="2023-12-18T22:51:20.684" v="1164"/>
        <pc:sldMkLst>
          <pc:docMk/>
          <pc:sldMk cId="489679871" sldId="358"/>
        </pc:sldMkLst>
      </pc:sldChg>
      <pc:sldChg chg="del">
        <pc:chgData name="Utilizador Convidado" userId="S::urn:spo:anon#b4651b21d23d3871e25baf61a009eb8878b7ff47fedd1d9c9e80926ab06db4db::" providerId="AD" clId="Web-{F17F2D9D-CFE7-1F21-23AA-52E59F2F8019}" dt="2023-12-18T22:51:15.480" v="1163"/>
        <pc:sldMkLst>
          <pc:docMk/>
          <pc:sldMk cId="2998247584" sldId="360"/>
        </pc:sldMkLst>
      </pc:sldChg>
    </pc:docChg>
  </pc:docChgLst>
  <pc:docChgLst>
    <pc:chgData name="Daniel Marques Bravo" userId="20cf1a06-06de-4360-ad92-22b08c19836a" providerId="ADAL" clId="{FBA3BD42-F406-4813-9104-908199FFC99A}"/>
    <pc:docChg chg="undo custSel addSld delSld modSld sldOrd">
      <pc:chgData name="Daniel Marques Bravo" userId="20cf1a06-06de-4360-ad92-22b08c19836a" providerId="ADAL" clId="{FBA3BD42-F406-4813-9104-908199FFC99A}" dt="2023-12-18T23:52:52.882" v="1180" actId="1076"/>
      <pc:docMkLst>
        <pc:docMk/>
      </pc:docMkLst>
      <pc:sldChg chg="addSp delSp modSp mod ord">
        <pc:chgData name="Daniel Marques Bravo" userId="20cf1a06-06de-4360-ad92-22b08c19836a" providerId="ADAL" clId="{FBA3BD42-F406-4813-9104-908199FFC99A}" dt="2023-12-18T22:49:52.920" v="560" actId="478"/>
        <pc:sldMkLst>
          <pc:docMk/>
          <pc:sldMk cId="3182193705" sldId="301"/>
        </pc:sldMkLst>
        <pc:spChg chg="mod">
          <ac:chgData name="Daniel Marques Bravo" userId="20cf1a06-06de-4360-ad92-22b08c19836a" providerId="ADAL" clId="{FBA3BD42-F406-4813-9104-908199FFC99A}" dt="2023-12-18T22:49:29.412" v="552" actId="20577"/>
          <ac:spMkLst>
            <pc:docMk/>
            <pc:sldMk cId="3182193705" sldId="301"/>
            <ac:spMk id="2" creationId="{206381AD-4C2B-4745-99B1-0BBCE6131A71}"/>
          </ac:spMkLst>
        </pc:spChg>
        <pc:spChg chg="mod">
          <ac:chgData name="Daniel Marques Bravo" userId="20cf1a06-06de-4360-ad92-22b08c19836a" providerId="ADAL" clId="{FBA3BD42-F406-4813-9104-908199FFC99A}" dt="2023-12-18T22:49:49.620" v="557" actId="1076"/>
          <ac:spMkLst>
            <pc:docMk/>
            <pc:sldMk cId="3182193705" sldId="301"/>
            <ac:spMk id="25" creationId="{FF8AA8EA-3F81-4B6B-B558-41B6AC1AE61D}"/>
          </ac:spMkLst>
        </pc:spChg>
        <pc:spChg chg="mod">
          <ac:chgData name="Daniel Marques Bravo" userId="20cf1a06-06de-4360-ad92-22b08c19836a" providerId="ADAL" clId="{FBA3BD42-F406-4813-9104-908199FFC99A}" dt="2023-12-18T22:49:50.091" v="558" actId="1076"/>
          <ac:spMkLst>
            <pc:docMk/>
            <pc:sldMk cId="3182193705" sldId="301"/>
            <ac:spMk id="26" creationId="{E9354458-87E2-4B01-AD84-7568ECA2B475}"/>
          </ac:spMkLst>
        </pc:spChg>
        <pc:spChg chg="add del">
          <ac:chgData name="Daniel Marques Bravo" userId="20cf1a06-06de-4360-ad92-22b08c19836a" providerId="ADAL" clId="{FBA3BD42-F406-4813-9104-908199FFC99A}" dt="2023-12-18T22:49:52.920" v="560" actId="478"/>
          <ac:spMkLst>
            <pc:docMk/>
            <pc:sldMk cId="3182193705" sldId="301"/>
            <ac:spMk id="27" creationId="{5D3C5BDB-988A-4982-9C86-9D61840FDE39}"/>
          </ac:spMkLst>
        </pc:spChg>
        <pc:grpChg chg="mod">
          <ac:chgData name="Daniel Marques Bravo" userId="20cf1a06-06de-4360-ad92-22b08c19836a" providerId="ADAL" clId="{FBA3BD42-F406-4813-9104-908199FFC99A}" dt="2023-12-18T22:49:52.512" v="559" actId="1076"/>
          <ac:grpSpMkLst>
            <pc:docMk/>
            <pc:sldMk cId="3182193705" sldId="301"/>
            <ac:grpSpMk id="22" creationId="{E5B877E8-FF49-4E36-AC07-6D866E7F9A06}"/>
          </ac:grpSpMkLst>
        </pc:grpChg>
      </pc:sldChg>
      <pc:sldChg chg="addSp modSp add del mod">
        <pc:chgData name="Daniel Marques Bravo" userId="20cf1a06-06de-4360-ad92-22b08c19836a" providerId="ADAL" clId="{FBA3BD42-F406-4813-9104-908199FFC99A}" dt="2023-12-18T22:31:25.440" v="453" actId="47"/>
        <pc:sldMkLst>
          <pc:docMk/>
          <pc:sldMk cId="2958440319" sldId="352"/>
        </pc:sldMkLst>
        <pc:spChg chg="mod">
          <ac:chgData name="Daniel Marques Bravo" userId="20cf1a06-06de-4360-ad92-22b08c19836a" providerId="ADAL" clId="{FBA3BD42-F406-4813-9104-908199FFC99A}" dt="2023-12-18T22:18:32.270" v="239" actId="1076"/>
          <ac:spMkLst>
            <pc:docMk/>
            <pc:sldMk cId="2958440319" sldId="352"/>
            <ac:spMk id="2" creationId="{7DEC175D-42A1-FAFA-942E-9436E6246683}"/>
          </ac:spMkLst>
        </pc:spChg>
        <pc:spChg chg="mod">
          <ac:chgData name="Daniel Marques Bravo" userId="20cf1a06-06de-4360-ad92-22b08c19836a" providerId="ADAL" clId="{FBA3BD42-F406-4813-9104-908199FFC99A}" dt="2023-12-18T22:27:51.094" v="415" actId="20577"/>
          <ac:spMkLst>
            <pc:docMk/>
            <pc:sldMk cId="2958440319" sldId="352"/>
            <ac:spMk id="4" creationId="{77E5214A-B0AD-78CF-2419-EE098DCA7B64}"/>
          </ac:spMkLst>
        </pc:spChg>
        <pc:spChg chg="mod">
          <ac:chgData name="Daniel Marques Bravo" userId="20cf1a06-06de-4360-ad92-22b08c19836a" providerId="ADAL" clId="{FBA3BD42-F406-4813-9104-908199FFC99A}" dt="2023-12-18T22:18:11.316" v="237" actId="20577"/>
          <ac:spMkLst>
            <pc:docMk/>
            <pc:sldMk cId="2958440319" sldId="352"/>
            <ac:spMk id="6" creationId="{3F644263-1D62-FCF0-221F-5CF4D04095AE}"/>
          </ac:spMkLst>
        </pc:spChg>
        <pc:spChg chg="mod">
          <ac:chgData name="Daniel Marques Bravo" userId="20cf1a06-06de-4360-ad92-22b08c19836a" providerId="ADAL" clId="{FBA3BD42-F406-4813-9104-908199FFC99A}" dt="2023-12-18T22:20:07.787" v="241" actId="20577"/>
          <ac:spMkLst>
            <pc:docMk/>
            <pc:sldMk cId="2958440319" sldId="352"/>
            <ac:spMk id="7" creationId="{DFD38DB4-C11B-CF03-FB2C-12E651C382C3}"/>
          </ac:spMkLst>
        </pc:spChg>
        <pc:spChg chg="add mod">
          <ac:chgData name="Daniel Marques Bravo" userId="20cf1a06-06de-4360-ad92-22b08c19836a" providerId="ADAL" clId="{FBA3BD42-F406-4813-9104-908199FFC99A}" dt="2023-12-18T22:18:22.169" v="238" actId="1076"/>
          <ac:spMkLst>
            <pc:docMk/>
            <pc:sldMk cId="2958440319" sldId="352"/>
            <ac:spMk id="9" creationId="{E879EEFC-C11C-5AC8-6A74-8CB9071EBFDF}"/>
          </ac:spMkLst>
        </pc:spChg>
        <pc:spChg chg="mod">
          <ac:chgData name="Daniel Marques Bravo" userId="20cf1a06-06de-4360-ad92-22b08c19836a" providerId="ADAL" clId="{FBA3BD42-F406-4813-9104-908199FFC99A}" dt="2023-12-18T22:10:47.204" v="29" actId="20577"/>
          <ac:spMkLst>
            <pc:docMk/>
            <pc:sldMk cId="2958440319" sldId="352"/>
            <ac:spMk id="11" creationId="{C0AA19AC-B0CB-DD94-ACC5-FD57F1501C12}"/>
          </ac:spMkLst>
        </pc:spChg>
      </pc:sldChg>
      <pc:sldChg chg="addSp delSp modSp mod">
        <pc:chgData name="Daniel Marques Bravo" userId="20cf1a06-06de-4360-ad92-22b08c19836a" providerId="ADAL" clId="{FBA3BD42-F406-4813-9104-908199FFC99A}" dt="2023-12-18T23:52:52.882" v="1180" actId="1076"/>
        <pc:sldMkLst>
          <pc:docMk/>
          <pc:sldMk cId="3924596278" sldId="357"/>
        </pc:sldMkLst>
        <pc:spChg chg="mod">
          <ac:chgData name="Daniel Marques Bravo" userId="20cf1a06-06de-4360-ad92-22b08c19836a" providerId="ADAL" clId="{FBA3BD42-F406-4813-9104-908199FFC99A}" dt="2023-12-18T23:52:32.437" v="1177" actId="6549"/>
          <ac:spMkLst>
            <pc:docMk/>
            <pc:sldMk cId="3924596278" sldId="357"/>
            <ac:spMk id="4" creationId="{8CCC2AB2-58AA-F785-DF5B-943DE6D2E1CA}"/>
          </ac:spMkLst>
        </pc:spChg>
        <pc:spChg chg="mod">
          <ac:chgData name="Daniel Marques Bravo" userId="20cf1a06-06de-4360-ad92-22b08c19836a" providerId="ADAL" clId="{FBA3BD42-F406-4813-9104-908199FFC99A}" dt="2023-12-18T23:52:52.882" v="1180" actId="1076"/>
          <ac:spMkLst>
            <pc:docMk/>
            <pc:sldMk cId="3924596278" sldId="357"/>
            <ac:spMk id="7" creationId="{7DF32899-6D55-F8D6-62A1-E86510C3607A}"/>
          </ac:spMkLst>
        </pc:spChg>
        <pc:spChg chg="add del mod">
          <ac:chgData name="Daniel Marques Bravo" userId="20cf1a06-06de-4360-ad92-22b08c19836a" providerId="ADAL" clId="{FBA3BD42-F406-4813-9104-908199FFC99A}" dt="2023-12-18T23:52:45.412" v="1179" actId="1076"/>
          <ac:spMkLst>
            <pc:docMk/>
            <pc:sldMk cId="3924596278" sldId="357"/>
            <ac:spMk id="9" creationId="{FAA8E78D-E650-40F2-B2C9-00C2289F27DF}"/>
          </ac:spMkLst>
        </pc:spChg>
        <pc:grpChg chg="mod">
          <ac:chgData name="Daniel Marques Bravo" userId="20cf1a06-06de-4360-ad92-22b08c19836a" providerId="ADAL" clId="{FBA3BD42-F406-4813-9104-908199FFC99A}" dt="2023-12-18T22:28:33.315" v="421" actId="1076"/>
          <ac:grpSpMkLst>
            <pc:docMk/>
            <pc:sldMk cId="3924596278" sldId="357"/>
            <ac:grpSpMk id="3" creationId="{304A53EA-D215-2478-AAD8-848FE4634498}"/>
          </ac:grpSpMkLst>
        </pc:grpChg>
      </pc:sldChg>
      <pc:sldChg chg="ord">
        <pc:chgData name="Daniel Marques Bravo" userId="20cf1a06-06de-4360-ad92-22b08c19836a" providerId="ADAL" clId="{FBA3BD42-F406-4813-9104-908199FFC99A}" dt="2023-12-18T22:47:10.267" v="534"/>
        <pc:sldMkLst>
          <pc:docMk/>
          <pc:sldMk cId="489679871" sldId="358"/>
        </pc:sldMkLst>
      </pc:sldChg>
      <pc:sldChg chg="modSp add mod">
        <pc:chgData name="Daniel Marques Bravo" userId="20cf1a06-06de-4360-ad92-22b08c19836a" providerId="ADAL" clId="{FBA3BD42-F406-4813-9104-908199FFC99A}" dt="2023-12-18T22:36:24.872" v="513"/>
        <pc:sldMkLst>
          <pc:docMk/>
          <pc:sldMk cId="905106569" sldId="359"/>
        </pc:sldMkLst>
        <pc:spChg chg="mod">
          <ac:chgData name="Daniel Marques Bravo" userId="20cf1a06-06de-4360-ad92-22b08c19836a" providerId="ADAL" clId="{FBA3BD42-F406-4813-9104-908199FFC99A}" dt="2023-12-18T22:36:24.872" v="513"/>
          <ac:spMkLst>
            <pc:docMk/>
            <pc:sldMk cId="905106569" sldId="359"/>
            <ac:spMk id="4" creationId="{8CCC2AB2-58AA-F785-DF5B-943DE6D2E1CA}"/>
          </ac:spMkLst>
        </pc:spChg>
        <pc:spChg chg="mod">
          <ac:chgData name="Daniel Marques Bravo" userId="20cf1a06-06de-4360-ad92-22b08c19836a" providerId="ADAL" clId="{FBA3BD42-F406-4813-9104-908199FFC99A}" dt="2023-12-18T22:36:10.789" v="512" actId="20577"/>
          <ac:spMkLst>
            <pc:docMk/>
            <pc:sldMk cId="905106569" sldId="359"/>
            <ac:spMk id="11" creationId="{96F852C1-34CA-CF69-9431-4873EDCAF3D4}"/>
          </ac:spMkLst>
        </pc:spChg>
      </pc:sldChg>
      <pc:sldChg chg="modSp add mod">
        <pc:chgData name="Daniel Marques Bravo" userId="20cf1a06-06de-4360-ad92-22b08c19836a" providerId="ADAL" clId="{FBA3BD42-F406-4813-9104-908199FFC99A}" dt="2023-12-18T22:43:13.316" v="532" actId="20577"/>
        <pc:sldMkLst>
          <pc:docMk/>
          <pc:sldMk cId="2998247584" sldId="360"/>
        </pc:sldMkLst>
        <pc:spChg chg="mod">
          <ac:chgData name="Daniel Marques Bravo" userId="20cf1a06-06de-4360-ad92-22b08c19836a" providerId="ADAL" clId="{FBA3BD42-F406-4813-9104-908199FFC99A}" dt="2023-12-18T22:42:32.236" v="524" actId="20577"/>
          <ac:spMkLst>
            <pc:docMk/>
            <pc:sldMk cId="2998247584" sldId="360"/>
            <ac:spMk id="28" creationId="{2F69D4A6-9055-4171-A748-363B59664EA6}"/>
          </ac:spMkLst>
        </pc:spChg>
        <pc:spChg chg="mod">
          <ac:chgData name="Daniel Marques Bravo" userId="20cf1a06-06de-4360-ad92-22b08c19836a" providerId="ADAL" clId="{FBA3BD42-F406-4813-9104-908199FFC99A}" dt="2023-12-18T22:41:08.553" v="517"/>
          <ac:spMkLst>
            <pc:docMk/>
            <pc:sldMk cId="2998247584" sldId="360"/>
            <ac:spMk id="29" creationId="{4328DFBC-8FCD-4FBA-A36F-39630B8703F2}"/>
          </ac:spMkLst>
        </pc:spChg>
        <pc:spChg chg="mod">
          <ac:chgData name="Daniel Marques Bravo" userId="20cf1a06-06de-4360-ad92-22b08c19836a" providerId="ADAL" clId="{FBA3BD42-F406-4813-9104-908199FFC99A}" dt="2023-12-18T22:43:13.316" v="532" actId="20577"/>
          <ac:spMkLst>
            <pc:docMk/>
            <pc:sldMk cId="2998247584" sldId="360"/>
            <ac:spMk id="38" creationId="{5C4AC8D2-135E-4AAE-940F-E55FBA8997F9}"/>
          </ac:spMkLst>
        </pc:spChg>
      </pc:sldChg>
      <pc:sldChg chg="add">
        <pc:chgData name="Daniel Marques Bravo" userId="20cf1a06-06de-4360-ad92-22b08c19836a" providerId="ADAL" clId="{FBA3BD42-F406-4813-9104-908199FFC99A}" dt="2023-12-18T22:49:02.370" v="535" actId="2890"/>
        <pc:sldMkLst>
          <pc:docMk/>
          <pc:sldMk cId="1054297239" sldId="362"/>
        </pc:sldMkLst>
      </pc:sldChg>
      <pc:sldChg chg="modSp mod">
        <pc:chgData name="Daniel Marques Bravo" userId="20cf1a06-06de-4360-ad92-22b08c19836a" providerId="ADAL" clId="{FBA3BD42-F406-4813-9104-908199FFC99A}" dt="2023-12-18T22:55:21.925" v="603" actId="20577"/>
        <pc:sldMkLst>
          <pc:docMk/>
          <pc:sldMk cId="870176002" sldId="363"/>
        </pc:sldMkLst>
        <pc:spChg chg="mod">
          <ac:chgData name="Daniel Marques Bravo" userId="20cf1a06-06de-4360-ad92-22b08c19836a" providerId="ADAL" clId="{FBA3BD42-F406-4813-9104-908199FFC99A}" dt="2023-12-18T22:55:21.925" v="603" actId="20577"/>
          <ac:spMkLst>
            <pc:docMk/>
            <pc:sldMk cId="870176002" sldId="363"/>
            <ac:spMk id="8" creationId="{1C378A01-F966-335B-CD76-3A3445FE3587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5E11F2F0-9055-A773-8504-4ADA03E6A38B}"/>
    <pc:docChg chg="addSld modSld">
      <pc:chgData name="Utilizador Convidado" userId="S::urn:spo:anon#b4651b21d23d3871e25baf61a009eb8878b7ff47fedd1d9c9e80926ab06db4db::" providerId="AD" clId="Web-{5E11F2F0-9055-A773-8504-4ADA03E6A38B}" dt="2023-12-18T19:18:55.347" v="241" actId="20577"/>
      <pc:docMkLst>
        <pc:docMk/>
      </pc:docMkLst>
      <pc:sldChg chg="modSp">
        <pc:chgData name="Utilizador Convidado" userId="S::urn:spo:anon#b4651b21d23d3871e25baf61a009eb8878b7ff47fedd1d9c9e80926ab06db4db::" providerId="AD" clId="Web-{5E11F2F0-9055-A773-8504-4ADA03E6A38B}" dt="2023-12-18T19:14:36.241" v="223" actId="20577"/>
        <pc:sldMkLst>
          <pc:docMk/>
          <pc:sldMk cId="2174437956" sldId="343"/>
        </pc:sldMkLst>
        <pc:spChg chg="mod">
          <ac:chgData name="Utilizador Convidado" userId="S::urn:spo:anon#b4651b21d23d3871e25baf61a009eb8878b7ff47fedd1d9c9e80926ab06db4db::" providerId="AD" clId="Web-{5E11F2F0-9055-A773-8504-4ADA03E6A38B}" dt="2023-12-18T19:14:36.241" v="223" actId="20577"/>
          <ac:spMkLst>
            <pc:docMk/>
            <pc:sldMk cId="2174437956" sldId="343"/>
            <ac:spMk id="4" creationId="{498BBE91-1B0B-490B-BE2A-CD3D2D2882E8}"/>
          </ac:spMkLst>
        </pc:spChg>
      </pc:sldChg>
      <pc:sldChg chg="modSp">
        <pc:chgData name="Utilizador Convidado" userId="S::urn:spo:anon#b4651b21d23d3871e25baf61a009eb8878b7ff47fedd1d9c9e80926ab06db4db::" providerId="AD" clId="Web-{5E11F2F0-9055-A773-8504-4ADA03E6A38B}" dt="2023-12-18T19:14:32.147" v="222" actId="20577"/>
        <pc:sldMkLst>
          <pc:docMk/>
          <pc:sldMk cId="576491942" sldId="348"/>
        </pc:sldMkLst>
        <pc:spChg chg="mod">
          <ac:chgData name="Utilizador Convidado" userId="S::urn:spo:anon#b4651b21d23d3871e25baf61a009eb8878b7ff47fedd1d9c9e80926ab06db4db::" providerId="AD" clId="Web-{5E11F2F0-9055-A773-8504-4ADA03E6A38B}" dt="2023-12-18T19:14:32.147" v="222" actId="20577"/>
          <ac:spMkLst>
            <pc:docMk/>
            <pc:sldMk cId="576491942" sldId="348"/>
            <ac:spMk id="4" creationId="{BBD6E3A7-50D7-E08D-FC66-180BE991B0EB}"/>
          </ac:spMkLst>
        </pc:spChg>
      </pc:sldChg>
      <pc:sldChg chg="delSp modSp add replId">
        <pc:chgData name="Utilizador Convidado" userId="S::urn:spo:anon#b4651b21d23d3871e25baf61a009eb8878b7ff47fedd1d9c9e80926ab06db4db::" providerId="AD" clId="Web-{5E11F2F0-9055-A773-8504-4ADA03E6A38B}" dt="2023-12-18T19:18:55.347" v="241" actId="20577"/>
        <pc:sldMkLst>
          <pc:docMk/>
          <pc:sldMk cId="466081037" sldId="349"/>
        </pc:sldMkLst>
        <pc:spChg chg="mod">
          <ac:chgData name="Utilizador Convidado" userId="S::urn:spo:anon#b4651b21d23d3871e25baf61a009eb8878b7ff47fedd1d9c9e80926ab06db4db::" providerId="AD" clId="Web-{5E11F2F0-9055-A773-8504-4ADA03E6A38B}" dt="2023-12-18T19:18:55.347" v="241" actId="20577"/>
          <ac:spMkLst>
            <pc:docMk/>
            <pc:sldMk cId="466081037" sldId="349"/>
            <ac:spMk id="2" creationId="{7DEC175D-42A1-FAFA-942E-9436E6246683}"/>
          </ac:spMkLst>
        </pc:spChg>
        <pc:spChg chg="mod">
          <ac:chgData name="Utilizador Convidado" userId="S::urn:spo:anon#b4651b21d23d3871e25baf61a009eb8878b7ff47fedd1d9c9e80926ab06db4db::" providerId="AD" clId="Web-{5E11F2F0-9055-A773-8504-4ADA03E6A38B}" dt="2023-12-18T19:14:25.194" v="221" actId="20577"/>
          <ac:spMkLst>
            <pc:docMk/>
            <pc:sldMk cId="466081037" sldId="349"/>
            <ac:spMk id="4" creationId="{77E5214A-B0AD-78CF-2419-EE098DCA7B64}"/>
          </ac:spMkLst>
        </pc:spChg>
        <pc:spChg chg="mod">
          <ac:chgData name="Utilizador Convidado" userId="S::urn:spo:anon#b4651b21d23d3871e25baf61a009eb8878b7ff47fedd1d9c9e80926ab06db4db::" providerId="AD" clId="Web-{5E11F2F0-9055-A773-8504-4ADA03E6A38B}" dt="2023-12-18T19:14:11.975" v="218" actId="1076"/>
          <ac:spMkLst>
            <pc:docMk/>
            <pc:sldMk cId="466081037" sldId="349"/>
            <ac:spMk id="6" creationId="{3F644263-1D62-FCF0-221F-5CF4D04095AE}"/>
          </ac:spMkLst>
        </pc:spChg>
        <pc:spChg chg="mod">
          <ac:chgData name="Utilizador Convidado" userId="S::urn:spo:anon#b4651b21d23d3871e25baf61a009eb8878b7ff47fedd1d9c9e80926ab06db4db::" providerId="AD" clId="Web-{5E11F2F0-9055-A773-8504-4ADA03E6A38B}" dt="2023-12-18T19:14:11.975" v="219" actId="1076"/>
          <ac:spMkLst>
            <pc:docMk/>
            <pc:sldMk cId="466081037" sldId="349"/>
            <ac:spMk id="7" creationId="{DFD38DB4-C11B-CF03-FB2C-12E651C382C3}"/>
          </ac:spMkLst>
        </pc:spChg>
        <pc:spChg chg="mod">
          <ac:chgData name="Utilizador Convidado" userId="S::urn:spo:anon#b4651b21d23d3871e25baf61a009eb8878b7ff47fedd1d9c9e80926ab06db4db::" providerId="AD" clId="Web-{5E11F2F0-9055-A773-8504-4ADA03E6A38B}" dt="2023-12-18T18:58:19.909" v="8" actId="14100"/>
          <ac:spMkLst>
            <pc:docMk/>
            <pc:sldMk cId="466081037" sldId="349"/>
            <ac:spMk id="8" creationId="{2052CE38-F8CB-CF33-2926-1A83EF176D5D}"/>
          </ac:spMkLst>
        </pc:spChg>
        <pc:spChg chg="del mod">
          <ac:chgData name="Utilizador Convidado" userId="S::urn:spo:anon#b4651b21d23d3871e25baf61a009eb8878b7ff47fedd1d9c9e80926ab06db4db::" providerId="AD" clId="Web-{5E11F2F0-9055-A773-8504-4ADA03E6A38B}" dt="2023-12-18T19:06:55.097" v="210"/>
          <ac:spMkLst>
            <pc:docMk/>
            <pc:sldMk cId="466081037" sldId="349"/>
            <ac:spMk id="9" creationId="{08F27AFB-2A44-F9A4-0FA1-63523CA5EA76}"/>
          </ac:spMkLst>
        </pc:spChg>
        <pc:spChg chg="mod">
          <ac:chgData name="Utilizador Convidado" userId="S::urn:spo:anon#b4651b21d23d3871e25baf61a009eb8878b7ff47fedd1d9c9e80926ab06db4db::" providerId="AD" clId="Web-{5E11F2F0-9055-A773-8504-4ADA03E6A38B}" dt="2023-12-18T18:58:14.003" v="7" actId="20577"/>
          <ac:spMkLst>
            <pc:docMk/>
            <pc:sldMk cId="466081037" sldId="349"/>
            <ac:spMk id="11" creationId="{C0AA19AC-B0CB-DD94-ACC5-FD57F1501C12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50A9A940-8A40-27DE-2C79-541FA3B6B0B1}"/>
    <pc:docChg chg="addSld delSld modSld sldOrd">
      <pc:chgData name="Utilizador Convidado" userId="S::urn:spo:anon#b4651b21d23d3871e25baf61a009eb8878b7ff47fedd1d9c9e80926ab06db4db::" providerId="AD" clId="Web-{50A9A940-8A40-27DE-2C79-541FA3B6B0B1}" dt="2023-12-18T18:45:46.712" v="840" actId="20577"/>
      <pc:docMkLst>
        <pc:docMk/>
      </pc:docMkLst>
      <pc:sldChg chg="addSp delSp modSp ord">
        <pc:chgData name="Utilizador Convidado" userId="S::urn:spo:anon#b4651b21d23d3871e25baf61a009eb8878b7ff47fedd1d9c9e80926ab06db4db::" providerId="AD" clId="Web-{50A9A940-8A40-27DE-2C79-541FA3B6B0B1}" dt="2023-12-18T18:19:41.021" v="407" actId="20577"/>
        <pc:sldMkLst>
          <pc:docMk/>
          <pc:sldMk cId="3794804899" sldId="298"/>
        </pc:sldMkLst>
        <pc:spChg chg="mod">
          <ac:chgData name="Utilizador Convidado" userId="S::urn:spo:anon#b4651b21d23d3871e25baf61a009eb8878b7ff47fedd1d9c9e80926ab06db4db::" providerId="AD" clId="Web-{50A9A940-8A40-27DE-2C79-541FA3B6B0B1}" dt="2023-12-18T18:12:22.539" v="304" actId="1076"/>
          <ac:spMkLst>
            <pc:docMk/>
            <pc:sldMk cId="3794804899" sldId="298"/>
            <ac:spMk id="2" creationId="{206381AD-4C2B-4745-99B1-0BBCE6131A71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17:46.815" v="376" actId="1076"/>
          <ac:spMkLst>
            <pc:docMk/>
            <pc:sldMk cId="3794804899" sldId="298"/>
            <ac:spMk id="4" creationId="{8C18B02A-D042-4B9C-9122-B3B096F418A2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3:06.259" v="313"/>
          <ac:spMkLst>
            <pc:docMk/>
            <pc:sldMk cId="3794804899" sldId="298"/>
            <ac:spMk id="9" creationId="{CDEE698E-3B31-42CC-BCA8-4BE773673440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6:20.921" v="361" actId="14100"/>
          <ac:spMkLst>
            <pc:docMk/>
            <pc:sldMk cId="3794804899" sldId="298"/>
            <ac:spMk id="10" creationId="{C96F7AA4-546A-4F89-87EB-75A03EE85B6E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5:31.513" v="348"/>
          <ac:spMkLst>
            <pc:docMk/>
            <pc:sldMk cId="3794804899" sldId="298"/>
            <ac:spMk id="12" creationId="{01ACE9FA-4495-40C1-9DE8-393B189107CA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6:30.843" v="364" actId="20577"/>
          <ac:spMkLst>
            <pc:docMk/>
            <pc:sldMk cId="3794804899" sldId="298"/>
            <ac:spMk id="13" creationId="{1D0B8936-2B63-472E-B707-A01FFA323C8E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5:03.216" v="336"/>
          <ac:spMkLst>
            <pc:docMk/>
            <pc:sldMk cId="3794804899" sldId="298"/>
            <ac:spMk id="15" creationId="{F5017764-73A2-4EA6-AEE1-574302E30FC3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6:13.390" v="359" actId="14100"/>
          <ac:spMkLst>
            <pc:docMk/>
            <pc:sldMk cId="3794804899" sldId="298"/>
            <ac:spMk id="16" creationId="{D897C0B7-F38F-41C9-9864-5E3E35BE9E5D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7:13.767" v="365"/>
          <ac:spMkLst>
            <pc:docMk/>
            <pc:sldMk cId="3794804899" sldId="298"/>
            <ac:spMk id="18" creationId="{D08DBEE7-4024-49B8-9B80-3ADBD316E259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7:46.846" v="377" actId="1076"/>
          <ac:spMkLst>
            <pc:docMk/>
            <pc:sldMk cId="3794804899" sldId="298"/>
            <ac:spMk id="19" creationId="{54ED58C0-8D16-4BEE-94CF-4BA589AF9D3F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8:42.145" v="389"/>
          <ac:spMkLst>
            <pc:docMk/>
            <pc:sldMk cId="3794804899" sldId="298"/>
            <ac:spMk id="21" creationId="{5806B648-AB13-4B10-A4A7-68B3B9E99B21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9:06.145" v="398" actId="1076"/>
          <ac:spMkLst>
            <pc:docMk/>
            <pc:sldMk cId="3794804899" sldId="298"/>
            <ac:spMk id="22" creationId="{20D7826A-C6D3-4401-85C1-46C137289437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17:46.861" v="378" actId="1076"/>
          <ac:spMkLst>
            <pc:docMk/>
            <pc:sldMk cId="3794804899" sldId="298"/>
            <ac:spMk id="29" creationId="{11748711-F48E-4072-974F-264C28F56D7B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1:53.616" v="291" actId="1076"/>
          <ac:spMkLst>
            <pc:docMk/>
            <pc:sldMk cId="3794804899" sldId="298"/>
            <ac:spMk id="37" creationId="{1897C134-C180-0F23-DCDB-513C072D2BCE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4:21.714" v="328"/>
          <ac:spMkLst>
            <pc:docMk/>
            <pc:sldMk cId="3794804899" sldId="298"/>
            <ac:spMk id="39" creationId="{85835BED-834B-F97B-4AF7-B23BB4A29D2D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4:42.199" v="335" actId="20577"/>
          <ac:spMkLst>
            <pc:docMk/>
            <pc:sldMk cId="3794804899" sldId="298"/>
            <ac:spMk id="40" creationId="{F217F77E-1686-0171-C77F-C2C70B8452BE}"/>
          </ac:spMkLst>
        </pc:spChg>
        <pc:spChg chg="add del mod">
          <ac:chgData name="Utilizador Convidado" userId="S::urn:spo:anon#b4651b21d23d3871e25baf61a009eb8878b7ff47fedd1d9c9e80926ab06db4db::" providerId="AD" clId="Web-{50A9A940-8A40-27DE-2C79-541FA3B6B0B1}" dt="2023-12-18T18:18:04.112" v="381"/>
          <ac:spMkLst>
            <pc:docMk/>
            <pc:sldMk cId="3794804899" sldId="298"/>
            <ac:spMk id="41" creationId="{629B1A4C-EF65-57C7-E15B-655051FD4B0F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1:41.772" v="288" actId="1076"/>
          <ac:spMkLst>
            <pc:docMk/>
            <pc:sldMk cId="3794804899" sldId="298"/>
            <ac:spMk id="42" creationId="{513A1507-C393-6FE2-98B0-669567894BDB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8:19:19.083" v="399"/>
          <ac:spMkLst>
            <pc:docMk/>
            <pc:sldMk cId="3794804899" sldId="298"/>
            <ac:spMk id="44" creationId="{E83BD403-4292-0486-3A76-A8D4B7A1E1C9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8:19:41.021" v="407" actId="20577"/>
          <ac:spMkLst>
            <pc:docMk/>
            <pc:sldMk cId="3794804899" sldId="298"/>
            <ac:spMk id="45" creationId="{AB2A63A2-8363-E266-71F5-0787F77305E6}"/>
          </ac:spMkLst>
        </pc:spChg>
        <pc:spChg chg="add del mod">
          <ac:chgData name="Utilizador Convidado" userId="S::urn:spo:anon#b4651b21d23d3871e25baf61a009eb8878b7ff47fedd1d9c9e80926ab06db4db::" providerId="AD" clId="Web-{50A9A940-8A40-27DE-2C79-541FA3B6B0B1}" dt="2023-12-18T18:18:22.878" v="386"/>
          <ac:spMkLst>
            <pc:docMk/>
            <pc:sldMk cId="3794804899" sldId="298"/>
            <ac:spMk id="46" creationId="{B5A591D3-D2CD-5F3D-6EDF-5EC798709034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12:32.680" v="310"/>
          <ac:spMkLst>
            <pc:docMk/>
            <pc:sldMk cId="3794804899" sldId="298"/>
            <ac:spMk id="47" creationId="{35C88050-2178-BEF0-86E2-D226C0DFF113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12:32.680" v="308"/>
          <ac:spMkLst>
            <pc:docMk/>
            <pc:sldMk cId="3794804899" sldId="298"/>
            <ac:spMk id="51" creationId="{4F4DD528-3E85-6423-B4FC-1A6B9A906AC9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2:46.133" v="312" actId="1076"/>
          <ac:spMkLst>
            <pc:docMk/>
            <pc:sldMk cId="3794804899" sldId="298"/>
            <ac:spMk id="53" creationId="{B9BE730A-E77E-2B36-F68A-E6A3C6E6A782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18:01.503" v="380"/>
          <ac:spMkLst>
            <pc:docMk/>
            <pc:sldMk cId="3794804899" sldId="298"/>
            <ac:spMk id="54" creationId="{808C569B-663E-1998-5A19-A6C4D1D19206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8:16.659" v="385" actId="1076"/>
          <ac:spMkLst>
            <pc:docMk/>
            <pc:sldMk cId="3794804899" sldId="298"/>
            <ac:spMk id="55" creationId="{7F92AF4E-D9B7-1815-6077-0FC9271505EB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8:30.332" v="388" actId="1076"/>
          <ac:spMkLst>
            <pc:docMk/>
            <pc:sldMk cId="3794804899" sldId="298"/>
            <ac:spMk id="56" creationId="{5AD49E8C-4AE8-1016-5155-66992A6DCE37}"/>
          </ac:spMkLst>
        </pc:spChg>
        <pc:grpChg chg="del">
          <ac:chgData name="Utilizador Convidado" userId="S::urn:spo:anon#b4651b21d23d3871e25baf61a009eb8878b7ff47fedd1d9c9e80926ab06db4db::" providerId="AD" clId="Web-{50A9A940-8A40-27DE-2C79-541FA3B6B0B1}" dt="2023-12-18T18:13:06.259" v="313"/>
          <ac:grpSpMkLst>
            <pc:docMk/>
            <pc:sldMk cId="3794804899" sldId="298"/>
            <ac:grpSpMk id="8" creationId="{54266D72-89E5-40B0-8592-B29A1C53DE9A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8:15:31.513" v="348"/>
          <ac:grpSpMkLst>
            <pc:docMk/>
            <pc:sldMk cId="3794804899" sldId="298"/>
            <ac:grpSpMk id="11" creationId="{225C31FD-6BE5-4237-B56C-C2A2692FC580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8:15:03.216" v="336"/>
          <ac:grpSpMkLst>
            <pc:docMk/>
            <pc:sldMk cId="3794804899" sldId="298"/>
            <ac:grpSpMk id="14" creationId="{E1C4A59C-C194-4FF9-86DC-04CB7AED92AF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8:17:13.767" v="365"/>
          <ac:grpSpMkLst>
            <pc:docMk/>
            <pc:sldMk cId="3794804899" sldId="298"/>
            <ac:grpSpMk id="17" creationId="{46BCAC83-6555-4BEC-AA13-9444378F3BA0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8:18:42.145" v="389"/>
          <ac:grpSpMkLst>
            <pc:docMk/>
            <pc:sldMk cId="3794804899" sldId="298"/>
            <ac:grpSpMk id="20" creationId="{34E2E171-AD4C-4908-A301-7DA48D5C3A15}"/>
          </ac:grpSpMkLst>
        </pc:grpChg>
        <pc:grpChg chg="add del mod">
          <ac:chgData name="Utilizador Convidado" userId="S::urn:spo:anon#b4651b21d23d3871e25baf61a009eb8878b7ff47fedd1d9c9e80926ab06db4db::" providerId="AD" clId="Web-{50A9A940-8A40-27DE-2C79-541FA3B6B0B1}" dt="2023-12-18T18:14:21.714" v="328"/>
          <ac:grpSpMkLst>
            <pc:docMk/>
            <pc:sldMk cId="3794804899" sldId="298"/>
            <ac:grpSpMk id="38" creationId="{F6A17C1E-885E-5769-434C-FBCD152171BA}"/>
          </ac:grpSpMkLst>
        </pc:grpChg>
        <pc:grpChg chg="add del mod">
          <ac:chgData name="Utilizador Convidado" userId="S::urn:spo:anon#b4651b21d23d3871e25baf61a009eb8878b7ff47fedd1d9c9e80926ab06db4db::" providerId="AD" clId="Web-{50A9A940-8A40-27DE-2C79-541FA3B6B0B1}" dt="2023-12-18T18:19:19.083" v="399"/>
          <ac:grpSpMkLst>
            <pc:docMk/>
            <pc:sldMk cId="3794804899" sldId="298"/>
            <ac:grpSpMk id="43" creationId="{5B863815-201D-1839-7D3A-1D63FFECBB19}"/>
          </ac:grpSpMkLst>
        </pc:grpChg>
        <pc:grpChg chg="add del">
          <ac:chgData name="Utilizador Convidado" userId="S::urn:spo:anon#b4651b21d23d3871e25baf61a009eb8878b7ff47fedd1d9c9e80926ab06db4db::" providerId="AD" clId="Web-{50A9A940-8A40-27DE-2C79-541FA3B6B0B1}" dt="2023-12-18T18:12:32.680" v="309"/>
          <ac:grpSpMkLst>
            <pc:docMk/>
            <pc:sldMk cId="3794804899" sldId="298"/>
            <ac:grpSpMk id="48" creationId="{CCFAC00E-7B0A-CF36-2A17-D5B3413F874A}"/>
          </ac:grpSpMkLst>
        </pc:grpChg>
      </pc:sldChg>
      <pc:sldChg chg="addSp delSp modSp ord">
        <pc:chgData name="Utilizador Convidado" userId="S::urn:spo:anon#b4651b21d23d3871e25baf61a009eb8878b7ff47fedd1d9c9e80926ab06db4db::" providerId="AD" clId="Web-{50A9A940-8A40-27DE-2C79-541FA3B6B0B1}" dt="2023-12-18T17:50:59.451" v="168" actId="1076"/>
        <pc:sldMkLst>
          <pc:docMk/>
          <pc:sldMk cId="1349625756" sldId="304"/>
        </pc:sldMkLst>
        <pc:spChg chg="mod">
          <ac:chgData name="Utilizador Convidado" userId="S::urn:spo:anon#b4651b21d23d3871e25baf61a009eb8878b7ff47fedd1d9c9e80926ab06db4db::" providerId="AD" clId="Web-{50A9A940-8A40-27DE-2C79-541FA3B6B0B1}" dt="2023-12-18T17:41:37.011" v="14" actId="20577"/>
          <ac:spMkLst>
            <pc:docMk/>
            <pc:sldMk cId="1349625756" sldId="304"/>
            <ac:spMk id="2" creationId="{206381AD-4C2B-4745-99B1-0BBCE6131A71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50:38.169" v="162" actId="1076"/>
          <ac:spMkLst>
            <pc:docMk/>
            <pc:sldMk cId="1349625756" sldId="304"/>
            <ac:spMk id="4" creationId="{105B335D-4346-48DA-B023-7212D14BB046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50:38.184" v="163" actId="1076"/>
          <ac:spMkLst>
            <pc:docMk/>
            <pc:sldMk cId="1349625756" sldId="304"/>
            <ac:spMk id="5" creationId="{3E1E7337-34AB-4C02-8336-C8C8994B5A9B}"/>
          </ac:spMkLst>
        </pc:spChg>
        <pc:spChg chg="del">
          <ac:chgData name="Utilizador Convidado" userId="S::urn:spo:anon#b4651b21d23d3871e25baf61a009eb8878b7ff47fedd1d9c9e80926ab06db4db::" providerId="AD" clId="Web-{50A9A940-8A40-27DE-2C79-541FA3B6B0B1}" dt="2023-12-18T17:50:18.356" v="161"/>
          <ac:spMkLst>
            <pc:docMk/>
            <pc:sldMk cId="1349625756" sldId="304"/>
            <ac:spMk id="6" creationId="{6D3827EE-FCBF-42FB-A07E-86649FEF7DBA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7:50:43.294" v="166" actId="1076"/>
          <ac:spMkLst>
            <pc:docMk/>
            <pc:sldMk cId="1349625756" sldId="304"/>
            <ac:spMk id="8" creationId="{1106A147-F4FC-46AD-AD94-6BCDAB0F5523}"/>
          </ac:spMkLst>
        </pc:spChg>
        <pc:spChg chg="del mod topLvl">
          <ac:chgData name="Utilizador Convidado" userId="S::urn:spo:anon#b4651b21d23d3871e25baf61a009eb8878b7ff47fedd1d9c9e80926ab06db4db::" providerId="AD" clId="Web-{50A9A940-8A40-27DE-2C79-541FA3B6B0B1}" dt="2023-12-18T17:44:55.970" v="62"/>
          <ac:spMkLst>
            <pc:docMk/>
            <pc:sldMk cId="1349625756" sldId="304"/>
            <ac:spMk id="9" creationId="{143F7091-0B27-4247-B7CF-0C5F7DFEB345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7:50:47.294" v="167" actId="1076"/>
          <ac:spMkLst>
            <pc:docMk/>
            <pc:sldMk cId="1349625756" sldId="304"/>
            <ac:spMk id="11" creationId="{C1D3B461-0E4E-419D-A6AE-D41E5119ACCB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7:45:16.627" v="72"/>
          <ac:spMkLst>
            <pc:docMk/>
            <pc:sldMk cId="1349625756" sldId="304"/>
            <ac:spMk id="12" creationId="{43A12979-FF33-433A-8EB1-0825981C71E8}"/>
          </ac:spMkLst>
        </pc:spChg>
        <pc:spChg chg="del mod topLvl">
          <ac:chgData name="Utilizador Convidado" userId="S::urn:spo:anon#b4651b21d23d3871e25baf61a009eb8878b7ff47fedd1d9c9e80926ab06db4db::" providerId="AD" clId="Web-{50A9A940-8A40-27DE-2C79-541FA3B6B0B1}" dt="2023-12-18T17:50:15.309" v="159"/>
          <ac:spMkLst>
            <pc:docMk/>
            <pc:sldMk cId="1349625756" sldId="304"/>
            <ac:spMk id="14" creationId="{E033EBDD-5A49-44B6-AE46-429346E0A90F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7:47:19.084" v="99"/>
          <ac:spMkLst>
            <pc:docMk/>
            <pc:sldMk cId="1349625756" sldId="304"/>
            <ac:spMk id="15" creationId="{3F79CA08-90EB-4331-B22C-22E8384F56A8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49:47.792" v="147" actId="1076"/>
          <ac:spMkLst>
            <pc:docMk/>
            <pc:sldMk cId="1349625756" sldId="304"/>
            <ac:spMk id="16" creationId="{FEE774A3-DA01-4F52-99C5-CC94D1F77155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49:47.808" v="148" actId="1076"/>
          <ac:spMkLst>
            <pc:docMk/>
            <pc:sldMk cId="1349625756" sldId="304"/>
            <ac:spMk id="17" creationId="{7BA6155E-EB1F-4802-A794-BCC7D636FC8E}"/>
          </ac:spMkLst>
        </pc:spChg>
        <pc:spChg chg="del">
          <ac:chgData name="Utilizador Convidado" userId="S::urn:spo:anon#b4651b21d23d3871e25baf61a009eb8878b7ff47fedd1d9c9e80926ab06db4db::" providerId="AD" clId="Web-{50A9A940-8A40-27DE-2C79-541FA3B6B0B1}" dt="2023-12-18T17:50:09.730" v="157"/>
          <ac:spMkLst>
            <pc:docMk/>
            <pc:sldMk cId="1349625756" sldId="304"/>
            <ac:spMk id="18" creationId="{E7B6D28A-3437-470A-AEF7-10891B1D3FEC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7:50:00.480" v="155" actId="14100"/>
          <ac:spMkLst>
            <pc:docMk/>
            <pc:sldMk cId="1349625756" sldId="304"/>
            <ac:spMk id="20" creationId="{0990E83E-9AFB-43A0-A418-05A2DD6E1640}"/>
          </ac:spMkLst>
        </pc:spChg>
        <pc:spChg chg="del topLvl">
          <ac:chgData name="Utilizador Convidado" userId="S::urn:spo:anon#b4651b21d23d3871e25baf61a009eb8878b7ff47fedd1d9c9e80926ab06db4db::" providerId="AD" clId="Web-{50A9A940-8A40-27DE-2C79-541FA3B6B0B1}" dt="2023-12-18T17:49:09.181" v="124"/>
          <ac:spMkLst>
            <pc:docMk/>
            <pc:sldMk cId="1349625756" sldId="304"/>
            <ac:spMk id="21" creationId="{570BEC01-6353-4C7D-8EBD-5FD4B4CA98E9}"/>
          </ac:spMkLst>
        </pc:spChg>
        <pc:spChg chg="mod topLvl">
          <ac:chgData name="Utilizador Convidado" userId="S::urn:spo:anon#b4651b21d23d3871e25baf61a009eb8878b7ff47fedd1d9c9e80926ab06db4db::" providerId="AD" clId="Web-{50A9A940-8A40-27DE-2C79-541FA3B6B0B1}" dt="2023-12-18T17:49:53.386" v="152" actId="1076"/>
          <ac:spMkLst>
            <pc:docMk/>
            <pc:sldMk cId="1349625756" sldId="304"/>
            <ac:spMk id="23" creationId="{8377F918-2D78-4E4A-8757-DC433684DB68}"/>
          </ac:spMkLst>
        </pc:spChg>
        <pc:spChg chg="del mod topLvl">
          <ac:chgData name="Utilizador Convidado" userId="S::urn:spo:anon#b4651b21d23d3871e25baf61a009eb8878b7ff47fedd1d9c9e80926ab06db4db::" providerId="AD" clId="Web-{50A9A940-8A40-27DE-2C79-541FA3B6B0B1}" dt="2023-12-18T17:48:32.415" v="111"/>
          <ac:spMkLst>
            <pc:docMk/>
            <pc:sldMk cId="1349625756" sldId="304"/>
            <ac:spMk id="24" creationId="{C6C62C75-8BA9-4699-B828-7A9FDA47A32A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49:47.823" v="149" actId="1076"/>
          <ac:spMkLst>
            <pc:docMk/>
            <pc:sldMk cId="1349625756" sldId="304"/>
            <ac:spMk id="28" creationId="{253F2E68-CD8F-42DB-B301-9B07659A449F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50:38.200" v="164" actId="1076"/>
          <ac:spMkLst>
            <pc:docMk/>
            <pc:sldMk cId="1349625756" sldId="304"/>
            <ac:spMk id="29" creationId="{FA69698E-47C0-461A-BF3C-F76BB5907EB3}"/>
          </ac:spMkLst>
        </pc:spChg>
        <pc:spChg chg="del">
          <ac:chgData name="Utilizador Convidado" userId="S::urn:spo:anon#b4651b21d23d3871e25baf61a009eb8878b7ff47fedd1d9c9e80926ab06db4db::" providerId="AD" clId="Web-{50A9A940-8A40-27DE-2C79-541FA3B6B0B1}" dt="2023-12-18T17:50:18.356" v="160"/>
          <ac:spMkLst>
            <pc:docMk/>
            <pc:sldMk cId="1349625756" sldId="304"/>
            <ac:spMk id="30" creationId="{6C8C5BD8-180B-4FA7-9EA4-B90F87CB810F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50:38.200" v="165" actId="1076"/>
          <ac:spMkLst>
            <pc:docMk/>
            <pc:sldMk cId="1349625756" sldId="304"/>
            <ac:spMk id="31" creationId="{0EC1DB81-58ED-41B3-8823-9F3983487C13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7:49:47.839" v="150" actId="1076"/>
          <ac:spMkLst>
            <pc:docMk/>
            <pc:sldMk cId="1349625756" sldId="304"/>
            <ac:spMk id="32" creationId="{B0241654-09B3-4651-97B7-20E87D8C91D8}"/>
          </ac:spMkLst>
        </pc:spChg>
        <pc:spChg chg="del">
          <ac:chgData name="Utilizador Convidado" userId="S::urn:spo:anon#b4651b21d23d3871e25baf61a009eb8878b7ff47fedd1d9c9e80926ab06db4db::" providerId="AD" clId="Web-{50A9A940-8A40-27DE-2C79-541FA3B6B0B1}" dt="2023-12-18T17:50:08.699" v="156"/>
          <ac:spMkLst>
            <pc:docMk/>
            <pc:sldMk cId="1349625756" sldId="304"/>
            <ac:spMk id="33" creationId="{DE9D5955-C20B-4AE2-8E51-9908CAD8DA58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7:43:30.077" v="54" actId="1076"/>
          <ac:spMkLst>
            <pc:docMk/>
            <pc:sldMk cId="1349625756" sldId="304"/>
            <ac:spMk id="34" creationId="{58C83B7F-FE1B-2DDA-D617-95943CC0D96B}"/>
          </ac:spMkLst>
        </pc:spChg>
        <pc:grpChg chg="mod">
          <ac:chgData name="Utilizador Convidado" userId="S::urn:spo:anon#b4651b21d23d3871e25baf61a009eb8878b7ff47fedd1d9c9e80926ab06db4db::" providerId="AD" clId="Web-{50A9A940-8A40-27DE-2C79-541FA3B6B0B1}" dt="2023-12-18T17:50:59.451" v="168" actId="1076"/>
          <ac:grpSpMkLst>
            <pc:docMk/>
            <pc:sldMk cId="1349625756" sldId="304"/>
            <ac:grpSpMk id="3" creationId="{5D4361AF-0D71-5F3F-320A-BBE52F753973}"/>
          </ac:grpSpMkLst>
        </pc:grpChg>
        <pc:grpChg chg="del mod">
          <ac:chgData name="Utilizador Convidado" userId="S::urn:spo:anon#b4651b21d23d3871e25baf61a009eb8878b7ff47fedd1d9c9e80926ab06db4db::" providerId="AD" clId="Web-{50A9A940-8A40-27DE-2C79-541FA3B6B0B1}" dt="2023-12-18T17:44:55.970" v="62"/>
          <ac:grpSpMkLst>
            <pc:docMk/>
            <pc:sldMk cId="1349625756" sldId="304"/>
            <ac:grpSpMk id="7" creationId="{C064E3AF-C187-444F-AA0E-28D7E0A80331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7:45:16.627" v="72"/>
          <ac:grpSpMkLst>
            <pc:docMk/>
            <pc:sldMk cId="1349625756" sldId="304"/>
            <ac:grpSpMk id="10" creationId="{AD226C53-13E5-49AC-84B5-EA95A62BCB9B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7:47:19.084" v="99"/>
          <ac:grpSpMkLst>
            <pc:docMk/>
            <pc:sldMk cId="1349625756" sldId="304"/>
            <ac:grpSpMk id="13" creationId="{01140953-78F6-44CF-8747-C9357F7160EB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7:49:09.181" v="124"/>
          <ac:grpSpMkLst>
            <pc:docMk/>
            <pc:sldMk cId="1349625756" sldId="304"/>
            <ac:grpSpMk id="19" creationId="{F7D85DB2-4E55-44F6-9C4B-412F031B8177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7:48:32.415" v="111"/>
          <ac:grpSpMkLst>
            <pc:docMk/>
            <pc:sldMk cId="1349625756" sldId="304"/>
            <ac:grpSpMk id="22" creationId="{B4C9EC43-5527-4AC7-B204-96C7DD464D3B}"/>
          </ac:grpSpMkLst>
        </pc:grpChg>
        <pc:grpChg chg="del">
          <ac:chgData name="Utilizador Convidado" userId="S::urn:spo:anon#b4651b21d23d3871e25baf61a009eb8878b7ff47fedd1d9c9e80926ab06db4db::" providerId="AD" clId="Web-{50A9A940-8A40-27DE-2C79-541FA3B6B0B1}" dt="2023-12-18T17:50:12.902" v="158"/>
          <ac:grpSpMkLst>
            <pc:docMk/>
            <pc:sldMk cId="1349625756" sldId="304"/>
            <ac:grpSpMk id="25" creationId="{37ABC22E-EA1D-488B-B4E3-FB8593BC3D46}"/>
          </ac:grpSpMkLst>
        </pc:grpChg>
      </pc:sldChg>
      <pc:sldChg chg="addSp delSp modSp">
        <pc:chgData name="Utilizador Convidado" userId="S::urn:spo:anon#b4651b21d23d3871e25baf61a009eb8878b7ff47fedd1d9c9e80926ab06db4db::" providerId="AD" clId="Web-{50A9A940-8A40-27DE-2C79-541FA3B6B0B1}" dt="2023-12-18T18:37:13.805" v="620" actId="20577"/>
        <pc:sldMkLst>
          <pc:docMk/>
          <pc:sldMk cId="2174437956" sldId="343"/>
        </pc:sldMkLst>
        <pc:spChg chg="add del mod">
          <ac:chgData name="Utilizador Convidado" userId="S::urn:spo:anon#b4651b21d23d3871e25baf61a009eb8878b7ff47fedd1d9c9e80926ab06db4db::" providerId="AD" clId="Web-{50A9A940-8A40-27DE-2C79-541FA3B6B0B1}" dt="2023-12-18T18:37:01.023" v="589"/>
          <ac:spMkLst>
            <pc:docMk/>
            <pc:sldMk cId="2174437956" sldId="343"/>
            <ac:spMk id="2" creationId="{4C9972C8-763E-2D84-72A2-96115FD64B78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7:13.805" v="620" actId="20577"/>
          <ac:spMkLst>
            <pc:docMk/>
            <pc:sldMk cId="2174437956" sldId="343"/>
            <ac:spMk id="6" creationId="{606460CB-E570-43FD-893F-C1FD2E7830B3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7:11.164" v="599" actId="20577"/>
          <ac:spMkLst>
            <pc:docMk/>
            <pc:sldMk cId="2174437956" sldId="343"/>
            <ac:spMk id="7" creationId="{357DD274-6419-4E37-BFF2-9D9446896092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7:03.633" v="593" actId="1076"/>
          <ac:spMkLst>
            <pc:docMk/>
            <pc:sldMk cId="2174437956" sldId="343"/>
            <ac:spMk id="9" creationId="{141CE8CB-F23D-49AE-931B-E064ED37F5E9}"/>
          </ac:spMkLst>
        </pc:spChg>
      </pc:sldChg>
      <pc:sldChg chg="modSp">
        <pc:chgData name="Utilizador Convidado" userId="S::urn:spo:anon#b4651b21d23d3871e25baf61a009eb8878b7ff47fedd1d9c9e80926ab06db4db::" providerId="AD" clId="Web-{50A9A940-8A40-27DE-2C79-541FA3B6B0B1}" dt="2023-12-18T17:37:30.815" v="3" actId="20577"/>
        <pc:sldMkLst>
          <pc:docMk/>
          <pc:sldMk cId="2125304205" sldId="344"/>
        </pc:sldMkLst>
        <pc:spChg chg="mod">
          <ac:chgData name="Utilizador Convidado" userId="S::urn:spo:anon#b4651b21d23d3871e25baf61a009eb8878b7ff47fedd1d9c9e80926ab06db4db::" providerId="AD" clId="Web-{50A9A940-8A40-27DE-2C79-541FA3B6B0B1}" dt="2023-12-18T17:37:30.815" v="3" actId="20577"/>
          <ac:spMkLst>
            <pc:docMk/>
            <pc:sldMk cId="2125304205" sldId="344"/>
            <ac:spMk id="2" creationId="{206381AD-4C2B-4745-99B1-0BBCE6131A71}"/>
          </ac:spMkLst>
        </pc:spChg>
      </pc:sldChg>
      <pc:sldChg chg="addSp delSp modSp add replId">
        <pc:chgData name="Utilizador Convidado" userId="S::urn:spo:anon#b4651b21d23d3871e25baf61a009eb8878b7ff47fedd1d9c9e80926ab06db4db::" providerId="AD" clId="Web-{50A9A940-8A40-27DE-2C79-541FA3B6B0B1}" dt="2023-12-18T18:45:46.712" v="840" actId="20577"/>
        <pc:sldMkLst>
          <pc:docMk/>
          <pc:sldMk cId="576491942" sldId="348"/>
        </pc:sldMkLst>
        <pc:spChg chg="add mod">
          <ac:chgData name="Utilizador Convidado" userId="S::urn:spo:anon#b4651b21d23d3871e25baf61a009eb8878b7ff47fedd1d9c9e80926ab06db4db::" providerId="AD" clId="Web-{50A9A940-8A40-27DE-2C79-541FA3B6B0B1}" dt="2023-12-18T18:39:02.152" v="701" actId="20577"/>
          <ac:spMkLst>
            <pc:docMk/>
            <pc:sldMk cId="576491942" sldId="348"/>
            <ac:spMk id="2" creationId="{E199C9FE-707A-7313-94F0-B85DD15077C8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45:46.712" v="840" actId="20577"/>
          <ac:spMkLst>
            <pc:docMk/>
            <pc:sldMk cId="576491942" sldId="348"/>
            <ac:spMk id="4" creationId="{BBD6E3A7-50D7-E08D-FC66-180BE991B0EB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8:09.666" v="690" actId="20577"/>
          <ac:spMkLst>
            <pc:docMk/>
            <pc:sldMk cId="576491942" sldId="348"/>
            <ac:spMk id="6" creationId="{54D549B4-652E-C102-9DFB-973447F9E055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8:27.120" v="694" actId="20577"/>
          <ac:spMkLst>
            <pc:docMk/>
            <pc:sldMk cId="576491942" sldId="348"/>
            <ac:spMk id="7" creationId="{DFEECAA4-2608-159A-346C-B5955B4CA1CD}"/>
          </ac:spMkLst>
        </pc:spChg>
        <pc:spChg chg="add del mod">
          <ac:chgData name="Utilizador Convidado" userId="S::urn:spo:anon#b4651b21d23d3871e25baf61a009eb8878b7ff47fedd1d9c9e80926ab06db4db::" providerId="AD" clId="Web-{50A9A940-8A40-27DE-2C79-541FA3B6B0B1}" dt="2023-12-18T18:37:57.338" v="688" actId="1076"/>
          <ac:spMkLst>
            <pc:docMk/>
            <pc:sldMk cId="576491942" sldId="348"/>
            <ac:spMk id="8" creationId="{7CF95F8A-0253-39AD-95A2-F45721E45082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38:43.152" v="697" actId="20577"/>
          <ac:spMkLst>
            <pc:docMk/>
            <pc:sldMk cId="576491942" sldId="348"/>
            <ac:spMk id="9" creationId="{FD02006B-8C62-4713-DCA8-627D02C62B3C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28:48.648" v="423" actId="20577"/>
          <ac:spMkLst>
            <pc:docMk/>
            <pc:sldMk cId="576491942" sldId="348"/>
            <ac:spMk id="11" creationId="{F86A21D4-00B4-A40F-F056-06FA40FF9C22}"/>
          </ac:spMkLst>
        </pc:spChg>
      </pc:sldChg>
      <pc:sldChg chg="addSp delSp modSp add del replId">
        <pc:chgData name="Utilizador Convidado" userId="S::urn:spo:anon#b4651b21d23d3871e25baf61a009eb8878b7ff47fedd1d9c9e80926ab06db4db::" providerId="AD" clId="Web-{50A9A940-8A40-27DE-2C79-541FA3B6B0B1}" dt="2023-12-18T18:19:52.256" v="408"/>
        <pc:sldMkLst>
          <pc:docMk/>
          <pc:sldMk cId="2530109256" sldId="348"/>
        </pc:sldMkLst>
        <pc:spChg chg="mod">
          <ac:chgData name="Utilizador Convidado" userId="S::urn:spo:anon#b4651b21d23d3871e25baf61a009eb8878b7ff47fedd1d9c9e80926ab06db4db::" providerId="AD" clId="Web-{50A9A940-8A40-27DE-2C79-541FA3B6B0B1}" dt="2023-12-18T18:04:36.039" v="171" actId="20577"/>
          <ac:spMkLst>
            <pc:docMk/>
            <pc:sldMk cId="2530109256" sldId="348"/>
            <ac:spMk id="2" creationId="{B1AAFC6B-A9B6-345E-B39E-035ED5F005C2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7"/>
          <ac:spMkLst>
            <pc:docMk/>
            <pc:sldMk cId="2530109256" sldId="348"/>
            <ac:spMk id="6" creationId="{DBE51F9A-AD6F-DA3E-4F2C-6C6A3757A978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6"/>
          <ac:spMkLst>
            <pc:docMk/>
            <pc:sldMk cId="2530109256" sldId="348"/>
            <ac:spMk id="7" creationId="{9906D27B-B80D-5FD5-0542-72EBA925C6B0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04:47.337" v="176" actId="20577"/>
          <ac:spMkLst>
            <pc:docMk/>
            <pc:sldMk cId="2530109256" sldId="348"/>
            <ac:spMk id="8" creationId="{0492961B-F437-4857-8F67-53185FCB2A77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5"/>
          <ac:spMkLst>
            <pc:docMk/>
            <pc:sldMk cId="2530109256" sldId="348"/>
            <ac:spMk id="9" creationId="{9B23487F-0AC7-22FB-47B4-25A62BD002BE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4"/>
          <ac:spMkLst>
            <pc:docMk/>
            <pc:sldMk cId="2530109256" sldId="348"/>
            <ac:spMk id="10" creationId="{E455A9C1-BF16-5169-4145-78D2E7FC7304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06:23.933" v="182" actId="14100"/>
          <ac:spMkLst>
            <pc:docMk/>
            <pc:sldMk cId="2530109256" sldId="348"/>
            <ac:spMk id="11" creationId="{338F1007-FDA5-9619-944C-FB45D8B66CC6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3"/>
          <ac:spMkLst>
            <pc:docMk/>
            <pc:sldMk cId="2530109256" sldId="348"/>
            <ac:spMk id="12" creationId="{817A60F0-2BEF-18C9-D5CC-6011302263AD}"/>
          </ac:spMkLst>
        </pc:spChg>
        <pc:spChg chg="add del">
          <ac:chgData name="Utilizador Convidado" userId="S::urn:spo:anon#b4651b21d23d3871e25baf61a009eb8878b7ff47fedd1d9c9e80926ab06db4db::" providerId="AD" clId="Web-{50A9A940-8A40-27DE-2C79-541FA3B6B0B1}" dt="2023-12-18T18:07:41.139" v="212"/>
          <ac:spMkLst>
            <pc:docMk/>
            <pc:sldMk cId="2530109256" sldId="348"/>
            <ac:spMk id="13" creationId="{33847300-B5E6-EC8B-393B-CE761A86D0B4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06:47.481" v="189" actId="14100"/>
          <ac:spMkLst>
            <pc:docMk/>
            <pc:sldMk cId="2530109256" sldId="348"/>
            <ac:spMk id="20" creationId="{29F6C962-1BE4-8555-A845-FFBBA31D2A88}"/>
          </ac:spMkLst>
        </pc:spChg>
        <pc:spChg chg="mod">
          <ac:chgData name="Utilizador Convidado" userId="S::urn:spo:anon#b4651b21d23d3871e25baf61a009eb8878b7ff47fedd1d9c9e80926ab06db4db::" providerId="AD" clId="Web-{50A9A940-8A40-27DE-2C79-541FA3B6B0B1}" dt="2023-12-18T18:07:41.998" v="218" actId="14100"/>
          <ac:spMkLst>
            <pc:docMk/>
            <pc:sldMk cId="2530109256" sldId="348"/>
            <ac:spMk id="23" creationId="{F2EC0126-4642-A843-F384-1861501EC34C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8:20.531" v="237" actId="1076"/>
          <ac:spMkLst>
            <pc:docMk/>
            <pc:sldMk cId="2530109256" sldId="348"/>
            <ac:spMk id="49" creationId="{ACEF862F-F0F9-ACC7-189D-19591BF70BCD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9:08.548" v="258" actId="20577"/>
          <ac:spMkLst>
            <pc:docMk/>
            <pc:sldMk cId="2530109256" sldId="348"/>
            <ac:spMk id="50" creationId="{9D4EB183-B103-B052-6F41-3546D3C3BF97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8:20.562" v="239" actId="1076"/>
          <ac:spMkLst>
            <pc:docMk/>
            <pc:sldMk cId="2530109256" sldId="348"/>
            <ac:spMk id="51" creationId="{BC415EC9-C55E-0DE0-3A77-2C00503F3988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9:34.877" v="262" actId="20577"/>
          <ac:spMkLst>
            <pc:docMk/>
            <pc:sldMk cId="2530109256" sldId="348"/>
            <ac:spMk id="52" creationId="{B8929D90-6648-769C-8599-F37E9F0CFB55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8:20.609" v="241" actId="1076"/>
          <ac:spMkLst>
            <pc:docMk/>
            <pc:sldMk cId="2530109256" sldId="348"/>
            <ac:spMk id="53" creationId="{1826E3F8-2411-2341-C2C8-4300184B7BDE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08:20.625" v="242" actId="1076"/>
          <ac:spMkLst>
            <pc:docMk/>
            <pc:sldMk cId="2530109256" sldId="348"/>
            <ac:spMk id="54" creationId="{E9253A61-4471-C49B-36A4-C24D5489E77E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0:03.862" v="267" actId="1076"/>
          <ac:spMkLst>
            <pc:docMk/>
            <pc:sldMk cId="2530109256" sldId="348"/>
            <ac:spMk id="55" creationId="{809C776E-682B-97E0-80E4-8C1FAD16A00C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0:22.019" v="275" actId="20577"/>
          <ac:spMkLst>
            <pc:docMk/>
            <pc:sldMk cId="2530109256" sldId="348"/>
            <ac:spMk id="56" creationId="{BFA0E2CB-DA38-E63B-4943-CDCAA6E7C49B}"/>
          </ac:spMkLst>
        </pc:spChg>
        <pc:spChg chg="add mod">
          <ac:chgData name="Utilizador Convidado" userId="S::urn:spo:anon#b4651b21d23d3871e25baf61a009eb8878b7ff47fedd1d9c9e80926ab06db4db::" providerId="AD" clId="Web-{50A9A940-8A40-27DE-2C79-541FA3B6B0B1}" dt="2023-12-18T18:10:03.894" v="269" actId="1076"/>
          <ac:spMkLst>
            <pc:docMk/>
            <pc:sldMk cId="2530109256" sldId="348"/>
            <ac:spMk id="57" creationId="{312066E4-2090-2037-D017-E4E757C9AD3A}"/>
          </ac:spMkLst>
        </pc:spChg>
        <pc:grpChg chg="mod">
          <ac:chgData name="Utilizador Convidado" userId="S::urn:spo:anon#b4651b21d23d3871e25baf61a009eb8878b7ff47fedd1d9c9e80926ab06db4db::" providerId="AD" clId="Web-{50A9A940-8A40-27DE-2C79-541FA3B6B0B1}" dt="2023-12-18T18:09:41.502" v="263" actId="1076"/>
          <ac:grpSpMkLst>
            <pc:docMk/>
            <pc:sldMk cId="2530109256" sldId="348"/>
            <ac:grpSpMk id="3" creationId="{07B05387-3591-F7DE-F5D9-571DD8A3F6CA}"/>
          </ac:grpSpMkLst>
        </pc:grpChg>
        <pc:grpChg chg="add del">
          <ac:chgData name="Utilizador Convidado" userId="S::urn:spo:anon#b4651b21d23d3871e25baf61a009eb8878b7ff47fedd1d9c9e80926ab06db4db::" providerId="AD" clId="Web-{50A9A940-8A40-27DE-2C79-541FA3B6B0B1}" dt="2023-12-18T18:07:41.139" v="211"/>
          <ac:grpSpMkLst>
            <pc:docMk/>
            <pc:sldMk cId="2530109256" sldId="348"/>
            <ac:grpSpMk id="14" creationId="{1C2B5F40-76E8-BD74-868F-A4EFD491A1D7}"/>
          </ac:grpSpMkLst>
        </pc:grpChg>
      </pc:sldChg>
    </pc:docChg>
  </pc:docChgLst>
  <pc:docChgLst>
    <pc:chgData name="Utilizador Convidado" userId="S::urn:spo:anon#b4651b21d23d3871e25baf61a009eb8878b7ff47fedd1d9c9e80926ab06db4db::" providerId="AD" clId="Web-{A14405CE-67FE-4DAB-B66A-39A948F4E55E}"/>
    <pc:docChg chg="addSld delSld modSld">
      <pc:chgData name="Utilizador Convidado" userId="S::urn:spo:anon#b4651b21d23d3871e25baf61a009eb8878b7ff47fedd1d9c9e80926ab06db4db::" providerId="AD" clId="Web-{A14405CE-67FE-4DAB-B66A-39A948F4E55E}" dt="2023-12-18T23:56:45.202" v="948" actId="1076"/>
      <pc:docMkLst>
        <pc:docMk/>
      </pc:docMkLst>
      <pc:sldChg chg="addSp delSp modSp add del replId">
        <pc:chgData name="Utilizador Convidado" userId="S::urn:spo:anon#b4651b21d23d3871e25baf61a009eb8878b7ff47fedd1d9c9e80926ab06db4db::" providerId="AD" clId="Web-{A14405CE-67FE-4DAB-B66A-39A948F4E55E}" dt="2023-12-18T22:41:21.163" v="455"/>
        <pc:sldMkLst>
          <pc:docMk/>
          <pc:sldMk cId="3992790719" sldId="354"/>
        </pc:sldMkLst>
        <pc:spChg chg="mod">
          <ac:chgData name="Utilizador Convidado" userId="S::urn:spo:anon#b4651b21d23d3871e25baf61a009eb8878b7ff47fedd1d9c9e80926ab06db4db::" providerId="AD" clId="Web-{A14405CE-67FE-4DAB-B66A-39A948F4E55E}" dt="2023-12-18T22:37:07.343" v="395" actId="1076"/>
          <ac:spMkLst>
            <pc:docMk/>
            <pc:sldMk cId="3992790719" sldId="354"/>
            <ac:spMk id="2" creationId="{5F39D690-61D8-F90F-EB54-03D39D427E1A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2:32:01.880" v="346" actId="20577"/>
          <ac:spMkLst>
            <pc:docMk/>
            <pc:sldMk cId="3992790719" sldId="354"/>
            <ac:spMk id="4" creationId="{90C7194B-0D36-A829-49DA-8387B8041ECF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2:36:49.733" v="393" actId="1076"/>
          <ac:spMkLst>
            <pc:docMk/>
            <pc:sldMk cId="3992790719" sldId="354"/>
            <ac:spMk id="6" creationId="{E28208A2-0097-7101-F35B-646FC8C4C3FA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2:37:13.733" v="396" actId="1076"/>
          <ac:spMkLst>
            <pc:docMk/>
            <pc:sldMk cId="3992790719" sldId="354"/>
            <ac:spMk id="7" creationId="{3FBBC22D-D07E-7068-862D-E50A971F350B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2:36:56.014" v="394" actId="1076"/>
          <ac:spMkLst>
            <pc:docMk/>
            <pc:sldMk cId="3992790719" sldId="354"/>
            <ac:spMk id="9" creationId="{DAC79D7B-9F45-2C28-E83A-DE6150D6A018}"/>
          </ac:spMkLst>
        </pc:spChg>
        <pc:spChg chg="add del">
          <ac:chgData name="Utilizador Convidado" userId="S::urn:spo:anon#b4651b21d23d3871e25baf61a009eb8878b7ff47fedd1d9c9e80926ab06db4db::" providerId="AD" clId="Web-{A14405CE-67FE-4DAB-B66A-39A948F4E55E}" dt="2023-12-18T22:33:31.445" v="353"/>
          <ac:spMkLst>
            <pc:docMk/>
            <pc:sldMk cId="3992790719" sldId="354"/>
            <ac:spMk id="10" creationId="{F2EE1CAE-43C8-FB95-DC05-B6FA89FEF9E0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2:20:51.042" v="12" actId="20577"/>
          <ac:spMkLst>
            <pc:docMk/>
            <pc:sldMk cId="3992790719" sldId="354"/>
            <ac:spMk id="11" creationId="{BB69CD8B-17FC-FDC5-D34B-534C6E68BE8B}"/>
          </ac:spMkLst>
        </pc:spChg>
      </pc:sldChg>
      <pc:sldChg chg="addSp delSp modSp">
        <pc:chgData name="Utilizador Convidado" userId="S::urn:spo:anon#b4651b21d23d3871e25baf61a009eb8878b7ff47fedd1d9c9e80926ab06db4db::" providerId="AD" clId="Web-{A14405CE-67FE-4DAB-B66A-39A948F4E55E}" dt="2023-12-18T23:56:45.202" v="948" actId="1076"/>
        <pc:sldMkLst>
          <pc:docMk/>
          <pc:sldMk cId="905106569" sldId="359"/>
        </pc:sldMkLst>
        <pc:spChg chg="mod">
          <ac:chgData name="Utilizador Convidado" userId="S::urn:spo:anon#b4651b21d23d3871e25baf61a009eb8878b7ff47fedd1d9c9e80926ab06db4db::" providerId="AD" clId="Web-{A14405CE-67FE-4DAB-B66A-39A948F4E55E}" dt="2023-12-18T23:50:42.581" v="876" actId="14100"/>
          <ac:spMkLst>
            <pc:docMk/>
            <pc:sldMk cId="905106569" sldId="359"/>
            <ac:spMk id="4" creationId="{8CCC2AB2-58AA-F785-DF5B-943DE6D2E1CA}"/>
          </ac:spMkLst>
        </pc:spChg>
        <pc:spChg chg="del mod">
          <ac:chgData name="Utilizador Convidado" userId="S::urn:spo:anon#b4651b21d23d3871e25baf61a009eb8878b7ff47fedd1d9c9e80926ab06db4db::" providerId="AD" clId="Web-{A14405CE-67FE-4DAB-B66A-39A948F4E55E}" dt="2023-12-18T23:55:17.168" v="941"/>
          <ac:spMkLst>
            <pc:docMk/>
            <pc:sldMk cId="905106569" sldId="359"/>
            <ac:spMk id="7" creationId="{7DF32899-6D55-F8D6-62A1-E86510C3607A}"/>
          </ac:spMkLst>
        </pc:spChg>
        <pc:spChg chg="add del mod">
          <ac:chgData name="Utilizador Convidado" userId="S::urn:spo:anon#b4651b21d23d3871e25baf61a009eb8878b7ff47fedd1d9c9e80926ab06db4db::" providerId="AD" clId="Web-{A14405CE-67FE-4DAB-B66A-39A948F4E55E}" dt="2023-12-18T23:56:38.608" v="946" actId="1076"/>
          <ac:spMkLst>
            <pc:docMk/>
            <pc:sldMk cId="905106569" sldId="359"/>
            <ac:spMk id="9" creationId="{FAA8E78D-E650-40F2-B2C9-00C2289F27DF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3:56:45.202" v="948" actId="1076"/>
          <ac:spMkLst>
            <pc:docMk/>
            <pc:sldMk cId="905106569" sldId="359"/>
            <ac:spMk id="17" creationId="{622A65EA-0549-445E-6D6F-4392A456D4F3}"/>
          </ac:spMkLst>
        </pc:spChg>
        <pc:spChg chg="mod">
          <ac:chgData name="Utilizador Convidado" userId="S::urn:spo:anon#b4651b21d23d3871e25baf61a009eb8878b7ff47fedd1d9c9e80926ab06db4db::" providerId="AD" clId="Web-{A14405CE-67FE-4DAB-B66A-39A948F4E55E}" dt="2023-12-18T23:56:41.827" v="947" actId="1076"/>
          <ac:spMkLst>
            <pc:docMk/>
            <pc:sldMk cId="905106569" sldId="359"/>
            <ac:spMk id="19" creationId="{ACD26259-011E-B071-816C-58E0EB2C7765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EACB9E22-58E2-FF5C-4D8D-1E8B271BEEC8}"/>
    <pc:docChg chg="addSld modSld sldOrd">
      <pc:chgData name="Utilizador Convidado" userId="S::urn:spo:anon#b4651b21d23d3871e25baf61a009eb8878b7ff47fedd1d9c9e80926ab06db4db::" providerId="AD" clId="Web-{EACB9E22-58E2-FF5C-4D8D-1E8B271BEEC8}" dt="2023-12-18T19:33:34.202" v="95" actId="1076"/>
      <pc:docMkLst>
        <pc:docMk/>
      </pc:docMkLst>
      <pc:sldChg chg="addSp modSp">
        <pc:chgData name="Utilizador Convidado" userId="S::urn:spo:anon#b4651b21d23d3871e25baf61a009eb8878b7ff47fedd1d9c9e80926ab06db4db::" providerId="AD" clId="Web-{EACB9E22-58E2-FF5C-4D8D-1E8B271BEEC8}" dt="2023-12-18T19:28:18.958" v="7" actId="1076"/>
        <pc:sldMkLst>
          <pc:docMk/>
          <pc:sldMk cId="2922752646" sldId="293"/>
        </pc:sldMkLst>
        <pc:spChg chg="add mod">
          <ac:chgData name="Utilizador Convidado" userId="S::urn:spo:anon#b4651b21d23d3871e25baf61a009eb8878b7ff47fedd1d9c9e80926ab06db4db::" providerId="AD" clId="Web-{EACB9E22-58E2-FF5C-4D8D-1E8B271BEEC8}" dt="2023-12-18T19:28:10.974" v="2" actId="1076"/>
          <ac:spMkLst>
            <pc:docMk/>
            <pc:sldMk cId="2922752646" sldId="293"/>
            <ac:spMk id="44" creationId="{F92CF61F-F524-7B3F-B81E-DA86A978AFE5}"/>
          </ac:spMkLst>
        </pc:spChg>
        <pc:spChg chg="add mod">
          <ac:chgData name="Utilizador Convidado" userId="S::urn:spo:anon#b4651b21d23d3871e25baf61a009eb8878b7ff47fedd1d9c9e80926ab06db4db::" providerId="AD" clId="Web-{EACB9E22-58E2-FF5C-4D8D-1E8B271BEEC8}" dt="2023-12-18T19:28:10.989" v="3" actId="1076"/>
          <ac:spMkLst>
            <pc:docMk/>
            <pc:sldMk cId="2922752646" sldId="293"/>
            <ac:spMk id="46" creationId="{23259069-4F20-8F7F-131A-71A13E0F52EC}"/>
          </ac:spMkLst>
        </pc:spChg>
        <pc:spChg chg="add mod">
          <ac:chgData name="Utilizador Convidado" userId="S::urn:spo:anon#b4651b21d23d3871e25baf61a009eb8878b7ff47fedd1d9c9e80926ab06db4db::" providerId="AD" clId="Web-{EACB9E22-58E2-FF5C-4D8D-1E8B271BEEC8}" dt="2023-12-18T19:28:18.943" v="6" actId="1076"/>
          <ac:spMkLst>
            <pc:docMk/>
            <pc:sldMk cId="2922752646" sldId="293"/>
            <ac:spMk id="48" creationId="{ED001B13-A6B1-83CF-4EBB-D9DC1800F3ED}"/>
          </ac:spMkLst>
        </pc:spChg>
        <pc:spChg chg="add mod">
          <ac:chgData name="Utilizador Convidado" userId="S::urn:spo:anon#b4651b21d23d3871e25baf61a009eb8878b7ff47fedd1d9c9e80926ab06db4db::" providerId="AD" clId="Web-{EACB9E22-58E2-FF5C-4D8D-1E8B271BEEC8}" dt="2023-12-18T19:28:18.958" v="7" actId="1076"/>
          <ac:spMkLst>
            <pc:docMk/>
            <pc:sldMk cId="2922752646" sldId="293"/>
            <ac:spMk id="50" creationId="{01816777-2898-2B33-CD40-8C388E55230D}"/>
          </ac:spMkLst>
        </pc:spChg>
      </pc:sldChg>
      <pc:sldChg chg="delSp">
        <pc:chgData name="Utilizador Convidado" userId="S::urn:spo:anon#b4651b21d23d3871e25baf61a009eb8878b7ff47fedd1d9c9e80926ab06db4db::" providerId="AD" clId="Web-{EACB9E22-58E2-FF5C-4D8D-1E8B271BEEC8}" dt="2023-12-18T19:33:12.014" v="81"/>
        <pc:sldMkLst>
          <pc:docMk/>
          <pc:sldMk cId="3794804899" sldId="298"/>
        </pc:sldMkLst>
        <pc:spChg chg="del topLvl">
          <ac:chgData name="Utilizador Convidado" userId="S::urn:spo:anon#b4651b21d23d3871e25baf61a009eb8878b7ff47fedd1d9c9e80926ab06db4db::" providerId="AD" clId="Web-{EACB9E22-58E2-FF5C-4D8D-1E8B271BEEC8}" dt="2023-12-18T19:33:12.014" v="81"/>
          <ac:spMkLst>
            <pc:docMk/>
            <pc:sldMk cId="3794804899" sldId="298"/>
            <ac:spMk id="24" creationId="{A17A9DD2-9B2F-42AD-B623-394A7669D010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3:07.780" v="80"/>
          <ac:spMkLst>
            <pc:docMk/>
            <pc:sldMk cId="3794804899" sldId="298"/>
            <ac:spMk id="25" creationId="{D2467D82-CA07-44F2-9BC9-CBE42C75FFEF}"/>
          </ac:spMkLst>
        </pc:spChg>
        <pc:grpChg chg="del">
          <ac:chgData name="Utilizador Convidado" userId="S::urn:spo:anon#b4651b21d23d3871e25baf61a009eb8878b7ff47fedd1d9c9e80926ab06db4db::" providerId="AD" clId="Web-{EACB9E22-58E2-FF5C-4D8D-1E8B271BEEC8}" dt="2023-12-18T19:33:07.780" v="80"/>
          <ac:grpSpMkLst>
            <pc:docMk/>
            <pc:sldMk cId="3794804899" sldId="298"/>
            <ac:grpSpMk id="23" creationId="{6F6086D9-A041-4576-8B0C-0825E97F4971}"/>
          </ac:grpSpMkLst>
        </pc:grpChg>
      </pc:sldChg>
      <pc:sldChg chg="addSp delSp modSp add ord replId">
        <pc:chgData name="Utilizador Convidado" userId="S::urn:spo:anon#b4651b21d23d3871e25baf61a009eb8878b7ff47fedd1d9c9e80926ab06db4db::" providerId="AD" clId="Web-{EACB9E22-58E2-FF5C-4D8D-1E8B271BEEC8}" dt="2023-12-18T19:33:34.202" v="95" actId="1076"/>
        <pc:sldMkLst>
          <pc:docMk/>
          <pc:sldMk cId="2498536719" sldId="350"/>
        </pc:sldMkLst>
        <pc:spChg chg="mod">
          <ac:chgData name="Utilizador Convidado" userId="S::urn:spo:anon#b4651b21d23d3871e25baf61a009eb8878b7ff47fedd1d9c9e80926ab06db4db::" providerId="AD" clId="Web-{EACB9E22-58E2-FF5C-4D8D-1E8B271BEEC8}" dt="2023-12-18T19:28:59.866" v="11" actId="1076"/>
          <ac:spMkLst>
            <pc:docMk/>
            <pc:sldMk cId="2498536719" sldId="350"/>
            <ac:spMk id="2" creationId="{800D731E-7355-C8F7-0466-DC4FBA08095B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3:34.202" v="95" actId="1076"/>
          <ac:spMkLst>
            <pc:docMk/>
            <pc:sldMk cId="2498536719" sldId="350"/>
            <ac:spMk id="23" creationId="{028A376F-01C0-4D9C-429D-71166ED397FE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3:20.249" v="82"/>
          <ac:spMkLst>
            <pc:docMk/>
            <pc:sldMk cId="2498536719" sldId="350"/>
            <ac:spMk id="24" creationId="{494B7B31-00CE-A14A-F683-B6A997F6A5BC}"/>
          </ac:spMkLst>
        </pc:spChg>
        <pc:spChg chg="del mod topLvl">
          <ac:chgData name="Utilizador Convidado" userId="S::urn:spo:anon#b4651b21d23d3871e25baf61a009eb8878b7ff47fedd1d9c9e80926ab06db4db::" providerId="AD" clId="Web-{EACB9E22-58E2-FF5C-4D8D-1E8B271BEEC8}" dt="2023-12-18T19:32:38.576" v="72"/>
          <ac:spMkLst>
            <pc:docMk/>
            <pc:sldMk cId="2498536719" sldId="350"/>
            <ac:spMk id="26" creationId="{33270791-CC31-B417-7E28-C1AABFF21194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2:48.654" v="79" actId="20577"/>
          <ac:spMkLst>
            <pc:docMk/>
            <pc:sldMk cId="2498536719" sldId="350"/>
            <ac:spMk id="27" creationId="{15351BF4-61AF-533B-76A4-FD92FBA17B14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1:47.543" v="54"/>
          <ac:spMkLst>
            <pc:docMk/>
            <pc:sldMk cId="2498536719" sldId="350"/>
            <ac:spMk id="29" creationId="{C53F7A6D-320E-A5DE-84EB-5F29BC572CCA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1:57.153" v="61" actId="20577"/>
          <ac:spMkLst>
            <pc:docMk/>
            <pc:sldMk cId="2498536719" sldId="350"/>
            <ac:spMk id="30" creationId="{063862E2-00A7-4849-DB15-909B1029E105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0:46.635" v="39"/>
          <ac:spMkLst>
            <pc:docMk/>
            <pc:sldMk cId="2498536719" sldId="350"/>
            <ac:spMk id="32" creationId="{D496D3C2-7C44-AE4D-AD6B-75592CECA286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0:56.369" v="46" actId="20577"/>
          <ac:spMkLst>
            <pc:docMk/>
            <pc:sldMk cId="2498536719" sldId="350"/>
            <ac:spMk id="33" creationId="{08B5B5E6-18AB-9588-ABE6-DF05CD37375B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1:09.995" v="47"/>
          <ac:spMkLst>
            <pc:docMk/>
            <pc:sldMk cId="2498536719" sldId="350"/>
            <ac:spMk id="35" creationId="{E61B054D-DEBC-4632-6DC8-DC73F2D88B72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1:33.886" v="53" actId="20577"/>
          <ac:spMkLst>
            <pc:docMk/>
            <pc:sldMk cId="2498536719" sldId="350"/>
            <ac:spMk id="36" creationId="{B7EF4048-520B-FFC9-C644-59757DF8C156}"/>
          </ac:spMkLst>
        </pc:spChg>
        <pc:spChg chg="del topLvl">
          <ac:chgData name="Utilizador Convidado" userId="S::urn:spo:anon#b4651b21d23d3871e25baf61a009eb8878b7ff47fedd1d9c9e80926ab06db4db::" providerId="AD" clId="Web-{EACB9E22-58E2-FF5C-4D8D-1E8B271BEEC8}" dt="2023-12-18T19:30:20.821" v="32"/>
          <ac:spMkLst>
            <pc:docMk/>
            <pc:sldMk cId="2498536719" sldId="350"/>
            <ac:spMk id="38" creationId="{931625A8-FBCD-2D2E-8292-BB2FA3B3464B}"/>
          </ac:spMkLst>
        </pc:spChg>
        <pc:spChg chg="mod topLvl">
          <ac:chgData name="Utilizador Convidado" userId="S::urn:spo:anon#b4651b21d23d3871e25baf61a009eb8878b7ff47fedd1d9c9e80926ab06db4db::" providerId="AD" clId="Web-{EACB9E22-58E2-FF5C-4D8D-1E8B271BEEC8}" dt="2023-12-18T19:30:35.744" v="38" actId="1076"/>
          <ac:spMkLst>
            <pc:docMk/>
            <pc:sldMk cId="2498536719" sldId="350"/>
            <ac:spMk id="39" creationId="{AE032165-A381-9C69-1EB9-46DA10EAECE1}"/>
          </ac:spMkLst>
        </pc:spChg>
        <pc:spChg chg="del mod topLvl">
          <ac:chgData name="Utilizador Convidado" userId="S::urn:spo:anon#b4651b21d23d3871e25baf61a009eb8878b7ff47fedd1d9c9e80926ab06db4db::" providerId="AD" clId="Web-{EACB9E22-58E2-FF5C-4D8D-1E8B271BEEC8}" dt="2023-12-18T19:29:29.992" v="17"/>
          <ac:spMkLst>
            <pc:docMk/>
            <pc:sldMk cId="2498536719" sldId="350"/>
            <ac:spMk id="41" creationId="{728401D9-856D-EEB7-9BB5-66A092A95419}"/>
          </ac:spMkLst>
        </pc:spChg>
        <pc:spChg chg="add del mod topLvl">
          <ac:chgData name="Utilizador Convidado" userId="S::urn:spo:anon#b4651b21d23d3871e25baf61a009eb8878b7ff47fedd1d9c9e80926ab06db4db::" providerId="AD" clId="Web-{EACB9E22-58E2-FF5C-4D8D-1E8B271BEEC8}" dt="2023-12-18T19:29:45.898" v="25" actId="14100"/>
          <ac:spMkLst>
            <pc:docMk/>
            <pc:sldMk cId="2498536719" sldId="350"/>
            <ac:spMk id="42" creationId="{95EF4C1E-C9A0-223A-DB4B-E30E28C2850E}"/>
          </ac:spMkLst>
        </pc:spChg>
        <pc:spChg chg="del">
          <ac:chgData name="Utilizador Convidado" userId="S::urn:spo:anon#b4651b21d23d3871e25baf61a009eb8878b7ff47fedd1d9c9e80926ab06db4db::" providerId="AD" clId="Web-{EACB9E22-58E2-FF5C-4D8D-1E8B271BEEC8}" dt="2023-12-18T19:32:08.356" v="65"/>
          <ac:spMkLst>
            <pc:docMk/>
            <pc:sldMk cId="2498536719" sldId="350"/>
            <ac:spMk id="44" creationId="{C0420666-843C-5623-A6D8-BE70E5EAEB18}"/>
          </ac:spMkLst>
        </pc:spChg>
        <pc:spChg chg="add mod">
          <ac:chgData name="Utilizador Convidado" userId="S::urn:spo:anon#b4651b21d23d3871e25baf61a009eb8878b7ff47fedd1d9c9e80926ab06db4db::" providerId="AD" clId="Web-{EACB9E22-58E2-FF5C-4D8D-1E8B271BEEC8}" dt="2023-12-18T19:29:07.007" v="13" actId="1076"/>
          <ac:spMkLst>
            <pc:docMk/>
            <pc:sldMk cId="2498536719" sldId="350"/>
            <ac:spMk id="45" creationId="{5AA2C6B0-F648-EEE8-F28D-18160859EEA4}"/>
          </ac:spMkLst>
        </pc:spChg>
        <pc:spChg chg="mod">
          <ac:chgData name="Utilizador Convidado" userId="S::urn:spo:anon#b4651b21d23d3871e25baf61a009eb8878b7ff47fedd1d9c9e80926ab06db4db::" providerId="AD" clId="Web-{EACB9E22-58E2-FF5C-4D8D-1E8B271BEEC8}" dt="2023-12-18T19:32:17.762" v="69" actId="20577"/>
          <ac:spMkLst>
            <pc:docMk/>
            <pc:sldMk cId="2498536719" sldId="350"/>
            <ac:spMk id="46" creationId="{F077BFF3-54AC-595D-E0F4-F878D0FE16C6}"/>
          </ac:spMkLst>
        </pc:spChg>
        <pc:spChg chg="del">
          <ac:chgData name="Utilizador Convidado" userId="S::urn:spo:anon#b4651b21d23d3871e25baf61a009eb8878b7ff47fedd1d9c9e80926ab06db4db::" providerId="AD" clId="Web-{EACB9E22-58E2-FF5C-4D8D-1E8B271BEEC8}" dt="2023-12-18T19:30:01.993" v="26"/>
          <ac:spMkLst>
            <pc:docMk/>
            <pc:sldMk cId="2498536719" sldId="350"/>
            <ac:spMk id="48" creationId="{975CCA37-C7B8-0A58-CB91-B863878E30ED}"/>
          </ac:spMkLst>
        </pc:spChg>
        <pc:spChg chg="mod">
          <ac:chgData name="Utilizador Convidado" userId="S::urn:spo:anon#b4651b21d23d3871e25baf61a009eb8878b7ff47fedd1d9c9e80926ab06db4db::" providerId="AD" clId="Web-{EACB9E22-58E2-FF5C-4D8D-1E8B271BEEC8}" dt="2023-12-18T19:30:10.805" v="31" actId="20577"/>
          <ac:spMkLst>
            <pc:docMk/>
            <pc:sldMk cId="2498536719" sldId="350"/>
            <ac:spMk id="50" creationId="{957681FC-75E4-DCA4-B7C5-F99BF36972AA}"/>
          </ac:spMkLst>
        </pc:spChg>
        <pc:grpChg chg="del">
          <ac:chgData name="Utilizador Convidado" userId="S::urn:spo:anon#b4651b21d23d3871e25baf61a009eb8878b7ff47fedd1d9c9e80926ab06db4db::" providerId="AD" clId="Web-{EACB9E22-58E2-FF5C-4D8D-1E8B271BEEC8}" dt="2023-12-18T19:33:20.249" v="82"/>
          <ac:grpSpMkLst>
            <pc:docMk/>
            <pc:sldMk cId="2498536719" sldId="350"/>
            <ac:grpSpMk id="22" creationId="{B013CA6B-7495-BFAE-0E0F-9FA469E0556A}"/>
          </ac:grpSpMkLst>
        </pc:grpChg>
        <pc:grpChg chg="del mod">
          <ac:chgData name="Utilizador Convidado" userId="S::urn:spo:anon#b4651b21d23d3871e25baf61a009eb8878b7ff47fedd1d9c9e80926ab06db4db::" providerId="AD" clId="Web-{EACB9E22-58E2-FF5C-4D8D-1E8B271BEEC8}" dt="2023-12-18T19:32:38.576" v="72"/>
          <ac:grpSpMkLst>
            <pc:docMk/>
            <pc:sldMk cId="2498536719" sldId="350"/>
            <ac:grpSpMk id="25" creationId="{06D6BB7C-6DAA-7E99-99D5-7D4EA1AC25C1}"/>
          </ac:grpSpMkLst>
        </pc:grpChg>
        <pc:grpChg chg="del">
          <ac:chgData name="Utilizador Convidado" userId="S::urn:spo:anon#b4651b21d23d3871e25baf61a009eb8878b7ff47fedd1d9c9e80926ab06db4db::" providerId="AD" clId="Web-{EACB9E22-58E2-FF5C-4D8D-1E8B271BEEC8}" dt="2023-12-18T19:31:47.543" v="54"/>
          <ac:grpSpMkLst>
            <pc:docMk/>
            <pc:sldMk cId="2498536719" sldId="350"/>
            <ac:grpSpMk id="28" creationId="{49F592B5-DBCC-7CE3-493A-BDB806896C4F}"/>
          </ac:grpSpMkLst>
        </pc:grpChg>
        <pc:grpChg chg="del">
          <ac:chgData name="Utilizador Convidado" userId="S::urn:spo:anon#b4651b21d23d3871e25baf61a009eb8878b7ff47fedd1d9c9e80926ab06db4db::" providerId="AD" clId="Web-{EACB9E22-58E2-FF5C-4D8D-1E8B271BEEC8}" dt="2023-12-18T19:30:46.635" v="39"/>
          <ac:grpSpMkLst>
            <pc:docMk/>
            <pc:sldMk cId="2498536719" sldId="350"/>
            <ac:grpSpMk id="31" creationId="{E7804ECE-7E8A-56D8-DA6C-C945426AA9EA}"/>
          </ac:grpSpMkLst>
        </pc:grpChg>
        <pc:grpChg chg="del">
          <ac:chgData name="Utilizador Convidado" userId="S::urn:spo:anon#b4651b21d23d3871e25baf61a009eb8878b7ff47fedd1d9c9e80926ab06db4db::" providerId="AD" clId="Web-{EACB9E22-58E2-FF5C-4D8D-1E8B271BEEC8}" dt="2023-12-18T19:31:09.995" v="47"/>
          <ac:grpSpMkLst>
            <pc:docMk/>
            <pc:sldMk cId="2498536719" sldId="350"/>
            <ac:grpSpMk id="34" creationId="{1DC65FA2-8CE7-844A-3C78-A7601D65C79C}"/>
          </ac:grpSpMkLst>
        </pc:grpChg>
        <pc:grpChg chg="del">
          <ac:chgData name="Utilizador Convidado" userId="S::urn:spo:anon#b4651b21d23d3871e25baf61a009eb8878b7ff47fedd1d9c9e80926ab06db4db::" providerId="AD" clId="Web-{EACB9E22-58E2-FF5C-4D8D-1E8B271BEEC8}" dt="2023-12-18T19:30:20.821" v="32"/>
          <ac:grpSpMkLst>
            <pc:docMk/>
            <pc:sldMk cId="2498536719" sldId="350"/>
            <ac:grpSpMk id="37" creationId="{3565983B-5A34-6208-DB99-5EDCF39EE783}"/>
          </ac:grpSpMkLst>
        </pc:grpChg>
        <pc:grpChg chg="add del">
          <ac:chgData name="Utilizador Convidado" userId="S::urn:spo:anon#b4651b21d23d3871e25baf61a009eb8878b7ff47fedd1d9c9e80926ab06db4db::" providerId="AD" clId="Web-{EACB9E22-58E2-FF5C-4D8D-1E8B271BEEC8}" dt="2023-12-18T19:29:29.992" v="17"/>
          <ac:grpSpMkLst>
            <pc:docMk/>
            <pc:sldMk cId="2498536719" sldId="350"/>
            <ac:grpSpMk id="40" creationId="{89DE1D9C-AED1-6824-AC30-1EE8F62646FA}"/>
          </ac:grpSpMkLst>
        </pc:grpChg>
      </pc:sldChg>
    </pc:docChg>
  </pc:docChgLst>
  <pc:docChgLst>
    <pc:chgData name="Mário Francisco da Cruz Lourenço" userId="4cc2b2b4-8944-422e-bbf4-181b8b04dc08" providerId="ADAL" clId="{901A720F-6BD4-4474-AA75-AC6D5BEF3853}"/>
    <pc:docChg chg="undo redo custSel addSld delSld modSld sldOrd">
      <pc:chgData name="Mário Francisco da Cruz Lourenço" userId="4cc2b2b4-8944-422e-bbf4-181b8b04dc08" providerId="ADAL" clId="{901A720F-6BD4-4474-AA75-AC6D5BEF3853}" dt="2023-12-19T00:01:06.582" v="3236" actId="1076"/>
      <pc:docMkLst>
        <pc:docMk/>
      </pc:docMkLst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13758320" sldId="257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13758320" sldId="257"/>
            <ac:spMk id="2" creationId="{00000000-0000-0000-0000-000000000000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12682184" sldId="25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12682184" sldId="258"/>
            <ac:spMk id="2" creationId="{00000000-0000-0000-0000-000000000000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86176497" sldId="259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86176497" sldId="259"/>
            <ac:spMk id="2" creationId="{00000000-0000-0000-0000-000000000000}"/>
          </ac:spMkLst>
        </pc:spChg>
      </pc:sldChg>
      <pc:sldChg chg="addSp delSp modSp mod modClrScheme chgLayout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200000714" sldId="277"/>
        </pc:sldMkLst>
        <pc:spChg chg="del">
          <ac:chgData name="Mário Francisco da Cruz Lourenço" userId="4cc2b2b4-8944-422e-bbf4-181b8b04dc08" providerId="ADAL" clId="{901A720F-6BD4-4474-AA75-AC6D5BEF3853}" dt="2023-12-18T21:53:03.847" v="1231" actId="478"/>
          <ac:spMkLst>
            <pc:docMk/>
            <pc:sldMk cId="4200000714" sldId="277"/>
            <ac:spMk id="2" creationId="{206381AD-4C2B-4745-99B1-0BBCE6131A71}"/>
          </ac:spMkLst>
        </pc:spChg>
        <pc:spChg chg="add del mod">
          <ac:chgData name="Mário Francisco da Cruz Lourenço" userId="4cc2b2b4-8944-422e-bbf4-181b8b04dc08" providerId="ADAL" clId="{901A720F-6BD4-4474-AA75-AC6D5BEF3853}" dt="2023-12-17T19:39:24.078" v="497" actId="478"/>
          <ac:spMkLst>
            <pc:docMk/>
            <pc:sldMk cId="4200000714" sldId="277"/>
            <ac:spMk id="3" creationId="{6B5033E8-F835-8BD9-42D8-F5B0C7D7F1D4}"/>
          </ac:spMkLst>
        </pc:spChg>
        <pc:spChg chg="add del mod">
          <ac:chgData name="Mário Francisco da Cruz Lourenço" userId="4cc2b2b4-8944-422e-bbf4-181b8b04dc08" providerId="ADAL" clId="{901A720F-6BD4-4474-AA75-AC6D5BEF3853}" dt="2023-12-18T21:53:05.080" v="1233" actId="478"/>
          <ac:spMkLst>
            <pc:docMk/>
            <pc:sldMk cId="4200000714" sldId="277"/>
            <ac:spMk id="4" creationId="{099A52E6-C71B-DE70-35EC-518F9E1056AD}"/>
          </ac:spMkLst>
        </pc:spChg>
        <pc:spChg chg="add del mod ord">
          <ac:chgData name="Mário Francisco da Cruz Lourenço" userId="4cc2b2b4-8944-422e-bbf4-181b8b04dc08" providerId="ADAL" clId="{901A720F-6BD4-4474-AA75-AC6D5BEF3853}" dt="2023-12-18T21:53:11.867" v="1238" actId="478"/>
          <ac:spMkLst>
            <pc:docMk/>
            <pc:sldMk cId="4200000714" sldId="277"/>
            <ac:spMk id="5" creationId="{78CD11EF-E8F2-493D-4786-5A81BF57CC88}"/>
          </ac:spMkLst>
        </pc:spChg>
        <pc:spChg chg="del mod">
          <ac:chgData name="Mário Francisco da Cruz Lourenço" userId="4cc2b2b4-8944-422e-bbf4-181b8b04dc08" providerId="ADAL" clId="{901A720F-6BD4-4474-AA75-AC6D5BEF3853}" dt="2023-12-18T21:59:18.609" v="1276" actId="478"/>
          <ac:spMkLst>
            <pc:docMk/>
            <pc:sldMk cId="4200000714" sldId="277"/>
            <ac:spMk id="6" creationId="{5401CFB8-7596-1D4A-5CBA-C146A9E5E5FD}"/>
          </ac:spMkLst>
        </pc:spChg>
        <pc:spChg chg="add 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7" creationId="{1212E039-18AB-BD0D-AAF7-28A266BF5188}"/>
          </ac:spMkLst>
        </pc:spChg>
        <pc:spChg chg="add del">
          <ac:chgData name="Mário Francisco da Cruz Lourenço" userId="4cc2b2b4-8944-422e-bbf4-181b8b04dc08" providerId="ADAL" clId="{901A720F-6BD4-4474-AA75-AC6D5BEF3853}" dt="2023-12-17T19:40:20.725" v="510" actId="22"/>
          <ac:spMkLst>
            <pc:docMk/>
            <pc:sldMk cId="4200000714" sldId="277"/>
            <ac:spMk id="7" creationId="{810C493E-D31E-A345-5DD2-F0962362CED3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8" creationId="{B29C9707-F282-4944-BBD5-0E0C0EE6CADC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9" creationId="{9AE96167-816D-4C59-8FF1-1A186D22AD45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0" creationId="{756FFC84-2285-44D7-994C-6139884A23A3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1" creationId="{532F2CD3-5164-4AB6-93A7-42A414A8D394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2" creationId="{2301AFEA-FF9B-4826-8772-D384C84218B0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3" creationId="{B07F59A5-09B7-4A8B-BF39-0707A96D2299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4" creationId="{17C625E3-018D-4C17-9030-AC553CCC81F7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5" creationId="{5205CAD4-A5C8-4B98-BAAE-C1C9C48E7480}"/>
          </ac:spMkLst>
        </pc:spChg>
        <pc:spChg chg="add del mod ord">
          <ac:chgData name="Mário Francisco da Cruz Lourenço" userId="4cc2b2b4-8944-422e-bbf4-181b8b04dc08" providerId="ADAL" clId="{901A720F-6BD4-4474-AA75-AC6D5BEF3853}" dt="2023-12-18T21:53:12.276" v="1239" actId="478"/>
          <ac:spMkLst>
            <pc:docMk/>
            <pc:sldMk cId="4200000714" sldId="277"/>
            <ac:spMk id="16" creationId="{CBE03616-D93D-5D59-7760-6A211D31B5B8}"/>
          </ac:spMkLst>
        </pc:spChg>
        <pc:spChg chg="add 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7" creationId="{9EC1CDE5-9949-AF2A-F941-4CCB915FFC13}"/>
          </ac:spMkLst>
        </pc:spChg>
        <pc:spChg chg="add 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8" creationId="{295D69B5-7C3E-4835-10D7-1358D5D2A832}"/>
          </ac:spMkLst>
        </pc:spChg>
        <pc:spChg chg="add 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9" creationId="{60A7AB62-FF41-625F-F64F-F98E6B11DEC8}"/>
          </ac:spMkLst>
        </pc:spChg>
        <pc:spChg chg="add del mod ord">
          <ac:chgData name="Mário Francisco da Cruz Lourenço" userId="4cc2b2b4-8944-422e-bbf4-181b8b04dc08" providerId="ADAL" clId="{901A720F-6BD4-4474-AA75-AC6D5BEF3853}" dt="2023-12-18T22:00:40.524" v="1282" actId="931"/>
          <ac:spMkLst>
            <pc:docMk/>
            <pc:sldMk cId="4200000714" sldId="277"/>
            <ac:spMk id="21" creationId="{C00EA380-190E-3782-A2EC-F756E1B39AE9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54" creationId="{1B284510-0831-4BA6-90CD-3E0E677F8C23}"/>
          </ac:spMkLst>
        </pc:spChg>
        <pc:spChg chg="del">
          <ac:chgData name="Mário Francisco da Cruz Lourenço" userId="4cc2b2b4-8944-422e-bbf4-181b8b04dc08" providerId="ADAL" clId="{901A720F-6BD4-4474-AA75-AC6D5BEF3853}" dt="2023-12-18T21:57:39.337" v="1254" actId="478"/>
          <ac:spMkLst>
            <pc:docMk/>
            <pc:sldMk cId="4200000714" sldId="277"/>
            <ac:spMk id="55" creationId="{5A3F6BB7-B099-4CF1-ADB1-B2CA3D825511}"/>
          </ac:spMkLst>
        </pc:spChg>
        <pc:spChg chg="del">
          <ac:chgData name="Mário Francisco da Cruz Lourenço" userId="4cc2b2b4-8944-422e-bbf4-181b8b04dc08" providerId="ADAL" clId="{901A720F-6BD4-4474-AA75-AC6D5BEF3853}" dt="2023-12-18T21:57:33.273" v="1250" actId="478"/>
          <ac:spMkLst>
            <pc:docMk/>
            <pc:sldMk cId="4200000714" sldId="277"/>
            <ac:spMk id="56" creationId="{0C72225E-0DF4-46DB-AF6C-D628527EA3E3}"/>
          </ac:spMkLst>
        </pc:spChg>
        <pc:spChg chg="del">
          <ac:chgData name="Mário Francisco da Cruz Lourenço" userId="4cc2b2b4-8944-422e-bbf4-181b8b04dc08" providerId="ADAL" clId="{901A720F-6BD4-4474-AA75-AC6D5BEF3853}" dt="2023-12-18T21:57:22.494" v="1244" actId="478"/>
          <ac:spMkLst>
            <pc:docMk/>
            <pc:sldMk cId="4200000714" sldId="277"/>
            <ac:spMk id="57" creationId="{13DFA81C-8A06-48A1-B3A1-5FC88CD3B243}"/>
          </ac:spMkLst>
        </pc:spChg>
        <pc:spChg chg="mod">
          <ac:chgData name="Mário Francisco da Cruz Lourenço" userId="4cc2b2b4-8944-422e-bbf4-181b8b04dc08" providerId="ADAL" clId="{901A720F-6BD4-4474-AA75-AC6D5BEF3853}" dt="2023-12-17T19:40:26.451" v="514" actId="1076"/>
          <ac:spMkLst>
            <pc:docMk/>
            <pc:sldMk cId="4200000714" sldId="277"/>
            <ac:spMk id="62" creationId="{1C28C964-4252-4502-A5DA-C7F72A568A66}"/>
          </ac:spMkLst>
        </pc:spChg>
        <pc:spChg chg="del">
          <ac:chgData name="Mário Francisco da Cruz Lourenço" userId="4cc2b2b4-8944-422e-bbf4-181b8b04dc08" providerId="ADAL" clId="{901A720F-6BD4-4474-AA75-AC6D5BEF3853}" dt="2023-12-18T21:53:09.132" v="1235" actId="478"/>
          <ac:spMkLst>
            <pc:docMk/>
            <pc:sldMk cId="4200000714" sldId="277"/>
            <ac:spMk id="63" creationId="{E87EF294-CB96-4EBA-AA8D-E7146310F9AE}"/>
          </ac:spMkLst>
        </pc:spChg>
        <pc:spChg chg="del">
          <ac:chgData name="Mário Francisco da Cruz Lourenço" userId="4cc2b2b4-8944-422e-bbf4-181b8b04dc08" providerId="ADAL" clId="{901A720F-6BD4-4474-AA75-AC6D5BEF3853}" dt="2023-12-18T21:53:11.444" v="1237" actId="478"/>
          <ac:spMkLst>
            <pc:docMk/>
            <pc:sldMk cId="4200000714" sldId="277"/>
            <ac:spMk id="65" creationId="{ADA83D1F-69E6-4377-94BC-2F614644C4A9}"/>
          </ac:spMkLst>
        </pc:spChg>
        <pc:spChg chg="del">
          <ac:chgData name="Mário Francisco da Cruz Lourenço" userId="4cc2b2b4-8944-422e-bbf4-181b8b04dc08" providerId="ADAL" clId="{901A720F-6BD4-4474-AA75-AC6D5BEF3853}" dt="2023-12-18T21:53:10.977" v="1236" actId="478"/>
          <ac:spMkLst>
            <pc:docMk/>
            <pc:sldMk cId="4200000714" sldId="277"/>
            <ac:spMk id="67" creationId="{61685708-EE47-4C79-A849-C0FBFFB5DF23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99" creationId="{A89715E3-935A-D71E-081A-4639FCC99C86}"/>
          </ac:spMkLst>
        </pc:spChg>
        <pc:spChg chg="mod">
          <ac:chgData name="Mário Francisco da Cruz Lourenço" userId="4cc2b2b4-8944-422e-bbf4-181b8b04dc08" providerId="ADAL" clId="{901A720F-6BD4-4474-AA75-AC6D5BEF3853}" dt="2023-12-18T22:02:09.962" v="1306" actId="1076"/>
          <ac:spMkLst>
            <pc:docMk/>
            <pc:sldMk cId="4200000714" sldId="277"/>
            <ac:spMk id="100" creationId="{C5CF80B2-D597-EBD9-29ED-AB75A9D8C769}"/>
          </ac:spMkLst>
        </pc:spChg>
        <pc:spChg chg="mod">
          <ac:chgData name="Mário Francisco da Cruz Lourenço" userId="4cc2b2b4-8944-422e-bbf4-181b8b04dc08" providerId="ADAL" clId="{901A720F-6BD4-4474-AA75-AC6D5BEF3853}" dt="2023-12-18T21:59:04.232" v="1270" actId="207"/>
          <ac:spMkLst>
            <pc:docMk/>
            <pc:sldMk cId="4200000714" sldId="277"/>
            <ac:spMk id="107" creationId="{D45579DA-6CC6-2444-8529-33EAB61B43C1}"/>
          </ac:spMkLst>
        </pc:spChg>
        <pc:spChg chg="del">
          <ac:chgData name="Mário Francisco da Cruz Lourenço" userId="4cc2b2b4-8944-422e-bbf4-181b8b04dc08" providerId="ADAL" clId="{901A720F-6BD4-4474-AA75-AC6D5BEF3853}" dt="2023-12-18T21:58:03.308" v="1261" actId="478"/>
          <ac:spMkLst>
            <pc:docMk/>
            <pc:sldMk cId="4200000714" sldId="277"/>
            <ac:spMk id="109" creationId="{5BDC7DD3-B823-8995-8937-17CE191FC6FD}"/>
          </ac:spMkLst>
        </pc:spChg>
        <pc:grpChg chg="mod">
          <ac:chgData name="Mário Francisco da Cruz Lourenço" userId="4cc2b2b4-8944-422e-bbf4-181b8b04dc08" providerId="ADAL" clId="{901A720F-6BD4-4474-AA75-AC6D5BEF3853}" dt="2023-12-18T22:02:09.962" v="1306" actId="1076"/>
          <ac:grpSpMkLst>
            <pc:docMk/>
            <pc:sldMk cId="4200000714" sldId="277"/>
            <ac:grpSpMk id="32" creationId="{5CFAA1FF-2D1A-4F1D-95E2-C8E96E124221}"/>
          </ac:grpSpMkLst>
        </pc:grpChg>
        <pc:grpChg chg="mod">
          <ac:chgData name="Mário Francisco da Cruz Lourenço" userId="4cc2b2b4-8944-422e-bbf4-181b8b04dc08" providerId="ADAL" clId="{901A720F-6BD4-4474-AA75-AC6D5BEF3853}" dt="2023-12-18T22:02:09.962" v="1306" actId="1076"/>
          <ac:grpSpMkLst>
            <pc:docMk/>
            <pc:sldMk cId="4200000714" sldId="277"/>
            <ac:grpSpMk id="36" creationId="{5783AF0C-555F-4709-8516-81BE624D9B23}"/>
          </ac:grpSpMkLst>
        </pc:grpChg>
        <pc:grpChg chg="mod">
          <ac:chgData name="Mário Francisco da Cruz Lourenço" userId="4cc2b2b4-8944-422e-bbf4-181b8b04dc08" providerId="ADAL" clId="{901A720F-6BD4-4474-AA75-AC6D5BEF3853}" dt="2023-12-18T22:02:09.962" v="1306" actId="1076"/>
          <ac:grpSpMkLst>
            <pc:docMk/>
            <pc:sldMk cId="4200000714" sldId="277"/>
            <ac:grpSpMk id="40" creationId="{A5E11BB6-4135-48C3-A228-F91E070A1C94}"/>
          </ac:grpSpMkLst>
        </pc:grpChg>
        <pc:grpChg chg="mod">
          <ac:chgData name="Mário Francisco da Cruz Lourenço" userId="4cc2b2b4-8944-422e-bbf4-181b8b04dc08" providerId="ADAL" clId="{901A720F-6BD4-4474-AA75-AC6D5BEF3853}" dt="2023-12-18T22:02:09.962" v="1306" actId="1076"/>
          <ac:grpSpMkLst>
            <pc:docMk/>
            <pc:sldMk cId="4200000714" sldId="277"/>
            <ac:grpSpMk id="44" creationId="{4809C7BB-0AB6-40AB-A4EF-8827CE30B995}"/>
          </ac:grpSpMkLst>
        </pc:grpChg>
        <pc:grpChg chg="mod">
          <ac:chgData name="Mário Francisco da Cruz Lourenço" userId="4cc2b2b4-8944-422e-bbf4-181b8b04dc08" providerId="ADAL" clId="{901A720F-6BD4-4474-AA75-AC6D5BEF3853}" dt="2023-12-18T22:02:09.962" v="1306" actId="1076"/>
          <ac:grpSpMkLst>
            <pc:docMk/>
            <pc:sldMk cId="4200000714" sldId="277"/>
            <ac:grpSpMk id="105" creationId="{055663B3-DCE1-9980-8269-749F7A0541C5}"/>
          </ac:grpSpMkLst>
        </pc:grpChg>
        <pc:picChg chg="add del mod">
          <ac:chgData name="Mário Francisco da Cruz Lourenço" userId="4cc2b2b4-8944-422e-bbf4-181b8b04dc08" providerId="ADAL" clId="{901A720F-6BD4-4474-AA75-AC6D5BEF3853}" dt="2023-12-18T21:59:45.297" v="1280"/>
          <ac:picMkLst>
            <pc:docMk/>
            <pc:sldMk cId="4200000714" sldId="277"/>
            <ac:picMk id="20" creationId="{C5029325-3BE0-0899-DB47-14DFFA367575}"/>
          </ac:picMkLst>
        </pc:picChg>
        <pc:picChg chg="add mod">
          <ac:chgData name="Mário Francisco da Cruz Lourenço" userId="4cc2b2b4-8944-422e-bbf4-181b8b04dc08" providerId="ADAL" clId="{901A720F-6BD4-4474-AA75-AC6D5BEF3853}" dt="2023-12-18T22:44:28.217" v="2009"/>
          <ac:picMkLst>
            <pc:docMk/>
            <pc:sldMk cId="4200000714" sldId="277"/>
            <ac:picMk id="23" creationId="{C08B446D-720F-C79F-9493-D5EC4A08FD4C}"/>
          </ac:picMkLst>
        </pc:picChg>
        <pc:picChg chg="del mod">
          <ac:chgData name="Mário Francisco da Cruz Lourenço" userId="4cc2b2b4-8944-422e-bbf4-181b8b04dc08" providerId="ADAL" clId="{901A720F-6BD4-4474-AA75-AC6D5BEF3853}" dt="2023-12-17T19:39:38.263" v="498" actId="478"/>
          <ac:picMkLst>
            <pc:docMk/>
            <pc:sldMk cId="4200000714" sldId="277"/>
            <ac:picMk id="111" creationId="{10793B04-D929-DE87-D579-EE2124B4F63E}"/>
          </ac:picMkLst>
        </pc:picChg>
        <pc:picChg chg="del">
          <ac:chgData name="Mário Francisco da Cruz Lourenço" userId="4cc2b2b4-8944-422e-bbf4-181b8b04dc08" providerId="ADAL" clId="{901A720F-6BD4-4474-AA75-AC6D5BEF3853}" dt="2023-12-17T19:40:17.776" v="508" actId="478"/>
          <ac:picMkLst>
            <pc:docMk/>
            <pc:sldMk cId="4200000714" sldId="277"/>
            <ac:picMk id="114" creationId="{2671CA89-1DC8-1E13-B51E-A306044B033B}"/>
          </ac:picMkLst>
        </pc:pic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720491299" sldId="27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720491299" sldId="278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823802265" sldId="279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823802265" sldId="279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49901301" sldId="280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49901301" sldId="280"/>
            <ac:spMk id="2" creationId="{206381AD-4C2B-4745-99B1-0BBCE6131A71}"/>
          </ac:spMkLst>
        </pc:spChg>
      </pc:sldChg>
      <pc:sldChg chg="del">
        <pc:chgData name="Mário Francisco da Cruz Lourenço" userId="4cc2b2b4-8944-422e-bbf4-181b8b04dc08" providerId="ADAL" clId="{901A720F-6BD4-4474-AA75-AC6D5BEF3853}" dt="2023-12-17T19:34:26.486" v="211" actId="47"/>
        <pc:sldMkLst>
          <pc:docMk/>
          <pc:sldMk cId="2241350302" sldId="281"/>
        </pc:sldMkLst>
      </pc:sldChg>
      <pc:sldChg chg="addSp delSp modSp mod or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169082968" sldId="282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169082968" sldId="282"/>
            <ac:spMk id="2" creationId="{206381AD-4C2B-4745-99B1-0BBCE6131A71}"/>
          </ac:spMkLst>
        </pc:spChg>
        <pc:spChg chg="ord">
          <ac:chgData name="Mário Francisco da Cruz Lourenço" userId="4cc2b2b4-8944-422e-bbf4-181b8b04dc08" providerId="ADAL" clId="{901A720F-6BD4-4474-AA75-AC6D5BEF3853}" dt="2023-12-18T22:33:16.391" v="1852" actId="171"/>
          <ac:spMkLst>
            <pc:docMk/>
            <pc:sldMk cId="4169082968" sldId="282"/>
            <ac:spMk id="3" creationId="{F85D84FB-B9AD-451C-B829-31C0171022DC}"/>
          </ac:spMkLst>
        </pc:spChg>
        <pc:spChg chg="del mod">
          <ac:chgData name="Mário Francisco da Cruz Lourenço" userId="4cc2b2b4-8944-422e-bbf4-181b8b04dc08" providerId="ADAL" clId="{901A720F-6BD4-4474-AA75-AC6D5BEF3853}" dt="2023-12-18T22:33:34.296" v="1856" actId="478"/>
          <ac:spMkLst>
            <pc:docMk/>
            <pc:sldMk cId="4169082968" sldId="282"/>
            <ac:spMk id="7" creationId="{71CCD7FC-BBF6-4FDA-AE2A-B92608B25595}"/>
          </ac:spMkLst>
        </pc:spChg>
        <pc:spChg chg="del mod">
          <ac:chgData name="Mário Francisco da Cruz Lourenço" userId="4cc2b2b4-8944-422e-bbf4-181b8b04dc08" providerId="ADAL" clId="{901A720F-6BD4-4474-AA75-AC6D5BEF3853}" dt="2023-12-18T22:32:37.169" v="1845" actId="478"/>
          <ac:spMkLst>
            <pc:docMk/>
            <pc:sldMk cId="4169082968" sldId="282"/>
            <ac:spMk id="8" creationId="{98809E9A-1E34-43B3-98EB-0F9EA7527CD5}"/>
          </ac:spMkLst>
        </pc:spChg>
        <pc:spChg chg="del mod">
          <ac:chgData name="Mário Francisco da Cruz Lourenço" userId="4cc2b2b4-8944-422e-bbf4-181b8b04dc08" providerId="ADAL" clId="{901A720F-6BD4-4474-AA75-AC6D5BEF3853}" dt="2023-12-18T22:33:36.347" v="1857" actId="478"/>
          <ac:spMkLst>
            <pc:docMk/>
            <pc:sldMk cId="4169082968" sldId="282"/>
            <ac:spMk id="9" creationId="{9EC4C05D-D04F-49D5-9FE0-663ACF7F82B8}"/>
          </ac:spMkLst>
        </pc:spChg>
        <pc:spChg chg="mod">
          <ac:chgData name="Mário Francisco da Cruz Lourenço" userId="4cc2b2b4-8944-422e-bbf4-181b8b04dc08" providerId="ADAL" clId="{901A720F-6BD4-4474-AA75-AC6D5BEF3853}" dt="2023-12-18T22:33:41.541" v="1860" actId="1076"/>
          <ac:spMkLst>
            <pc:docMk/>
            <pc:sldMk cId="4169082968" sldId="282"/>
            <ac:spMk id="10" creationId="{CE62953F-05A7-46F6-9AD3-7BC00397F0F2}"/>
          </ac:spMkLst>
        </pc:spChg>
        <pc:spChg chg="mod">
          <ac:chgData name="Mário Francisco da Cruz Lourenço" userId="4cc2b2b4-8944-422e-bbf4-181b8b04dc08" providerId="ADAL" clId="{901A720F-6BD4-4474-AA75-AC6D5BEF3853}" dt="2023-12-17T20:12:36.650" v="937" actId="20577"/>
          <ac:spMkLst>
            <pc:docMk/>
            <pc:sldMk cId="4169082968" sldId="282"/>
            <ac:spMk id="11" creationId="{C336D2BC-9E0C-498C-890B-EB242CB1C671}"/>
          </ac:spMkLst>
        </pc:spChg>
        <pc:spChg chg="mod">
          <ac:chgData name="Mário Francisco da Cruz Lourenço" userId="4cc2b2b4-8944-422e-bbf4-181b8b04dc08" providerId="ADAL" clId="{901A720F-6BD4-4474-AA75-AC6D5BEF3853}" dt="2023-12-17T20:07:01.513" v="867" actId="20577"/>
          <ac:spMkLst>
            <pc:docMk/>
            <pc:sldMk cId="4169082968" sldId="282"/>
            <ac:spMk id="13" creationId="{14ABF9A0-FD1B-4FF5-AF08-64CAC0DAB602}"/>
          </ac:spMkLst>
        </pc:spChg>
        <pc:spChg chg="mod">
          <ac:chgData name="Mário Francisco da Cruz Lourenço" userId="4cc2b2b4-8944-422e-bbf4-181b8b04dc08" providerId="ADAL" clId="{901A720F-6BD4-4474-AA75-AC6D5BEF3853}" dt="2023-12-17T20:06:59.225" v="861"/>
          <ac:spMkLst>
            <pc:docMk/>
            <pc:sldMk cId="4169082968" sldId="282"/>
            <ac:spMk id="14" creationId="{6A5BDF3A-E368-43F6-996D-78E1E39DBE4B}"/>
          </ac:spMkLst>
        </pc:spChg>
        <pc:spChg chg="mod">
          <ac:chgData name="Mário Francisco da Cruz Lourenço" userId="4cc2b2b4-8944-422e-bbf4-181b8b04dc08" providerId="ADAL" clId="{901A720F-6BD4-4474-AA75-AC6D5BEF3853}" dt="2023-12-17T20:07:44.135" v="869" actId="20577"/>
          <ac:spMkLst>
            <pc:docMk/>
            <pc:sldMk cId="4169082968" sldId="282"/>
            <ac:spMk id="16" creationId="{65979102-0D54-4D67-BA49-77478B00AE61}"/>
          </ac:spMkLst>
        </pc:spChg>
        <pc:spChg chg="mod">
          <ac:chgData name="Mário Francisco da Cruz Lourenço" userId="4cc2b2b4-8944-422e-bbf4-181b8b04dc08" providerId="ADAL" clId="{901A720F-6BD4-4474-AA75-AC6D5BEF3853}" dt="2023-12-17T20:05:55.247" v="829" actId="20577"/>
          <ac:spMkLst>
            <pc:docMk/>
            <pc:sldMk cId="4169082968" sldId="282"/>
            <ac:spMk id="17" creationId="{DA282F9B-49CE-44E9-B681-A6968AD3CDB2}"/>
          </ac:spMkLst>
        </pc:spChg>
        <pc:spChg chg="add del">
          <ac:chgData name="Mário Francisco da Cruz Lourenço" userId="4cc2b2b4-8944-422e-bbf4-181b8b04dc08" providerId="ADAL" clId="{901A720F-6BD4-4474-AA75-AC6D5BEF3853}" dt="2023-12-17T20:06:56.988" v="859"/>
          <ac:spMkLst>
            <pc:docMk/>
            <pc:sldMk cId="4169082968" sldId="282"/>
            <ac:spMk id="20" creationId="{6D3198A9-902D-AC2F-C251-4ACD71A597B9}"/>
          </ac:spMkLst>
        </pc:spChg>
        <pc:spChg chg="add del">
          <ac:chgData name="Mário Francisco da Cruz Lourenço" userId="4cc2b2b4-8944-422e-bbf4-181b8b04dc08" providerId="ADAL" clId="{901A720F-6BD4-4474-AA75-AC6D5BEF3853}" dt="2023-12-17T20:06:56.988" v="859"/>
          <ac:spMkLst>
            <pc:docMk/>
            <pc:sldMk cId="4169082968" sldId="282"/>
            <ac:spMk id="21" creationId="{CB02CBB1-4045-1E99-485F-22006A72EBBF}"/>
          </ac:spMkLst>
        </pc:spChg>
        <pc:grpChg chg="mod">
          <ac:chgData name="Mário Francisco da Cruz Lourenço" userId="4cc2b2b4-8944-422e-bbf4-181b8b04dc08" providerId="ADAL" clId="{901A720F-6BD4-4474-AA75-AC6D5BEF3853}" dt="2023-12-17T20:06:59.225" v="861"/>
          <ac:grpSpMkLst>
            <pc:docMk/>
            <pc:sldMk cId="4169082968" sldId="282"/>
            <ac:grpSpMk id="12" creationId="{7BDC50C0-6694-4C3B-B598-1ECAE5295725}"/>
          </ac:grpSpMkLst>
        </pc:grpChg>
        <pc:picChg chg="del mod">
          <ac:chgData name="Mário Francisco da Cruz Lourenço" userId="4cc2b2b4-8944-422e-bbf4-181b8b04dc08" providerId="ADAL" clId="{901A720F-6BD4-4474-AA75-AC6D5BEF3853}" dt="2023-12-18T22:32:20.002" v="1835" actId="478"/>
          <ac:picMkLst>
            <pc:docMk/>
            <pc:sldMk cId="4169082968" sldId="282"/>
            <ac:picMk id="20" creationId="{A8058548-E5E0-D5C6-4A1D-B70EF31B605B}"/>
          </ac:picMkLst>
        </pc:picChg>
        <pc:picChg chg="add mod ord">
          <ac:chgData name="Mário Francisco da Cruz Lourenço" userId="4cc2b2b4-8944-422e-bbf4-181b8b04dc08" providerId="ADAL" clId="{901A720F-6BD4-4474-AA75-AC6D5BEF3853}" dt="2023-12-18T22:33:25.205" v="1855" actId="1076"/>
          <ac:picMkLst>
            <pc:docMk/>
            <pc:sldMk cId="4169082968" sldId="282"/>
            <ac:picMk id="26" creationId="{B8DB9D1D-4B6E-9BCE-C293-7029D5EBBE21}"/>
          </ac:picMkLst>
        </pc:picChg>
      </pc:sldChg>
      <pc:sldChg chg="addSp delSp modSp mo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300285390" sldId="283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300285390" sldId="283"/>
            <ac:spMk id="2" creationId="{206381AD-4C2B-4745-99B1-0BBCE6131A71}"/>
          </ac:spMkLst>
        </pc:spChg>
        <pc:spChg chg="add del mod">
          <ac:chgData name="Mário Francisco da Cruz Lourenço" userId="4cc2b2b4-8944-422e-bbf4-181b8b04dc08" providerId="ADAL" clId="{901A720F-6BD4-4474-AA75-AC6D5BEF3853}" dt="2023-12-17T19:45:35.463" v="522" actId="21"/>
          <ac:spMkLst>
            <pc:docMk/>
            <pc:sldMk cId="2300285390" sldId="283"/>
            <ac:spMk id="53" creationId="{DF2C1D44-75A7-4AAB-A73D-332C85C95780}"/>
          </ac:spMkLst>
        </pc:spChg>
      </pc:sldChg>
      <pc:sldChg chg="del">
        <pc:chgData name="Mário Francisco da Cruz Lourenço" userId="4cc2b2b4-8944-422e-bbf4-181b8b04dc08" providerId="ADAL" clId="{901A720F-6BD4-4474-AA75-AC6D5BEF3853}" dt="2023-12-17T19:34:22.747" v="210" actId="47"/>
        <pc:sldMkLst>
          <pc:docMk/>
          <pc:sldMk cId="2236049700" sldId="284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265416263" sldId="285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265416263" sldId="285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087399440" sldId="286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087399440" sldId="286"/>
            <ac:spMk id="2" creationId="{206381AD-4C2B-4745-99B1-0BBCE6131A71}"/>
          </ac:spMkLst>
        </pc:spChg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087399440" sldId="286"/>
            <ac:spMk id="4" creationId="{BCF0A4BC-2E8A-4769-B78A-29E352F72127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161881074" sldId="287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161881074" sldId="287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299181792" sldId="28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299181792" sldId="288"/>
            <ac:spMk id="2" creationId="{206381AD-4C2B-4745-99B1-0BBCE6131A71}"/>
          </ac:spMkLst>
        </pc:spChg>
      </pc:sldChg>
      <pc:sldChg chg="del">
        <pc:chgData name="Mário Francisco da Cruz Lourenço" userId="4cc2b2b4-8944-422e-bbf4-181b8b04dc08" providerId="ADAL" clId="{901A720F-6BD4-4474-AA75-AC6D5BEF3853}" dt="2023-12-17T19:28:57.572" v="144" actId="47"/>
        <pc:sldMkLst>
          <pc:docMk/>
          <pc:sldMk cId="3432990251" sldId="289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30503912" sldId="290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30503912" sldId="290"/>
            <ac:spMk id="2" creationId="{206381AD-4C2B-4745-99B1-0BBCE6131A71}"/>
          </ac:spMkLst>
        </pc:spChg>
      </pc:sldChg>
      <pc:sldChg chg="addSp modSp del mod ord">
        <pc:chgData name="Mário Francisco da Cruz Lourenço" userId="4cc2b2b4-8944-422e-bbf4-181b8b04dc08" providerId="ADAL" clId="{901A720F-6BD4-4474-AA75-AC6D5BEF3853}" dt="2023-12-18T23:36:30.705" v="2233" actId="47"/>
        <pc:sldMkLst>
          <pc:docMk/>
          <pc:sldMk cId="1815976364" sldId="292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815976364" sldId="292"/>
            <ac:spMk id="2" creationId="{206381AD-4C2B-4745-99B1-0BBCE6131A71}"/>
          </ac:spMkLst>
        </pc:spChg>
        <pc:spChg chg="mod">
          <ac:chgData name="Mário Francisco da Cruz Lourenço" userId="4cc2b2b4-8944-422e-bbf4-181b8b04dc08" providerId="ADAL" clId="{901A720F-6BD4-4474-AA75-AC6D5BEF3853}" dt="2023-12-17T20:12:27.859" v="925" actId="164"/>
          <ac:spMkLst>
            <pc:docMk/>
            <pc:sldMk cId="1815976364" sldId="292"/>
            <ac:spMk id="12" creationId="{C5F0E8AA-6CE1-4A34-9CBD-04849ED2F3F4}"/>
          </ac:spMkLst>
        </pc:spChg>
        <pc:spChg chg="mod">
          <ac:chgData name="Mário Francisco da Cruz Lourenço" userId="4cc2b2b4-8944-422e-bbf4-181b8b04dc08" providerId="ADAL" clId="{901A720F-6BD4-4474-AA75-AC6D5BEF3853}" dt="2023-12-17T19:48:05.625" v="617" actId="404"/>
          <ac:spMkLst>
            <pc:docMk/>
            <pc:sldMk cId="1815976364" sldId="292"/>
            <ac:spMk id="14" creationId="{D5C4B682-2411-47A2-B97B-8BC8860A60CB}"/>
          </ac:spMkLst>
        </pc:spChg>
        <pc:spChg chg="mod">
          <ac:chgData name="Mário Francisco da Cruz Lourenço" userId="4cc2b2b4-8944-422e-bbf4-181b8b04dc08" providerId="ADAL" clId="{901A720F-6BD4-4474-AA75-AC6D5BEF3853}" dt="2023-12-17T19:48:02.241" v="615"/>
          <ac:spMkLst>
            <pc:docMk/>
            <pc:sldMk cId="1815976364" sldId="292"/>
            <ac:spMk id="15" creationId="{8FE5B1E4-B524-4E9F-89D2-A10C2F2DECBD}"/>
          </ac:spMkLst>
        </pc:spChg>
        <pc:spChg chg="mod">
          <ac:chgData name="Mário Francisco da Cruz Lourenço" userId="4cc2b2b4-8944-422e-bbf4-181b8b04dc08" providerId="ADAL" clId="{901A720F-6BD4-4474-AA75-AC6D5BEF3853}" dt="2023-12-17T20:12:28.114" v="926" actId="1076"/>
          <ac:spMkLst>
            <pc:docMk/>
            <pc:sldMk cId="1815976364" sldId="292"/>
            <ac:spMk id="19" creationId="{A1FF8497-5F3F-478B-B7A3-B4EBA65574D6}"/>
          </ac:spMkLst>
        </pc:spChg>
        <pc:spChg chg="mod">
          <ac:chgData name="Mário Francisco da Cruz Lourenço" userId="4cc2b2b4-8944-422e-bbf4-181b8b04dc08" providerId="ADAL" clId="{901A720F-6BD4-4474-AA75-AC6D5BEF3853}" dt="2023-12-18T23:29:08.539" v="2207" actId="1076"/>
          <ac:spMkLst>
            <pc:docMk/>
            <pc:sldMk cId="1815976364" sldId="292"/>
            <ac:spMk id="25" creationId="{8D2B3B42-9E69-44D7-9290-7081E0047261}"/>
          </ac:spMkLst>
        </pc:spChg>
        <pc:spChg chg="mod">
          <ac:chgData name="Mário Francisco da Cruz Lourenço" userId="4cc2b2b4-8944-422e-bbf4-181b8b04dc08" providerId="ADAL" clId="{901A720F-6BD4-4474-AA75-AC6D5BEF3853}" dt="2023-12-18T23:31:04.195" v="2228" actId="14100"/>
          <ac:spMkLst>
            <pc:docMk/>
            <pc:sldMk cId="1815976364" sldId="292"/>
            <ac:spMk id="28" creationId="{2F69D4A6-9055-4171-A748-363B59664EA6}"/>
          </ac:spMkLst>
        </pc:spChg>
        <pc:spChg chg="mod">
          <ac:chgData name="Mário Francisco da Cruz Lourenço" userId="4cc2b2b4-8944-422e-bbf4-181b8b04dc08" providerId="ADAL" clId="{901A720F-6BD4-4474-AA75-AC6D5BEF3853}" dt="2023-12-18T23:31:01.696" v="2227" actId="1076"/>
          <ac:spMkLst>
            <pc:docMk/>
            <pc:sldMk cId="1815976364" sldId="292"/>
            <ac:spMk id="29" creationId="{4328DFBC-8FCD-4FBA-A36F-39630B8703F2}"/>
          </ac:spMkLst>
        </pc:spChg>
        <pc:spChg chg="mod">
          <ac:chgData name="Mário Francisco da Cruz Lourenço" userId="4cc2b2b4-8944-422e-bbf4-181b8b04dc08" providerId="ADAL" clId="{901A720F-6BD4-4474-AA75-AC6D5BEF3853}" dt="2023-12-18T23:29:08.539" v="2207" actId="1076"/>
          <ac:spMkLst>
            <pc:docMk/>
            <pc:sldMk cId="1815976364" sldId="292"/>
            <ac:spMk id="41" creationId="{2B5312B9-8F5A-4BDA-A60F-63D1AE342CE2}"/>
          </ac:spMkLst>
        </pc:spChg>
        <pc:spChg chg="mod">
          <ac:chgData name="Mário Francisco da Cruz Lourenço" userId="4cc2b2b4-8944-422e-bbf4-181b8b04dc08" providerId="ADAL" clId="{901A720F-6BD4-4474-AA75-AC6D5BEF3853}" dt="2023-12-17T19:37:43.002" v="494" actId="20577"/>
          <ac:spMkLst>
            <pc:docMk/>
            <pc:sldMk cId="1815976364" sldId="292"/>
            <ac:spMk id="45" creationId="{F8D0A998-0692-4FED-9266-44DE9FA76330}"/>
          </ac:spMkLst>
        </pc:spChg>
        <pc:grpChg chg="mod">
          <ac:chgData name="Mário Francisco da Cruz Lourenço" userId="4cc2b2b4-8944-422e-bbf4-181b8b04dc08" providerId="ADAL" clId="{901A720F-6BD4-4474-AA75-AC6D5BEF3853}" dt="2023-12-17T19:48:13.386" v="620" actId="1076"/>
          <ac:grpSpMkLst>
            <pc:docMk/>
            <pc:sldMk cId="1815976364" sldId="292"/>
            <ac:grpSpMk id="13" creationId="{F0F45C52-72CC-4328-A8FF-0265EEB13137}"/>
          </ac:grpSpMkLst>
        </pc:grpChg>
        <pc:grpChg chg="mod">
          <ac:chgData name="Mário Francisco da Cruz Lourenço" userId="4cc2b2b4-8944-422e-bbf4-181b8b04dc08" providerId="ADAL" clId="{901A720F-6BD4-4474-AA75-AC6D5BEF3853}" dt="2023-12-18T23:29:08.539" v="2207" actId="1076"/>
          <ac:grpSpMkLst>
            <pc:docMk/>
            <pc:sldMk cId="1815976364" sldId="292"/>
            <ac:grpSpMk id="27" creationId="{3605F0CB-AC3A-4805-A185-1504D462C8C0}"/>
          </ac:grpSpMkLst>
        </pc:grpChg>
        <pc:grpChg chg="add mod">
          <ac:chgData name="Mário Francisco da Cruz Lourenço" userId="4cc2b2b4-8944-422e-bbf4-181b8b04dc08" providerId="ADAL" clId="{901A720F-6BD4-4474-AA75-AC6D5BEF3853}" dt="2023-12-17T20:12:27.859" v="925" actId="164"/>
          <ac:grpSpMkLst>
            <pc:docMk/>
            <pc:sldMk cId="1815976364" sldId="292"/>
            <ac:grpSpMk id="48" creationId="{1D443F8D-4627-68B7-D0A1-12927E71FA56}"/>
          </ac:grpSpMkLst>
        </pc:grpChg>
        <pc:cxnChg chg="mod">
          <ac:chgData name="Mário Francisco da Cruz Lourenço" userId="4cc2b2b4-8944-422e-bbf4-181b8b04dc08" providerId="ADAL" clId="{901A720F-6BD4-4474-AA75-AC6D5BEF3853}" dt="2023-12-18T23:29:08.539" v="2207" actId="1076"/>
          <ac:cxnSpMkLst>
            <pc:docMk/>
            <pc:sldMk cId="1815976364" sldId="292"/>
            <ac:cxnSpMk id="26" creationId="{3B9BDCA5-B314-44A3-91FA-082308F4D660}"/>
          </ac:cxnSpMkLst>
        </pc:cxn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922752646" sldId="293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922752646" sldId="293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004403799" sldId="295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004403799" sldId="295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333573752" sldId="297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333573752" sldId="297"/>
            <ac:spMk id="2" creationId="{206381AD-4C2B-4745-99B1-0BBCE6131A71}"/>
          </ac:spMkLst>
        </pc:spChg>
      </pc:sldChg>
      <pc:sldChg chg="modSp mod">
        <pc:chgData name="Mário Francisco da Cruz Lourenço" userId="4cc2b2b4-8944-422e-bbf4-181b8b04dc08" providerId="ADAL" clId="{901A720F-6BD4-4474-AA75-AC6D5BEF3853}" dt="2023-12-18T23:20:50.912" v="2180" actId="20577"/>
        <pc:sldMkLst>
          <pc:docMk/>
          <pc:sldMk cId="3794804899" sldId="298"/>
        </pc:sldMkLst>
        <pc:spChg chg="mod">
          <ac:chgData name="Mário Francisco da Cruz Lourenço" userId="4cc2b2b4-8944-422e-bbf4-181b8b04dc08" providerId="ADAL" clId="{901A720F-6BD4-4474-AA75-AC6D5BEF3853}" dt="2023-12-18T23:20:22.910" v="2163" actId="20577"/>
          <ac:spMkLst>
            <pc:docMk/>
            <pc:sldMk cId="3794804899" sldId="298"/>
            <ac:spMk id="10" creationId="{C96F7AA4-546A-4F89-87EB-75A03EE85B6E}"/>
          </ac:spMkLst>
        </pc:spChg>
        <pc:spChg chg="mod">
          <ac:chgData name="Mário Francisco da Cruz Lourenço" userId="4cc2b2b4-8944-422e-bbf4-181b8b04dc08" providerId="ADAL" clId="{901A720F-6BD4-4474-AA75-AC6D5BEF3853}" dt="2023-12-18T23:20:36.394" v="2171" actId="20577"/>
          <ac:spMkLst>
            <pc:docMk/>
            <pc:sldMk cId="3794804899" sldId="298"/>
            <ac:spMk id="13" creationId="{1D0B8936-2B63-472E-B707-A01FFA323C8E}"/>
          </ac:spMkLst>
        </pc:spChg>
        <pc:spChg chg="mod">
          <ac:chgData name="Mário Francisco da Cruz Lourenço" userId="4cc2b2b4-8944-422e-bbf4-181b8b04dc08" providerId="ADAL" clId="{901A720F-6BD4-4474-AA75-AC6D5BEF3853}" dt="2023-12-18T23:20:31.915" v="2168" actId="6549"/>
          <ac:spMkLst>
            <pc:docMk/>
            <pc:sldMk cId="3794804899" sldId="298"/>
            <ac:spMk id="16" creationId="{D897C0B7-F38F-41C9-9864-5E3E35BE9E5D}"/>
          </ac:spMkLst>
        </pc:spChg>
        <pc:spChg chg="mod">
          <ac:chgData name="Mário Francisco da Cruz Lourenço" userId="4cc2b2b4-8944-422e-bbf4-181b8b04dc08" providerId="ADAL" clId="{901A720F-6BD4-4474-AA75-AC6D5BEF3853}" dt="2023-12-18T23:20:50.912" v="2180" actId="20577"/>
          <ac:spMkLst>
            <pc:docMk/>
            <pc:sldMk cId="3794804899" sldId="298"/>
            <ac:spMk id="22" creationId="{20D7826A-C6D3-4401-85C1-46C137289437}"/>
          </ac:spMkLst>
        </pc:spChg>
        <pc:spChg chg="mod">
          <ac:chgData name="Mário Francisco da Cruz Lourenço" userId="4cc2b2b4-8944-422e-bbf4-181b8b04dc08" providerId="ADAL" clId="{901A720F-6BD4-4474-AA75-AC6D5BEF3853}" dt="2023-12-18T22:38:56.822" v="1903" actId="20577"/>
          <ac:spMkLst>
            <pc:docMk/>
            <pc:sldMk cId="3794804899" sldId="298"/>
            <ac:spMk id="40" creationId="{F217F77E-1686-0171-C77F-C2C70B8452BE}"/>
          </ac:spMkLst>
        </pc:spChg>
        <pc:spChg chg="mod">
          <ac:chgData name="Mário Francisco da Cruz Lourenço" userId="4cc2b2b4-8944-422e-bbf4-181b8b04dc08" providerId="ADAL" clId="{901A720F-6BD4-4474-AA75-AC6D5BEF3853}" dt="2023-12-18T22:38:05.517" v="1863" actId="1076"/>
          <ac:spMkLst>
            <pc:docMk/>
            <pc:sldMk cId="3794804899" sldId="298"/>
            <ac:spMk id="53" creationId="{B9BE730A-E77E-2B36-F68A-E6A3C6E6A782}"/>
          </ac:spMkLst>
        </pc:spChg>
        <pc:picChg chg="mod">
          <ac:chgData name="Mário Francisco da Cruz Lourenço" userId="4cc2b2b4-8944-422e-bbf4-181b8b04dc08" providerId="ADAL" clId="{901A720F-6BD4-4474-AA75-AC6D5BEF3853}" dt="2023-12-18T22:37:51.401" v="1861"/>
          <ac:picMkLst>
            <pc:docMk/>
            <pc:sldMk cId="3794804899" sldId="298"/>
            <ac:picMk id="9" creationId="{7AF9D04A-124A-F476-6EEC-BB79EED89F4C}"/>
          </ac:picMkLst>
        </pc:pic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679750258" sldId="299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679750258" sldId="299"/>
            <ac:spMk id="2" creationId="{206381AD-4C2B-4745-99B1-0BBCE6131A71}"/>
          </ac:spMkLst>
        </pc:spChg>
      </pc:sldChg>
      <pc:sldChg chg="del">
        <pc:chgData name="Mário Francisco da Cruz Lourenço" userId="4cc2b2b4-8944-422e-bbf4-181b8b04dc08" providerId="ADAL" clId="{901A720F-6BD4-4474-AA75-AC6D5BEF3853}" dt="2023-12-17T19:28:54.177" v="143" actId="47"/>
        <pc:sldMkLst>
          <pc:docMk/>
          <pc:sldMk cId="1531459975" sldId="300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182193705" sldId="301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182193705" sldId="301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693040436" sldId="302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693040436" sldId="302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528810742" sldId="303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528810742" sldId="303"/>
            <ac:spMk id="2" creationId="{206381AD-4C2B-4745-99B1-0BBCE6131A71}"/>
          </ac:spMkLst>
        </pc:spChg>
      </pc:sldChg>
      <pc:sldChg chg="addSp delSp modSp mod ord addCm delCm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349625756" sldId="304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349625756" sldId="304"/>
            <ac:spMk id="2" creationId="{206381AD-4C2B-4745-99B1-0BBCE6131A71}"/>
          </ac:spMkLst>
        </pc:spChg>
        <pc:spChg chg="mod">
          <ac:chgData name="Mário Francisco da Cruz Lourenço" userId="4cc2b2b4-8944-422e-bbf4-181b8b04dc08" providerId="ADAL" clId="{901A720F-6BD4-4474-AA75-AC6D5BEF3853}" dt="2023-12-18T22:14:00.405" v="1340" actId="20577"/>
          <ac:spMkLst>
            <pc:docMk/>
            <pc:sldMk cId="1349625756" sldId="304"/>
            <ac:spMk id="8" creationId="{1106A147-F4FC-46AD-AD94-6BCDAB0F5523}"/>
          </ac:spMkLst>
        </pc:spChg>
        <pc:spChg chg="mod">
          <ac:chgData name="Mário Francisco da Cruz Lourenço" userId="4cc2b2b4-8944-422e-bbf4-181b8b04dc08" providerId="ADAL" clId="{901A720F-6BD4-4474-AA75-AC6D5BEF3853}" dt="2023-12-17T19:35:58.686" v="433" actId="20577"/>
          <ac:spMkLst>
            <pc:docMk/>
            <pc:sldMk cId="1349625756" sldId="304"/>
            <ac:spMk id="9" creationId="{143F7091-0B27-4247-B7CF-0C5F7DFEB345}"/>
          </ac:spMkLst>
        </pc:spChg>
        <pc:spChg chg="mod">
          <ac:chgData name="Mário Francisco da Cruz Lourenço" userId="4cc2b2b4-8944-422e-bbf4-181b8b04dc08" providerId="ADAL" clId="{901A720F-6BD4-4474-AA75-AC6D5BEF3853}" dt="2023-12-18T22:14:02.785" v="1341" actId="20577"/>
          <ac:spMkLst>
            <pc:docMk/>
            <pc:sldMk cId="1349625756" sldId="304"/>
            <ac:spMk id="11" creationId="{C1D3B461-0E4E-419D-A6AE-D41E5119ACCB}"/>
          </ac:spMkLst>
        </pc:spChg>
        <pc:spChg chg="mod">
          <ac:chgData name="Mário Francisco da Cruz Lourenço" userId="4cc2b2b4-8944-422e-bbf4-181b8b04dc08" providerId="ADAL" clId="{901A720F-6BD4-4474-AA75-AC6D5BEF3853}" dt="2023-12-17T19:35:14.671" v="303" actId="20577"/>
          <ac:spMkLst>
            <pc:docMk/>
            <pc:sldMk cId="1349625756" sldId="304"/>
            <ac:spMk id="12" creationId="{43A12979-FF33-433A-8EB1-0825981C71E8}"/>
          </ac:spMkLst>
        </pc:spChg>
        <pc:spChg chg="mod">
          <ac:chgData name="Mário Francisco da Cruz Lourenço" userId="4cc2b2b4-8944-422e-bbf4-181b8b04dc08" providerId="ADAL" clId="{901A720F-6BD4-4474-AA75-AC6D5BEF3853}" dt="2023-12-17T19:35:43.179" v="371" actId="20577"/>
          <ac:spMkLst>
            <pc:docMk/>
            <pc:sldMk cId="1349625756" sldId="304"/>
            <ac:spMk id="14" creationId="{E033EBDD-5A49-44B6-AE46-429346E0A90F}"/>
          </ac:spMkLst>
        </pc:spChg>
        <pc:spChg chg="mod">
          <ac:chgData name="Mário Francisco da Cruz Lourenço" userId="4cc2b2b4-8944-422e-bbf4-181b8b04dc08" providerId="ADAL" clId="{901A720F-6BD4-4474-AA75-AC6D5BEF3853}" dt="2023-12-17T19:35:39.725" v="357" actId="20577"/>
          <ac:spMkLst>
            <pc:docMk/>
            <pc:sldMk cId="1349625756" sldId="304"/>
            <ac:spMk id="15" creationId="{3F79CA08-90EB-4331-B22C-22E8384F56A8}"/>
          </ac:spMkLst>
        </pc:spChg>
        <pc:spChg chg="mod">
          <ac:chgData name="Mário Francisco da Cruz Lourenço" userId="4cc2b2b4-8944-422e-bbf4-181b8b04dc08" providerId="ADAL" clId="{901A720F-6BD4-4474-AA75-AC6D5BEF3853}" dt="2023-12-18T22:22:43.958" v="1636" actId="20577"/>
          <ac:spMkLst>
            <pc:docMk/>
            <pc:sldMk cId="1349625756" sldId="304"/>
            <ac:spMk id="20" creationId="{0990E83E-9AFB-43A0-A418-05A2DD6E1640}"/>
          </ac:spMkLst>
        </pc:spChg>
        <pc:spChg chg="mod">
          <ac:chgData name="Mário Francisco da Cruz Lourenço" userId="4cc2b2b4-8944-422e-bbf4-181b8b04dc08" providerId="ADAL" clId="{901A720F-6BD4-4474-AA75-AC6D5BEF3853}" dt="2023-12-17T19:35:53.016" v="407" actId="20577"/>
          <ac:spMkLst>
            <pc:docMk/>
            <pc:sldMk cId="1349625756" sldId="304"/>
            <ac:spMk id="21" creationId="{570BEC01-6353-4C7D-8EBD-5FD4B4CA98E9}"/>
          </ac:spMkLst>
        </pc:spChg>
        <pc:spChg chg="mod">
          <ac:chgData name="Mário Francisco da Cruz Lourenço" userId="4cc2b2b4-8944-422e-bbf4-181b8b04dc08" providerId="ADAL" clId="{901A720F-6BD4-4474-AA75-AC6D5BEF3853}" dt="2023-12-17T19:35:12.757" v="295"/>
          <ac:spMkLst>
            <pc:docMk/>
            <pc:sldMk cId="1349625756" sldId="304"/>
            <ac:spMk id="23" creationId="{8377F918-2D78-4E4A-8757-DC433684DB68}"/>
          </ac:spMkLst>
        </pc:spChg>
        <pc:spChg chg="mod">
          <ac:chgData name="Mário Francisco da Cruz Lourenço" userId="4cc2b2b4-8944-422e-bbf4-181b8b04dc08" providerId="ADAL" clId="{901A720F-6BD4-4474-AA75-AC6D5BEF3853}" dt="2023-12-17T19:35:51.006" v="399" actId="20577"/>
          <ac:spMkLst>
            <pc:docMk/>
            <pc:sldMk cId="1349625756" sldId="304"/>
            <ac:spMk id="24" creationId="{C6C62C75-8BA9-4699-B828-7A9FDA47A32A}"/>
          </ac:spMkLst>
        </pc:spChg>
        <pc:spChg chg="mod">
          <ac:chgData name="Mário Francisco da Cruz Lourenço" userId="4cc2b2b4-8944-422e-bbf4-181b8b04dc08" providerId="ADAL" clId="{901A720F-6BD4-4474-AA75-AC6D5BEF3853}" dt="2023-12-17T19:35:46.591" v="385" actId="20577"/>
          <ac:spMkLst>
            <pc:docMk/>
            <pc:sldMk cId="1349625756" sldId="304"/>
            <ac:spMk id="26" creationId="{16BC2150-E3F4-4E30-B2D3-B92D8229BD18}"/>
          </ac:spMkLst>
        </pc:spChg>
        <pc:spChg chg="mod">
          <ac:chgData name="Mário Francisco da Cruz Lourenço" userId="4cc2b2b4-8944-422e-bbf4-181b8b04dc08" providerId="ADAL" clId="{901A720F-6BD4-4474-AA75-AC6D5BEF3853}" dt="2023-12-17T19:36:03.751" v="449" actId="20577"/>
          <ac:spMkLst>
            <pc:docMk/>
            <pc:sldMk cId="1349625756" sldId="304"/>
            <ac:spMk id="27" creationId="{91657B59-057B-43B8-9DCA-5D9EBC04C50E}"/>
          </ac:spMkLst>
        </pc:spChg>
        <pc:spChg chg="del">
          <ac:chgData name="Mário Francisco da Cruz Lourenço" userId="4cc2b2b4-8944-422e-bbf4-181b8b04dc08" providerId="ADAL" clId="{901A720F-6BD4-4474-AA75-AC6D5BEF3853}" dt="2023-12-17T19:28:33.360" v="139" actId="478"/>
          <ac:spMkLst>
            <pc:docMk/>
            <pc:sldMk cId="1349625756" sldId="304"/>
            <ac:spMk id="34" creationId="{1FBF17DA-56C0-4E25-802F-CC5980D3026C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35" creationId="{6F361E62-8D2F-A7F2-F731-B220951AB18E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36" creationId="{17A9EDC7-CC0A-8E4A-48F8-337D6F0EFBB5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37" creationId="{D5A374EA-BF46-36B2-0A03-158FEA4119F0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38" creationId="{04C11C02-E887-1039-B258-E8D3E92F26CA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39" creationId="{EF45D720-1ED3-0AA3-1548-492CFF6EE8B7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42" creationId="{7B928744-7B5C-99EF-27B2-71BAC5B1AE6F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43" creationId="{8850E836-B121-7501-893C-2B438B57EA1D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44" creationId="{38F520CC-92E9-E7C2-9B24-770CD90D5D6B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45" creationId="{BBF89C5F-B001-A4E5-17C8-3ADA620519EB}"/>
          </ac:spMkLst>
        </pc:spChg>
        <pc:spChg chg="mod">
          <ac:chgData name="Mário Francisco da Cruz Lourenço" userId="4cc2b2b4-8944-422e-bbf4-181b8b04dc08" providerId="ADAL" clId="{901A720F-6BD4-4474-AA75-AC6D5BEF3853}" dt="2023-12-17T19:30:49.445" v="174" actId="207"/>
          <ac:spMkLst>
            <pc:docMk/>
            <pc:sldMk cId="1349625756" sldId="304"/>
            <ac:spMk id="46" creationId="{95934E5A-A546-7729-ABE7-561C699222A8}"/>
          </ac:spMkLst>
        </pc:spChg>
        <pc:spChg chg="add del">
          <ac:chgData name="Mário Francisco da Cruz Lourenço" userId="4cc2b2b4-8944-422e-bbf4-181b8b04dc08" providerId="ADAL" clId="{901A720F-6BD4-4474-AA75-AC6D5BEF3853}" dt="2023-12-17T19:31:02.155" v="176" actId="11529"/>
          <ac:spMkLst>
            <pc:docMk/>
            <pc:sldMk cId="1349625756" sldId="304"/>
            <ac:spMk id="47" creationId="{F46DCB18-D2AA-8B66-5808-BED33B14FB49}"/>
          </ac:spMkLst>
        </pc:spChg>
        <pc:spChg chg="add mod ord">
          <ac:chgData name="Mário Francisco da Cruz Lourenço" userId="4cc2b2b4-8944-422e-bbf4-181b8b04dc08" providerId="ADAL" clId="{901A720F-6BD4-4474-AA75-AC6D5BEF3853}" dt="2023-12-17T19:32:32.661" v="190" actId="14100"/>
          <ac:spMkLst>
            <pc:docMk/>
            <pc:sldMk cId="1349625756" sldId="304"/>
            <ac:spMk id="48" creationId="{2172CA21-97EE-0170-7E24-F30545E33A44}"/>
          </ac:spMkLst>
        </pc:spChg>
        <pc:grpChg chg="add mod">
          <ac:chgData name="Mário Francisco da Cruz Lourenço" userId="4cc2b2b4-8944-422e-bbf4-181b8b04dc08" providerId="ADAL" clId="{901A720F-6BD4-4474-AA75-AC6D5BEF3853}" dt="2023-12-18T22:22:09.815" v="1581" actId="1076"/>
          <ac:grpSpMkLst>
            <pc:docMk/>
            <pc:sldMk cId="1349625756" sldId="304"/>
            <ac:grpSpMk id="3" creationId="{5D4361AF-0D71-5F3F-320A-BBE52F753973}"/>
          </ac:grpSpMkLst>
        </pc:grpChg>
        <pc:grpChg chg="mod">
          <ac:chgData name="Mário Francisco da Cruz Lourenço" userId="4cc2b2b4-8944-422e-bbf4-181b8b04dc08" providerId="ADAL" clId="{901A720F-6BD4-4474-AA75-AC6D5BEF3853}" dt="2023-12-17T19:30:49.445" v="174" actId="207"/>
          <ac:grpSpMkLst>
            <pc:docMk/>
            <pc:sldMk cId="1349625756" sldId="304"/>
            <ac:grpSpMk id="40" creationId="{10DBBB46-F434-202A-9F63-6480EE554650}"/>
          </ac:grpSpMkLst>
        </pc:grpChg>
        <pc:grpChg chg="mod">
          <ac:chgData name="Mário Francisco da Cruz Lourenço" userId="4cc2b2b4-8944-422e-bbf4-181b8b04dc08" providerId="ADAL" clId="{901A720F-6BD4-4474-AA75-AC6D5BEF3853}" dt="2023-12-17T19:30:49.445" v="174" actId="207"/>
          <ac:grpSpMkLst>
            <pc:docMk/>
            <pc:sldMk cId="1349625756" sldId="304"/>
            <ac:grpSpMk id="41" creationId="{6386735C-2750-1DE7-11A5-489B2F066290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ário Francisco da Cruz Lourenço" userId="4cc2b2b4-8944-422e-bbf4-181b8b04dc08" providerId="ADAL" clId="{901A720F-6BD4-4474-AA75-AC6D5BEF3853}" dt="2023-12-18T22:21:53.183" v="1580"/>
              <pc2:cmMkLst xmlns:pc2="http://schemas.microsoft.com/office/powerpoint/2019/9/main/command">
                <pc:docMk/>
                <pc:sldMk cId="1349625756" sldId="304"/>
                <pc2:cmMk id="{610871CB-9DE3-4B1B-8B48-C5E0A13EA7EB}"/>
              </pc2:cmMkLst>
            </pc226:cmChg>
          </p:ext>
        </pc:ext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324749148" sldId="305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324749148" sldId="305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366296285" sldId="306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366296285" sldId="306"/>
            <ac:spMk id="5" creationId="{0C832B47-3C10-41A4-8CC1-172FDF10C237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228638972" sldId="30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228638972" sldId="308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476168722" sldId="310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476168722" sldId="310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543455538" sldId="311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543455538" sldId="311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54682639" sldId="312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54682639" sldId="312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799171957" sldId="313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799171957" sldId="313"/>
            <ac:spMk id="3" creationId="{4D749883-F4A1-438D-B890-0AC84D75DACB}"/>
          </ac:spMkLst>
        </pc:spChg>
      </pc:sldChg>
      <pc:sldChg chg="del">
        <pc:chgData name="Mário Francisco da Cruz Lourenço" userId="4cc2b2b4-8944-422e-bbf4-181b8b04dc08" providerId="ADAL" clId="{901A720F-6BD4-4474-AA75-AC6D5BEF3853}" dt="2023-12-17T19:27:55.604" v="135" actId="47"/>
        <pc:sldMkLst>
          <pc:docMk/>
          <pc:sldMk cId="2876252340" sldId="314"/>
        </pc:sldMkLst>
      </pc:sldChg>
      <pc:sldChg chg="del">
        <pc:chgData name="Mário Francisco da Cruz Lourenço" userId="4cc2b2b4-8944-422e-bbf4-181b8b04dc08" providerId="ADAL" clId="{901A720F-6BD4-4474-AA75-AC6D5BEF3853}" dt="2023-12-17T19:27:54.853" v="134" actId="47"/>
        <pc:sldMkLst>
          <pc:docMk/>
          <pc:sldMk cId="885242968" sldId="315"/>
        </pc:sldMkLst>
      </pc:sldChg>
      <pc:sldChg chg="del">
        <pc:chgData name="Mário Francisco da Cruz Lourenço" userId="4cc2b2b4-8944-422e-bbf4-181b8b04dc08" providerId="ADAL" clId="{901A720F-6BD4-4474-AA75-AC6D5BEF3853}" dt="2023-12-17T19:27:56.375" v="136" actId="47"/>
        <pc:sldMkLst>
          <pc:docMk/>
          <pc:sldMk cId="1832103495" sldId="316"/>
        </pc:sldMkLst>
      </pc:sldChg>
      <pc:sldChg chg="ord">
        <pc:chgData name="Mário Francisco da Cruz Lourenço" userId="4cc2b2b4-8944-422e-bbf4-181b8b04dc08" providerId="ADAL" clId="{901A720F-6BD4-4474-AA75-AC6D5BEF3853}" dt="2023-12-17T19:47:06.998" v="560" actId="20578"/>
        <pc:sldMkLst>
          <pc:docMk/>
          <pc:sldMk cId="1401309028" sldId="317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696856416" sldId="31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696856416" sldId="318"/>
            <ac:spMk id="3" creationId="{F56786FE-39AA-4383-834B-BA67AD2EA17A}"/>
          </ac:spMkLst>
        </pc:spChg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696856416" sldId="318"/>
            <ac:spMk id="5" creationId="{ECBAE4C5-8EE7-4162-B9F0-8F052E3F4656}"/>
          </ac:spMkLst>
        </pc:spChg>
      </pc:sldChg>
      <pc:sldChg chg="addSp delSp modSp mod ord">
        <pc:chgData name="Mário Francisco da Cruz Lourenço" userId="4cc2b2b4-8944-422e-bbf4-181b8b04dc08" providerId="ADAL" clId="{901A720F-6BD4-4474-AA75-AC6D5BEF3853}" dt="2023-12-19T00:01:06.582" v="3236" actId="1076"/>
        <pc:sldMkLst>
          <pc:docMk/>
          <pc:sldMk cId="1742988478" sldId="319"/>
        </pc:sldMkLst>
        <pc:spChg chg="del">
          <ac:chgData name="Mário Francisco da Cruz Lourenço" userId="4cc2b2b4-8944-422e-bbf4-181b8b04dc08" providerId="ADAL" clId="{901A720F-6BD4-4474-AA75-AC6D5BEF3853}" dt="2023-12-18T22:10:20.521" v="1318" actId="931"/>
          <ac:spMkLst>
            <pc:docMk/>
            <pc:sldMk cId="1742988478" sldId="319"/>
            <ac:spMk id="3" creationId="{0DA1CA93-D859-420F-B59D-CDE7B8D63151}"/>
          </ac:spMkLst>
        </pc:spChg>
        <pc:spChg chg="add del mod">
          <ac:chgData name="Mário Francisco da Cruz Lourenço" userId="4cc2b2b4-8944-422e-bbf4-181b8b04dc08" providerId="ADAL" clId="{901A720F-6BD4-4474-AA75-AC6D5BEF3853}" dt="2023-12-18T22:11:47.821" v="1323" actId="14826"/>
          <ac:spMkLst>
            <pc:docMk/>
            <pc:sldMk cId="1742988478" sldId="319"/>
            <ac:spMk id="5" creationId="{69DE6512-5763-F9E9-2DA9-2E920F475406}"/>
          </ac:spMkLst>
        </pc:spChg>
        <pc:spChg chg="add del mod">
          <ac:chgData name="Mário Francisco da Cruz Lourenço" userId="4cc2b2b4-8944-422e-bbf4-181b8b04dc08" providerId="ADAL" clId="{901A720F-6BD4-4474-AA75-AC6D5BEF3853}" dt="2023-12-18T23:58:28.803" v="3185" actId="34135"/>
          <ac:spMkLst>
            <pc:docMk/>
            <pc:sldMk cId="1742988478" sldId="319"/>
            <ac:spMk id="7" creationId="{7E298B16-26AD-977A-46B8-CAE0538E8D64}"/>
          </ac:spMkLst>
        </pc:spChg>
        <pc:spChg chg="add mod">
          <ac:chgData name="Mário Francisco da Cruz Lourenço" userId="4cc2b2b4-8944-422e-bbf4-181b8b04dc08" providerId="ADAL" clId="{901A720F-6BD4-4474-AA75-AC6D5BEF3853}" dt="2023-12-19T00:00:23.552" v="3229" actId="1076"/>
          <ac:spMkLst>
            <pc:docMk/>
            <pc:sldMk cId="1742988478" sldId="319"/>
            <ac:spMk id="8" creationId="{A70AC3C8-67FA-CA3D-931E-799A62934E68}"/>
          </ac:spMkLst>
        </pc:spChg>
        <pc:spChg chg="add mod">
          <ac:chgData name="Mário Francisco da Cruz Lourenço" userId="4cc2b2b4-8944-422e-bbf4-181b8b04dc08" providerId="ADAL" clId="{901A720F-6BD4-4474-AA75-AC6D5BEF3853}" dt="2023-12-19T00:01:06.582" v="3236" actId="1076"/>
          <ac:spMkLst>
            <pc:docMk/>
            <pc:sldMk cId="1742988478" sldId="319"/>
            <ac:spMk id="9" creationId="{84770BE5-A950-DCF6-4CA6-86CF886F94B0}"/>
          </ac:spMkLst>
        </pc:spChg>
        <pc:spChg chg="add mod">
          <ac:chgData name="Mário Francisco da Cruz Lourenço" userId="4cc2b2b4-8944-422e-bbf4-181b8b04dc08" providerId="ADAL" clId="{901A720F-6BD4-4474-AA75-AC6D5BEF3853}" dt="2023-12-19T00:00:53.907" v="3234" actId="14100"/>
          <ac:spMkLst>
            <pc:docMk/>
            <pc:sldMk cId="1742988478" sldId="319"/>
            <ac:spMk id="10" creationId="{FD687D10-4BF5-5E3C-4E6F-97597862FD89}"/>
          </ac:spMkLst>
        </pc:spChg>
        <pc:spChg chg="add del">
          <ac:chgData name="Mário Francisco da Cruz Lourenço" userId="4cc2b2b4-8944-422e-bbf4-181b8b04dc08" providerId="ADAL" clId="{901A720F-6BD4-4474-AA75-AC6D5BEF3853}" dt="2023-12-18T23:57:34.068" v="3168"/>
          <ac:spMkLst>
            <pc:docMk/>
            <pc:sldMk cId="1742988478" sldId="319"/>
            <ac:spMk id="11" creationId="{51A187DD-C08E-8BC3-8EAD-FF77A915489F}"/>
          </ac:spMkLst>
        </pc:spChg>
        <pc:spChg chg="add del">
          <ac:chgData name="Mário Francisco da Cruz Lourenço" userId="4cc2b2b4-8944-422e-bbf4-181b8b04dc08" providerId="ADAL" clId="{901A720F-6BD4-4474-AA75-AC6D5BEF3853}" dt="2023-12-18T23:57:34.068" v="3168"/>
          <ac:spMkLst>
            <pc:docMk/>
            <pc:sldMk cId="1742988478" sldId="319"/>
            <ac:spMk id="12" creationId="{A971D7C5-754D-6588-D559-70A37CA90AD6}"/>
          </ac:spMkLst>
        </pc:spChg>
        <pc:spChg chg="mod">
          <ac:chgData name="Mário Francisco da Cruz Lourenço" userId="4cc2b2b4-8944-422e-bbf4-181b8b04dc08" providerId="ADAL" clId="{901A720F-6BD4-4474-AA75-AC6D5BEF3853}" dt="2023-12-18T23:54:08.641" v="3124" actId="207"/>
          <ac:spMkLst>
            <pc:docMk/>
            <pc:sldMk cId="1742988478" sldId="319"/>
            <ac:spMk id="13" creationId="{3821C0FD-B5EF-4D94-BE2E-60F02BDA3D98}"/>
          </ac:spMkLst>
        </pc:spChg>
        <pc:spChg chg="mod">
          <ac:chgData name="Mário Francisco da Cruz Lourenço" userId="4cc2b2b4-8944-422e-bbf4-181b8b04dc08" providerId="ADAL" clId="{901A720F-6BD4-4474-AA75-AC6D5BEF3853}" dt="2023-12-18T23:54:49.952" v="3126" actId="1076"/>
          <ac:spMkLst>
            <pc:docMk/>
            <pc:sldMk cId="1742988478" sldId="319"/>
            <ac:spMk id="14" creationId="{3A0F0CE4-1AA4-4781-A459-F01954AE5FAA}"/>
          </ac:spMkLst>
        </pc:spChg>
        <pc:spChg chg="mod">
          <ac:chgData name="Mário Francisco da Cruz Lourenço" userId="4cc2b2b4-8944-422e-bbf4-181b8b04dc08" providerId="ADAL" clId="{901A720F-6BD4-4474-AA75-AC6D5BEF3853}" dt="2023-12-18T23:54:47.454" v="3125" actId="1076"/>
          <ac:spMkLst>
            <pc:docMk/>
            <pc:sldMk cId="1742988478" sldId="319"/>
            <ac:spMk id="15" creationId="{5936A26A-2E3A-47AE-954E-9DF5BBE68113}"/>
          </ac:spMkLst>
        </pc:spChg>
        <pc:spChg chg="mod">
          <ac:chgData name="Mário Francisco da Cruz Lourenço" userId="4cc2b2b4-8944-422e-bbf4-181b8b04dc08" providerId="ADAL" clId="{901A720F-6BD4-4474-AA75-AC6D5BEF3853}" dt="2023-12-17T19:27:32.027" v="128" actId="20577"/>
          <ac:spMkLst>
            <pc:docMk/>
            <pc:sldMk cId="1742988478" sldId="319"/>
            <ac:spMk id="16" creationId="{00679DC6-FE1A-482B-90BA-0C89B207A6B2}"/>
          </ac:spMkLst>
        </pc:spChg>
        <pc:spChg chg="mod">
          <ac:chgData name="Mário Francisco da Cruz Lourenço" userId="4cc2b2b4-8944-422e-bbf4-181b8b04dc08" providerId="ADAL" clId="{901A720F-6BD4-4474-AA75-AC6D5BEF3853}" dt="2023-12-17T19:27:05.334" v="117" actId="20577"/>
          <ac:spMkLst>
            <pc:docMk/>
            <pc:sldMk cId="1742988478" sldId="319"/>
            <ac:spMk id="17" creationId="{DE75FCF7-AF4B-42AF-B16E-A23B01A44B88}"/>
          </ac:spMkLst>
        </pc:spChg>
        <pc:spChg chg="add del">
          <ac:chgData name="Mário Francisco da Cruz Lourenço" userId="4cc2b2b4-8944-422e-bbf4-181b8b04dc08" providerId="ADAL" clId="{901A720F-6BD4-4474-AA75-AC6D5BEF3853}" dt="2023-12-18T23:57:34.068" v="3168"/>
          <ac:spMkLst>
            <pc:docMk/>
            <pc:sldMk cId="1742988478" sldId="319"/>
            <ac:spMk id="18" creationId="{3285FD11-6EEA-C01C-6F68-A2112291560F}"/>
          </ac:spMkLst>
        </pc:spChg>
        <pc:spChg chg="add del">
          <ac:chgData name="Mário Francisco da Cruz Lourenço" userId="4cc2b2b4-8944-422e-bbf4-181b8b04dc08" providerId="ADAL" clId="{901A720F-6BD4-4474-AA75-AC6D5BEF3853}" dt="2023-12-18T23:57:36.782" v="3170"/>
          <ac:spMkLst>
            <pc:docMk/>
            <pc:sldMk cId="1742988478" sldId="319"/>
            <ac:spMk id="19" creationId="{799D5920-9440-E0B6-03F6-F5AD66930571}"/>
          </ac:spMkLst>
        </pc:spChg>
        <pc:spChg chg="add del">
          <ac:chgData name="Mário Francisco da Cruz Lourenço" userId="4cc2b2b4-8944-422e-bbf4-181b8b04dc08" providerId="ADAL" clId="{901A720F-6BD4-4474-AA75-AC6D5BEF3853}" dt="2023-12-18T23:57:36.782" v="3170"/>
          <ac:spMkLst>
            <pc:docMk/>
            <pc:sldMk cId="1742988478" sldId="319"/>
            <ac:spMk id="20" creationId="{4E326283-8852-8E4C-7085-798F39F2BCD3}"/>
          </ac:spMkLst>
        </pc:spChg>
        <pc:spChg chg="add del">
          <ac:chgData name="Mário Francisco da Cruz Lourenço" userId="4cc2b2b4-8944-422e-bbf4-181b8b04dc08" providerId="ADAL" clId="{901A720F-6BD4-4474-AA75-AC6D5BEF3853}" dt="2023-12-18T23:57:36.782" v="3170"/>
          <ac:spMkLst>
            <pc:docMk/>
            <pc:sldMk cId="1742988478" sldId="319"/>
            <ac:spMk id="21" creationId="{847F84C7-5D58-1EB3-2F70-6AC96A382E3D}"/>
          </ac:spMkLst>
        </pc:spChg>
        <pc:spChg chg="add del">
          <ac:chgData name="Mário Francisco da Cruz Lourenço" userId="4cc2b2b4-8944-422e-bbf4-181b8b04dc08" providerId="ADAL" clId="{901A720F-6BD4-4474-AA75-AC6D5BEF3853}" dt="2023-12-18T23:57:41.851" v="3173"/>
          <ac:spMkLst>
            <pc:docMk/>
            <pc:sldMk cId="1742988478" sldId="319"/>
            <ac:spMk id="22" creationId="{BB3D2747-5179-4747-24A6-8D64EF86CC90}"/>
          </ac:spMkLst>
        </pc:spChg>
        <pc:spChg chg="add del">
          <ac:chgData name="Mário Francisco da Cruz Lourenço" userId="4cc2b2b4-8944-422e-bbf4-181b8b04dc08" providerId="ADAL" clId="{901A720F-6BD4-4474-AA75-AC6D5BEF3853}" dt="2023-12-18T23:57:41.851" v="3173"/>
          <ac:spMkLst>
            <pc:docMk/>
            <pc:sldMk cId="1742988478" sldId="319"/>
            <ac:spMk id="23" creationId="{0CB2BD33-DB14-40AF-6633-A0FE254CDB1D}"/>
          </ac:spMkLst>
        </pc:spChg>
        <pc:spChg chg="add del">
          <ac:chgData name="Mário Francisco da Cruz Lourenço" userId="4cc2b2b4-8944-422e-bbf4-181b8b04dc08" providerId="ADAL" clId="{901A720F-6BD4-4474-AA75-AC6D5BEF3853}" dt="2023-12-18T23:57:41.851" v="3173"/>
          <ac:spMkLst>
            <pc:docMk/>
            <pc:sldMk cId="1742988478" sldId="319"/>
            <ac:spMk id="24" creationId="{4A654DC2-FF6B-0093-D86D-6F06DEDF4F6D}"/>
          </ac:spMkLst>
        </pc:spChg>
        <pc:picChg chg="add del mod">
          <ac:chgData name="Mário Francisco da Cruz Lourenço" userId="4cc2b2b4-8944-422e-bbf4-181b8b04dc08" providerId="ADAL" clId="{901A720F-6BD4-4474-AA75-AC6D5BEF3853}" dt="2023-12-18T23:55:31.503" v="3127" actId="478"/>
          <ac:picMkLst>
            <pc:docMk/>
            <pc:sldMk cId="1742988478" sldId="319"/>
            <ac:picMk id="4" creationId="{E637E28B-1C42-4F57-153E-F992A50EA7F4}"/>
          </ac:picMkLst>
        </pc:picChg>
        <pc:picChg chg="add mod">
          <ac:chgData name="Mário Francisco da Cruz Lourenço" userId="4cc2b2b4-8944-422e-bbf4-181b8b04dc08" providerId="ADAL" clId="{901A720F-6BD4-4474-AA75-AC6D5BEF3853}" dt="2023-12-19T00:01:03.746" v="3235" actId="1076"/>
          <ac:picMkLst>
            <pc:docMk/>
            <pc:sldMk cId="1742988478" sldId="319"/>
            <ac:picMk id="25" creationId="{C45A6345-2511-912F-564F-E1B217811DDF}"/>
          </ac:picMkLst>
        </pc:picChg>
        <pc:picChg chg="add mod">
          <ac:chgData name="Mário Francisco da Cruz Lourenço" userId="4cc2b2b4-8944-422e-bbf4-181b8b04dc08" providerId="ADAL" clId="{901A720F-6BD4-4474-AA75-AC6D5BEF3853}" dt="2023-12-19T00:01:03.746" v="3235" actId="1076"/>
          <ac:picMkLst>
            <pc:docMk/>
            <pc:sldMk cId="1742988478" sldId="319"/>
            <ac:picMk id="26" creationId="{ADAB5C5E-D184-E39D-D10A-A1FA4F60138A}"/>
          </ac:picMkLst>
        </pc:pic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122165027" sldId="320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122165027" sldId="320"/>
            <ac:spMk id="2" creationId="{206381AD-4C2B-4745-99B1-0BBCE6131A71}"/>
          </ac:spMkLst>
        </pc:spChg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487105098" sldId="339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487105098" sldId="339"/>
            <ac:spMk id="8" creationId="{2094CE8F-173C-4DAD-AD10-2C72DFC8C090}"/>
          </ac:spMkLst>
        </pc:spChg>
      </pc:sldChg>
      <pc:sldChg chg="addSp delSp modSp mod">
        <pc:chgData name="Mário Francisco da Cruz Lourenço" userId="4cc2b2b4-8944-422e-bbf4-181b8b04dc08" providerId="ADAL" clId="{901A720F-6BD4-4474-AA75-AC6D5BEF3853}" dt="2023-12-18T22:05:53.530" v="1317" actId="1076"/>
        <pc:sldMkLst>
          <pc:docMk/>
          <pc:sldMk cId="2205120808" sldId="341"/>
        </pc:sldMkLst>
        <pc:spChg chg="del">
          <ac:chgData name="Mário Francisco da Cruz Lourenço" userId="4cc2b2b4-8944-422e-bbf4-181b8b04dc08" providerId="ADAL" clId="{901A720F-6BD4-4474-AA75-AC6D5BEF3853}" dt="2023-12-18T22:02:31.172" v="1307" actId="931"/>
          <ac:spMkLst>
            <pc:docMk/>
            <pc:sldMk cId="2205120808" sldId="341"/>
            <ac:spMk id="3" creationId="{4D749883-F4A1-438D-B890-0AC84D75DACB}"/>
          </ac:spMkLst>
        </pc:spChg>
        <pc:spChg chg="add del mod">
          <ac:chgData name="Mário Francisco da Cruz Lourenço" userId="4cc2b2b4-8944-422e-bbf4-181b8b04dc08" providerId="ADAL" clId="{901A720F-6BD4-4474-AA75-AC6D5BEF3853}" dt="2023-12-18T22:04:35.227" v="1311" actId="14826"/>
          <ac:spMkLst>
            <pc:docMk/>
            <pc:sldMk cId="2205120808" sldId="341"/>
            <ac:spMk id="5" creationId="{90ABDC68-2934-64D1-4A76-1D22E787A827}"/>
          </ac:spMkLst>
        </pc:spChg>
        <pc:spChg chg="mod">
          <ac:chgData name="Mário Francisco da Cruz Lourenço" userId="4cc2b2b4-8944-422e-bbf4-181b8b04dc08" providerId="ADAL" clId="{901A720F-6BD4-4474-AA75-AC6D5BEF3853}" dt="2023-12-18T22:05:28.557" v="1314" actId="207"/>
          <ac:spMkLst>
            <pc:docMk/>
            <pc:sldMk cId="2205120808" sldId="341"/>
            <ac:spMk id="10" creationId="{E8DE8812-BB9C-4C25-9375-FF3A3613B908}"/>
          </ac:spMkLst>
        </pc:spChg>
        <pc:spChg chg="mod">
          <ac:chgData name="Mário Francisco da Cruz Lourenço" userId="4cc2b2b4-8944-422e-bbf4-181b8b04dc08" providerId="ADAL" clId="{901A720F-6BD4-4474-AA75-AC6D5BEF3853}" dt="2023-12-18T22:05:35.082" v="1315" actId="207"/>
          <ac:spMkLst>
            <pc:docMk/>
            <pc:sldMk cId="2205120808" sldId="341"/>
            <ac:spMk id="11" creationId="{4E475BEE-6325-441B-8B2A-5BB7F38C366B}"/>
          </ac:spMkLst>
        </pc:spChg>
        <pc:spChg chg="mod">
          <ac:chgData name="Mário Francisco da Cruz Lourenço" userId="4cc2b2b4-8944-422e-bbf4-181b8b04dc08" providerId="ADAL" clId="{901A720F-6BD4-4474-AA75-AC6D5BEF3853}" dt="2023-12-18T22:05:19.613" v="1313" actId="207"/>
          <ac:spMkLst>
            <pc:docMk/>
            <pc:sldMk cId="2205120808" sldId="341"/>
            <ac:spMk id="12" creationId="{2BD01C55-D8FE-497D-81D6-91B9A543B3A3}"/>
          </ac:spMkLst>
        </pc:spChg>
        <pc:spChg chg="mod">
          <ac:chgData name="Mário Francisco da Cruz Lourenço" userId="4cc2b2b4-8944-422e-bbf4-181b8b04dc08" providerId="ADAL" clId="{901A720F-6BD4-4474-AA75-AC6D5BEF3853}" dt="2023-12-18T22:05:53.530" v="1317" actId="1076"/>
          <ac:spMkLst>
            <pc:docMk/>
            <pc:sldMk cId="2205120808" sldId="341"/>
            <ac:spMk id="14" creationId="{2094310E-FF96-4BC3-9BD0-C856081FB5E4}"/>
          </ac:spMkLst>
        </pc:spChg>
        <pc:picChg chg="add mod">
          <ac:chgData name="Mário Francisco da Cruz Lourenço" userId="4cc2b2b4-8944-422e-bbf4-181b8b04dc08" providerId="ADAL" clId="{901A720F-6BD4-4474-AA75-AC6D5BEF3853}" dt="2023-12-18T22:04:35.227" v="1311" actId="14826"/>
          <ac:picMkLst>
            <pc:docMk/>
            <pc:sldMk cId="2205120808" sldId="341"/>
            <ac:picMk id="4" creationId="{FEC90611-E33E-6FF6-F0B6-BF578CA0F99E}"/>
          </ac:picMkLst>
        </pc:picChg>
      </pc:sldChg>
      <pc:sldChg chg="addSp delSp modSp new del mod setBg modClrScheme chgLayout">
        <pc:chgData name="Mário Francisco da Cruz Lourenço" userId="4cc2b2b4-8944-422e-bbf4-181b8b04dc08" providerId="ADAL" clId="{901A720F-6BD4-4474-AA75-AC6D5BEF3853}" dt="2023-12-17T19:32:41.837" v="191" actId="47"/>
        <pc:sldMkLst>
          <pc:docMk/>
          <pc:sldMk cId="209458640" sldId="342"/>
        </pc:sldMkLst>
        <pc:spChg chg="del">
          <ac:chgData name="Mário Francisco da Cruz Lourenço" userId="4cc2b2b4-8944-422e-bbf4-181b8b04dc08" providerId="ADAL" clId="{901A720F-6BD4-4474-AA75-AC6D5BEF3853}" dt="2023-12-17T19:29:28.485" v="147" actId="700"/>
          <ac:spMkLst>
            <pc:docMk/>
            <pc:sldMk cId="209458640" sldId="342"/>
            <ac:spMk id="2" creationId="{BBD54122-4542-13E4-C5D7-1760DB140A6E}"/>
          </ac:spMkLst>
        </pc:spChg>
        <pc:spChg chg="del">
          <ac:chgData name="Mário Francisco da Cruz Lourenço" userId="4cc2b2b4-8944-422e-bbf4-181b8b04dc08" providerId="ADAL" clId="{901A720F-6BD4-4474-AA75-AC6D5BEF3853}" dt="2023-12-17T19:29:13.527" v="146" actId="478"/>
          <ac:spMkLst>
            <pc:docMk/>
            <pc:sldMk cId="209458640" sldId="342"/>
            <ac:spMk id="3" creationId="{377E0D71-F057-0854-88E1-891309E9BCF1}"/>
          </ac:spMkLst>
        </pc:spChg>
        <pc:spChg chg="add mod">
          <ac:chgData name="Mário Francisco da Cruz Lourenço" userId="4cc2b2b4-8944-422e-bbf4-181b8b04dc08" providerId="ADAL" clId="{901A720F-6BD4-4474-AA75-AC6D5BEF3853}" dt="2023-12-17T19:29:39.990" v="149" actId="27636"/>
          <ac:spMkLst>
            <pc:docMk/>
            <pc:sldMk cId="209458640" sldId="342"/>
            <ac:spMk id="4" creationId="{EB303FD6-2D09-C3DD-B4EB-758D0D86DF99}"/>
          </ac:spMkLst>
        </pc:spChg>
        <pc:spChg chg="add del mod">
          <ac:chgData name="Mário Francisco da Cruz Lourenço" userId="4cc2b2b4-8944-422e-bbf4-181b8b04dc08" providerId="ADAL" clId="{901A720F-6BD4-4474-AA75-AC6D5BEF3853}" dt="2023-12-17T19:29:45.510" v="152" actId="478"/>
          <ac:spMkLst>
            <pc:docMk/>
            <pc:sldMk cId="209458640" sldId="342"/>
            <ac:spMk id="5" creationId="{731BDC5B-06B6-ED95-6D5A-63E290F0004A}"/>
          </ac:spMkLst>
        </pc:spChg>
      </pc:sldChg>
      <pc:sldChg chg="addSp delSp modSp new mod ord">
        <pc:chgData name="Mário Francisco da Cruz Lourenço" userId="4cc2b2b4-8944-422e-bbf4-181b8b04dc08" providerId="ADAL" clId="{901A720F-6BD4-4474-AA75-AC6D5BEF3853}" dt="2023-12-18T22:12:11.507" v="1327"/>
        <pc:sldMkLst>
          <pc:docMk/>
          <pc:sldMk cId="2828195097" sldId="342"/>
        </pc:sldMkLst>
        <pc:spChg chg="del">
          <ac:chgData name="Mário Francisco da Cruz Lourenço" userId="4cc2b2b4-8944-422e-bbf4-181b8b04dc08" providerId="ADAL" clId="{901A720F-6BD4-4474-AA75-AC6D5BEF3853}" dt="2023-12-17T19:46:56.353" v="552" actId="478"/>
          <ac:spMkLst>
            <pc:docMk/>
            <pc:sldMk cId="2828195097" sldId="342"/>
            <ac:spMk id="2" creationId="{218EE4D5-28EA-F54A-42E0-E8BF471348CE}"/>
          </ac:spMkLst>
        </pc:spChg>
        <pc:spChg chg="add del mod">
          <ac:chgData name="Mário Francisco da Cruz Lourenço" userId="4cc2b2b4-8944-422e-bbf4-181b8b04dc08" providerId="ADAL" clId="{901A720F-6BD4-4474-AA75-AC6D5BEF3853}" dt="2023-12-17T19:47:34.308" v="609" actId="478"/>
          <ac:spMkLst>
            <pc:docMk/>
            <pc:sldMk cId="2828195097" sldId="342"/>
            <ac:spMk id="3" creationId="{CFF9319D-9768-2A38-3717-B82ACD09F455}"/>
          </ac:spMkLst>
        </pc:spChg>
      </pc:sldChg>
      <pc:sldChg chg="add del">
        <pc:chgData name="Mário Francisco da Cruz Lourenço" userId="4cc2b2b4-8944-422e-bbf4-181b8b04dc08" providerId="ADAL" clId="{901A720F-6BD4-4474-AA75-AC6D5BEF3853}" dt="2023-12-17T19:47:06.833" v="559"/>
        <pc:sldMkLst>
          <pc:docMk/>
          <pc:sldMk cId="1725103030" sldId="343"/>
        </pc:sldMkLst>
      </pc:sldChg>
      <pc:sldChg chg="addSp delSp modSp add mod ord">
        <pc:chgData name="Mário Francisco da Cruz Lourenço" userId="4cc2b2b4-8944-422e-bbf4-181b8b04dc08" providerId="ADAL" clId="{901A720F-6BD4-4474-AA75-AC6D5BEF3853}" dt="2023-12-18T23:49:12.580" v="3029" actId="20577"/>
        <pc:sldMkLst>
          <pc:docMk/>
          <pc:sldMk cId="2174437956" sldId="343"/>
        </pc:sldMkLst>
        <pc:spChg chg="add del">
          <ac:chgData name="Mário Francisco da Cruz Lourenço" userId="4cc2b2b4-8944-422e-bbf4-181b8b04dc08" providerId="ADAL" clId="{901A720F-6BD4-4474-AA75-AC6D5BEF3853}" dt="2023-12-17T20:04:29.099" v="805"/>
          <ac:spMkLst>
            <pc:docMk/>
            <pc:sldMk cId="2174437956" sldId="343"/>
            <ac:spMk id="2" creationId="{B4F87B4F-F8B7-18A1-B7E2-D5C92A6BFEEB}"/>
          </ac:spMkLst>
        </pc:spChg>
        <pc:spChg chg="mod">
          <ac:chgData name="Mário Francisco da Cruz Lourenço" userId="4cc2b2b4-8944-422e-bbf4-181b8b04dc08" providerId="ADAL" clId="{901A720F-6BD4-4474-AA75-AC6D5BEF3853}" dt="2023-12-18T23:45:42.279" v="2706" actId="20577"/>
          <ac:spMkLst>
            <pc:docMk/>
            <pc:sldMk cId="2174437956" sldId="343"/>
            <ac:spMk id="4" creationId="{498BBE91-1B0B-490B-BE2A-CD3D2D2882E8}"/>
          </ac:spMkLst>
        </pc:spChg>
        <pc:spChg chg="mod">
          <ac:chgData name="Mário Francisco da Cruz Lourenço" userId="4cc2b2b4-8944-422e-bbf4-181b8b04dc08" providerId="ADAL" clId="{901A720F-6BD4-4474-AA75-AC6D5BEF3853}" dt="2023-12-17T20:04:32.435" v="807"/>
          <ac:spMkLst>
            <pc:docMk/>
            <pc:sldMk cId="2174437956" sldId="343"/>
            <ac:spMk id="5" creationId="{FCC6EBD0-DF5B-4EE2-A230-D05A6519618A}"/>
          </ac:spMkLst>
        </pc:spChg>
        <pc:spChg chg="mod">
          <ac:chgData name="Mário Francisco da Cruz Lourenço" userId="4cc2b2b4-8944-422e-bbf4-181b8b04dc08" providerId="ADAL" clId="{901A720F-6BD4-4474-AA75-AC6D5BEF3853}" dt="2023-12-18T23:48:07.153" v="2957" actId="1076"/>
          <ac:spMkLst>
            <pc:docMk/>
            <pc:sldMk cId="2174437956" sldId="343"/>
            <ac:spMk id="6" creationId="{606460CB-E570-43FD-893F-C1FD2E7830B3}"/>
          </ac:spMkLst>
        </pc:spChg>
        <pc:spChg chg="add del mod">
          <ac:chgData name="Mário Francisco da Cruz Lourenço" userId="4cc2b2b4-8944-422e-bbf4-181b8b04dc08" providerId="ADAL" clId="{901A720F-6BD4-4474-AA75-AC6D5BEF3853}" dt="2023-12-18T23:48:07.153" v="2957" actId="1076"/>
          <ac:spMkLst>
            <pc:docMk/>
            <pc:sldMk cId="2174437956" sldId="343"/>
            <ac:spMk id="7" creationId="{357DD274-6419-4E37-BFF2-9D9446896092}"/>
          </ac:spMkLst>
        </pc:spChg>
        <pc:spChg chg="mod">
          <ac:chgData name="Mário Francisco da Cruz Lourenço" userId="4cc2b2b4-8944-422e-bbf4-181b8b04dc08" providerId="ADAL" clId="{901A720F-6BD4-4474-AA75-AC6D5BEF3853}" dt="2023-12-18T23:48:14.437" v="2971" actId="20577"/>
          <ac:spMkLst>
            <pc:docMk/>
            <pc:sldMk cId="2174437956" sldId="343"/>
            <ac:spMk id="9" creationId="{141CE8CB-F23D-49AE-931B-E064ED37F5E9}"/>
          </ac:spMkLst>
        </pc:spChg>
        <pc:spChg chg="del">
          <ac:chgData name="Mário Francisco da Cruz Lourenço" userId="4cc2b2b4-8944-422e-bbf4-181b8b04dc08" providerId="ADAL" clId="{901A720F-6BD4-4474-AA75-AC6D5BEF3853}" dt="2023-12-17T20:02:09.807" v="800" actId="478"/>
          <ac:spMkLst>
            <pc:docMk/>
            <pc:sldMk cId="2174437956" sldId="343"/>
            <ac:spMk id="10" creationId="{8102D300-D7EA-4F7D-B7AA-40CD1851A935}"/>
          </ac:spMkLst>
        </pc:spChg>
        <pc:spChg chg="add mod">
          <ac:chgData name="Mário Francisco da Cruz Lourenço" userId="4cc2b2b4-8944-422e-bbf4-181b8b04dc08" providerId="ADAL" clId="{901A720F-6BD4-4474-AA75-AC6D5BEF3853}" dt="2023-12-18T23:49:12.580" v="3029" actId="20577"/>
          <ac:spMkLst>
            <pc:docMk/>
            <pc:sldMk cId="2174437956" sldId="343"/>
            <ac:spMk id="10" creationId="{D8EEB951-72E7-E4B8-E2C6-5D0F8C73B560}"/>
          </ac:spMkLst>
        </pc:spChg>
        <pc:spChg chg="mod">
          <ac:chgData name="Mário Francisco da Cruz Lourenço" userId="4cc2b2b4-8944-422e-bbf4-181b8b04dc08" providerId="ADAL" clId="{901A720F-6BD4-4474-AA75-AC6D5BEF3853}" dt="2023-12-17T19:51:48.268" v="641" actId="20577"/>
          <ac:spMkLst>
            <pc:docMk/>
            <pc:sldMk cId="2174437956" sldId="343"/>
            <ac:spMk id="11" creationId="{9A689030-7A30-454E-88BE-A0D6E5C12432}"/>
          </ac:spMkLst>
        </pc:spChg>
        <pc:grpChg chg="mod">
          <ac:chgData name="Mário Francisco da Cruz Lourenço" userId="4cc2b2b4-8944-422e-bbf4-181b8b04dc08" providerId="ADAL" clId="{901A720F-6BD4-4474-AA75-AC6D5BEF3853}" dt="2023-12-17T20:04:32.435" v="807"/>
          <ac:grpSpMkLst>
            <pc:docMk/>
            <pc:sldMk cId="2174437956" sldId="343"/>
            <ac:grpSpMk id="3" creationId="{05711EF0-BE91-4CA8-9BAB-82AC2547E63A}"/>
          </ac:grpSpMkLst>
        </pc:grpChg>
      </pc:sldChg>
      <pc:sldChg chg="delSp modSp add mod ord">
        <pc:chgData name="Mário Francisco da Cruz Lourenço" userId="4cc2b2b4-8944-422e-bbf4-181b8b04dc08" providerId="ADAL" clId="{901A720F-6BD4-4474-AA75-AC6D5BEF3853}" dt="2023-12-17T20:19:12.428" v="1227" actId="20577"/>
        <pc:sldMkLst>
          <pc:docMk/>
          <pc:sldMk cId="2125304205" sldId="344"/>
        </pc:sldMkLst>
        <pc:spChg chg="mod">
          <ac:chgData name="Mário Francisco da Cruz Lourenço" userId="4cc2b2b4-8944-422e-bbf4-181b8b04dc08" providerId="ADAL" clId="{901A720F-6BD4-4474-AA75-AC6D5BEF3853}" dt="2023-12-17T20:19:12.428" v="1227" actId="20577"/>
          <ac:spMkLst>
            <pc:docMk/>
            <pc:sldMk cId="2125304205" sldId="344"/>
            <ac:spMk id="2" creationId="{206381AD-4C2B-4745-99B1-0BBCE6131A71}"/>
          </ac:spMkLst>
        </pc:spChg>
        <pc:spChg chg="mod">
          <ac:chgData name="Mário Francisco da Cruz Lourenço" userId="4cc2b2b4-8944-422e-bbf4-181b8b04dc08" providerId="ADAL" clId="{901A720F-6BD4-4474-AA75-AC6D5BEF3853}" dt="2023-12-17T20:16:41.749" v="1059" actId="1076"/>
          <ac:spMkLst>
            <pc:docMk/>
            <pc:sldMk cId="2125304205" sldId="344"/>
            <ac:spMk id="5" creationId="{EB15F007-3D0A-4148-8906-B28DFD68B8FC}"/>
          </ac:spMkLst>
        </pc:spChg>
        <pc:spChg chg="mod">
          <ac:chgData name="Mário Francisco da Cruz Lourenço" userId="4cc2b2b4-8944-422e-bbf4-181b8b04dc08" providerId="ADAL" clId="{901A720F-6BD4-4474-AA75-AC6D5BEF3853}" dt="2023-12-17T20:14:23.415" v="966" actId="20577"/>
          <ac:spMkLst>
            <pc:docMk/>
            <pc:sldMk cId="2125304205" sldId="344"/>
            <ac:spMk id="7" creationId="{323622F4-714F-481E-9006-2413544A99CF}"/>
          </ac:spMkLst>
        </pc:spChg>
        <pc:spChg chg="mod topLvl">
          <ac:chgData name="Mário Francisco da Cruz Lourenço" userId="4cc2b2b4-8944-422e-bbf4-181b8b04dc08" providerId="ADAL" clId="{901A720F-6BD4-4474-AA75-AC6D5BEF3853}" dt="2023-12-17T20:18:36.603" v="1194" actId="20577"/>
          <ac:spMkLst>
            <pc:docMk/>
            <pc:sldMk cId="2125304205" sldId="344"/>
            <ac:spMk id="9" creationId="{945A7D5A-FA80-4CA3-9E74-B5C006267795}"/>
          </ac:spMkLst>
        </pc:spChg>
        <pc:spChg chg="del mod topLvl">
          <ac:chgData name="Mário Francisco da Cruz Lourenço" userId="4cc2b2b4-8944-422e-bbf4-181b8b04dc08" providerId="ADAL" clId="{901A720F-6BD4-4474-AA75-AC6D5BEF3853}" dt="2023-12-17T20:16:39.331" v="1057" actId="478"/>
          <ac:spMkLst>
            <pc:docMk/>
            <pc:sldMk cId="2125304205" sldId="344"/>
            <ac:spMk id="10" creationId="{7D07AD73-65AF-4F0A-88B9-951B923663DF}"/>
          </ac:spMkLst>
        </pc:spChg>
        <pc:spChg chg="mod topLvl">
          <ac:chgData name="Mário Francisco da Cruz Lourenço" userId="4cc2b2b4-8944-422e-bbf4-181b8b04dc08" providerId="ADAL" clId="{901A720F-6BD4-4474-AA75-AC6D5BEF3853}" dt="2023-12-17T20:16:37.694" v="1056" actId="1076"/>
          <ac:spMkLst>
            <pc:docMk/>
            <pc:sldMk cId="2125304205" sldId="344"/>
            <ac:spMk id="16" creationId="{C56C08CA-B006-49EB-9998-8956F4517B95}"/>
          </ac:spMkLst>
        </pc:spChg>
        <pc:spChg chg="del mod topLvl">
          <ac:chgData name="Mário Francisco da Cruz Lourenço" userId="4cc2b2b4-8944-422e-bbf4-181b8b04dc08" providerId="ADAL" clId="{901A720F-6BD4-4474-AA75-AC6D5BEF3853}" dt="2023-12-17T20:16:32.693" v="1055" actId="478"/>
          <ac:spMkLst>
            <pc:docMk/>
            <pc:sldMk cId="2125304205" sldId="344"/>
            <ac:spMk id="17" creationId="{2251D24C-E0AA-4601-89BC-56D31D6A11DB}"/>
          </ac:spMkLst>
        </pc:spChg>
        <pc:spChg chg="mod">
          <ac:chgData name="Mário Francisco da Cruz Lourenço" userId="4cc2b2b4-8944-422e-bbf4-181b8b04dc08" providerId="ADAL" clId="{901A720F-6BD4-4474-AA75-AC6D5BEF3853}" dt="2023-12-17T20:14:25.934" v="968" actId="20577"/>
          <ac:spMkLst>
            <pc:docMk/>
            <pc:sldMk cId="2125304205" sldId="344"/>
            <ac:spMk id="21" creationId="{68BF3C6F-3682-4EF3-8F6E-6A64421E53C4}"/>
          </ac:spMkLst>
        </pc:spChg>
        <pc:spChg chg="mod topLvl">
          <ac:chgData name="Mário Francisco da Cruz Lourenço" userId="4cc2b2b4-8944-422e-bbf4-181b8b04dc08" providerId="ADAL" clId="{901A720F-6BD4-4474-AA75-AC6D5BEF3853}" dt="2023-12-17T20:16:30.584" v="1054" actId="1076"/>
          <ac:spMkLst>
            <pc:docMk/>
            <pc:sldMk cId="2125304205" sldId="344"/>
            <ac:spMk id="23" creationId="{1A110FA3-C504-4A9D-969E-767F4DB127E4}"/>
          </ac:spMkLst>
        </pc:spChg>
        <pc:spChg chg="del mod topLvl">
          <ac:chgData name="Mário Francisco da Cruz Lourenço" userId="4cc2b2b4-8944-422e-bbf4-181b8b04dc08" providerId="ADAL" clId="{901A720F-6BD4-4474-AA75-AC6D5BEF3853}" dt="2023-12-17T20:16:27.251" v="1053" actId="478"/>
          <ac:spMkLst>
            <pc:docMk/>
            <pc:sldMk cId="2125304205" sldId="344"/>
            <ac:spMk id="24" creationId="{61218383-9C35-4999-AE73-06AE04200757}"/>
          </ac:spMkLst>
        </pc:spChg>
        <pc:grpChg chg="del">
          <ac:chgData name="Mário Francisco da Cruz Lourenço" userId="4cc2b2b4-8944-422e-bbf4-181b8b04dc08" providerId="ADAL" clId="{901A720F-6BD4-4474-AA75-AC6D5BEF3853}" dt="2023-12-17T20:16:39.331" v="1057" actId="478"/>
          <ac:grpSpMkLst>
            <pc:docMk/>
            <pc:sldMk cId="2125304205" sldId="344"/>
            <ac:grpSpMk id="8" creationId="{678067F8-F330-4D7F-AC3B-3D3FE008BC68}"/>
          </ac:grpSpMkLst>
        </pc:grpChg>
        <pc:grpChg chg="del">
          <ac:chgData name="Mário Francisco da Cruz Lourenço" userId="4cc2b2b4-8944-422e-bbf4-181b8b04dc08" providerId="ADAL" clId="{901A720F-6BD4-4474-AA75-AC6D5BEF3853}" dt="2023-12-17T20:16:32.693" v="1055" actId="478"/>
          <ac:grpSpMkLst>
            <pc:docMk/>
            <pc:sldMk cId="2125304205" sldId="344"/>
            <ac:grpSpMk id="15" creationId="{D7DEDD88-9FD4-4D67-8FE0-0F0F0C700EB9}"/>
          </ac:grpSpMkLst>
        </pc:grpChg>
        <pc:grpChg chg="del">
          <ac:chgData name="Mário Francisco da Cruz Lourenço" userId="4cc2b2b4-8944-422e-bbf4-181b8b04dc08" providerId="ADAL" clId="{901A720F-6BD4-4474-AA75-AC6D5BEF3853}" dt="2023-12-17T20:16:27.251" v="1053" actId="478"/>
          <ac:grpSpMkLst>
            <pc:docMk/>
            <pc:sldMk cId="2125304205" sldId="344"/>
            <ac:grpSpMk id="22" creationId="{EDDC714E-907E-4ABE-B146-43D888A7987C}"/>
          </ac:grpSpMkLst>
        </pc:grpChg>
      </pc:sldChg>
      <pc:sldChg chg="modSp mo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545186143" sldId="346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545186143" sldId="346"/>
            <ac:spMk id="2" creationId="{1A3DDA91-B898-0919-A100-43BB41E7DDD3}"/>
          </ac:spMkLst>
        </pc:spChg>
        <pc:spChg chg="mod">
          <ac:chgData name="Mário Francisco da Cruz Lourenço" userId="4cc2b2b4-8944-422e-bbf4-181b8b04dc08" providerId="ADAL" clId="{901A720F-6BD4-4474-AA75-AC6D5BEF3853}" dt="2023-12-18T22:05:06.302" v="1312" actId="207"/>
          <ac:spMkLst>
            <pc:docMk/>
            <pc:sldMk cId="545186143" sldId="346"/>
            <ac:spMk id="3" creationId="{56781C40-AABF-117D-D915-6231BEB357DB}"/>
          </ac:spMkLst>
        </pc:spChg>
        <pc:spChg chg="mod">
          <ac:chgData name="Mário Francisco da Cruz Lourenço" userId="4cc2b2b4-8944-422e-bbf4-181b8b04dc08" providerId="ADAL" clId="{901A720F-6BD4-4474-AA75-AC6D5BEF3853}" dt="2023-12-18T22:21:36.160" v="1578" actId="1076"/>
          <ac:spMkLst>
            <pc:docMk/>
            <pc:sldMk cId="545186143" sldId="346"/>
            <ac:spMk id="9" creationId="{47329BE3-84B0-50E2-7272-27ABE6ECDD02}"/>
          </ac:spMkLst>
        </pc:spChg>
        <pc:spChg chg="mod">
          <ac:chgData name="Mário Francisco da Cruz Lourenço" userId="4cc2b2b4-8944-422e-bbf4-181b8b04dc08" providerId="ADAL" clId="{901A720F-6BD4-4474-AA75-AC6D5BEF3853}" dt="2023-12-18T22:21:37.585" v="1579" actId="1076"/>
          <ac:spMkLst>
            <pc:docMk/>
            <pc:sldMk cId="545186143" sldId="346"/>
            <ac:spMk id="16" creationId="{73E5B661-DF51-22F8-D018-CDB1AE13F6D0}"/>
          </ac:spMkLst>
        </pc:spChg>
      </pc:sldChg>
      <pc:sldChg chg="modSp mo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487516779" sldId="347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487516779" sldId="347"/>
            <ac:spMk id="2" creationId="{BFE62FD6-3A80-7DAC-0F23-6AC3105EAC00}"/>
          </ac:spMkLst>
        </pc:spChg>
        <pc:spChg chg="mod">
          <ac:chgData name="Mário Francisco da Cruz Lourenço" userId="4cc2b2b4-8944-422e-bbf4-181b8b04dc08" providerId="ADAL" clId="{901A720F-6BD4-4474-AA75-AC6D5BEF3853}" dt="2023-12-18T22:30:36.594" v="1785"/>
          <ac:spMkLst>
            <pc:docMk/>
            <pc:sldMk cId="2487516779" sldId="347"/>
            <ac:spMk id="11" creationId="{BC0E1F39-451B-379E-7AD1-F61D1A05E127}"/>
          </ac:spMkLst>
        </pc:spChg>
        <pc:spChg chg="mod">
          <ac:chgData name="Mário Francisco da Cruz Lourenço" userId="4cc2b2b4-8944-422e-bbf4-181b8b04dc08" providerId="ADAL" clId="{901A720F-6BD4-4474-AA75-AC6D5BEF3853}" dt="2023-12-18T21:41:28.536" v="1229" actId="790"/>
          <ac:spMkLst>
            <pc:docMk/>
            <pc:sldMk cId="2487516779" sldId="347"/>
            <ac:spMk id="12" creationId="{5C8E5CB4-FCBF-CD39-1A91-FE0B3CFA6050}"/>
          </ac:spMkLst>
        </pc:spChg>
        <pc:spChg chg="mod">
          <ac:chgData name="Mário Francisco da Cruz Lourenço" userId="4cc2b2b4-8944-422e-bbf4-181b8b04dc08" providerId="ADAL" clId="{901A720F-6BD4-4474-AA75-AC6D5BEF3853}" dt="2023-12-18T22:30:32.095" v="1783"/>
          <ac:spMkLst>
            <pc:docMk/>
            <pc:sldMk cId="2487516779" sldId="347"/>
            <ac:spMk id="15" creationId="{1FCAE8B0-19CF-D57E-45B0-C16F61DB6AA9}"/>
          </ac:spMkLst>
        </pc:spChg>
        <pc:spChg chg="mod">
          <ac:chgData name="Mário Francisco da Cruz Lourenço" userId="4cc2b2b4-8944-422e-bbf4-181b8b04dc08" providerId="ADAL" clId="{901A720F-6BD4-4474-AA75-AC6D5BEF3853}" dt="2023-12-18T22:30:29.415" v="1781"/>
          <ac:spMkLst>
            <pc:docMk/>
            <pc:sldMk cId="2487516779" sldId="347"/>
            <ac:spMk id="19" creationId="{63D2216C-D70D-BA35-EC78-6AB7E8D47199}"/>
          </ac:spMkLst>
        </pc:spChg>
        <pc:spChg chg="mod">
          <ac:chgData name="Mário Francisco da Cruz Lourenço" userId="4cc2b2b4-8944-422e-bbf4-181b8b04dc08" providerId="ADAL" clId="{901A720F-6BD4-4474-AA75-AC6D5BEF3853}" dt="2023-12-18T22:31:01.712" v="1801" actId="122"/>
          <ac:spMkLst>
            <pc:docMk/>
            <pc:sldMk cId="2487516779" sldId="347"/>
            <ac:spMk id="27" creationId="{5650BD67-54A1-B6FA-D3C3-6E487B9CACD6}"/>
          </ac:spMkLst>
        </pc:spChg>
        <pc:spChg chg="mod">
          <ac:chgData name="Mário Francisco da Cruz Lourenço" userId="4cc2b2b4-8944-422e-bbf4-181b8b04dc08" providerId="ADAL" clId="{901A720F-6BD4-4474-AA75-AC6D5BEF3853}" dt="2023-12-18T22:31:20.134" v="1817" actId="20577"/>
          <ac:spMkLst>
            <pc:docMk/>
            <pc:sldMk cId="2487516779" sldId="347"/>
            <ac:spMk id="36" creationId="{5F93A4A5-D5FC-4846-67AE-FA5BDA6DBB9D}"/>
          </ac:spMkLst>
        </pc:spChg>
        <pc:spChg chg="mod">
          <ac:chgData name="Mário Francisco da Cruz Lourenço" userId="4cc2b2b4-8944-422e-bbf4-181b8b04dc08" providerId="ADAL" clId="{901A720F-6BD4-4474-AA75-AC6D5BEF3853}" dt="2023-12-18T22:31:06.437" v="1804" actId="20578"/>
          <ac:spMkLst>
            <pc:docMk/>
            <pc:sldMk cId="2487516779" sldId="347"/>
            <ac:spMk id="37" creationId="{A0120F27-0E9A-80A7-A5DB-DA3971CBF015}"/>
          </ac:spMkLst>
        </pc:spChg>
        <pc:grpChg chg="mod">
          <ac:chgData name="Mário Francisco da Cruz Lourenço" userId="4cc2b2b4-8944-422e-bbf4-181b8b04dc08" providerId="ADAL" clId="{901A720F-6BD4-4474-AA75-AC6D5BEF3853}" dt="2023-12-18T22:31:39.386" v="1819" actId="1076"/>
          <ac:grpSpMkLst>
            <pc:docMk/>
            <pc:sldMk cId="2487516779" sldId="347"/>
            <ac:grpSpMk id="22" creationId="{9AEE4E87-3553-58DE-EE74-5D6BFE82D318}"/>
          </ac:grpSpMkLst>
        </pc:grpChg>
        <pc:grpChg chg="mod">
          <ac:chgData name="Mário Francisco da Cruz Lourenço" userId="4cc2b2b4-8944-422e-bbf4-181b8b04dc08" providerId="ADAL" clId="{901A720F-6BD4-4474-AA75-AC6D5BEF3853}" dt="2023-12-18T22:31:06.437" v="1804" actId="20578"/>
          <ac:grpSpMkLst>
            <pc:docMk/>
            <pc:sldMk cId="2487516779" sldId="347"/>
            <ac:grpSpMk id="35" creationId="{714F55F7-49B2-0532-017C-E5F24B55940C}"/>
          </ac:grpSpMkLst>
        </pc:grpChg>
      </pc:sldChg>
      <pc:sldChg chg="delSp modSp mo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060760010" sldId="351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060760010" sldId="351"/>
            <ac:spMk id="2" creationId="{E95BBD36-FF73-5FAF-B4D5-A84893F4A726}"/>
          </ac:spMkLst>
        </pc:spChg>
        <pc:spChg chg="mod">
          <ac:chgData name="Mário Francisco da Cruz Lourenço" userId="4cc2b2b4-8944-422e-bbf4-181b8b04dc08" providerId="ADAL" clId="{901A720F-6BD4-4474-AA75-AC6D5BEF3853}" dt="2023-12-18T22:23:38.267" v="1653" actId="790"/>
          <ac:spMkLst>
            <pc:docMk/>
            <pc:sldMk cId="3060760010" sldId="351"/>
            <ac:spMk id="7" creationId="{A6A8E0B4-2B72-054D-B3FF-CAC438180421}"/>
          </ac:spMkLst>
        </pc:spChg>
        <pc:spChg chg="mod">
          <ac:chgData name="Mário Francisco da Cruz Lourenço" userId="4cc2b2b4-8944-422e-bbf4-181b8b04dc08" providerId="ADAL" clId="{901A720F-6BD4-4474-AA75-AC6D5BEF3853}" dt="2023-12-18T22:23:41.522" v="1654" actId="790"/>
          <ac:spMkLst>
            <pc:docMk/>
            <pc:sldMk cId="3060760010" sldId="351"/>
            <ac:spMk id="8" creationId="{817CF180-803D-EF97-D800-E36683149F55}"/>
          </ac:spMkLst>
        </pc:spChg>
        <pc:spChg chg="mod">
          <ac:chgData name="Mário Francisco da Cruz Lourenço" userId="4cc2b2b4-8944-422e-bbf4-181b8b04dc08" providerId="ADAL" clId="{901A720F-6BD4-4474-AA75-AC6D5BEF3853}" dt="2023-12-18T22:25:44.382" v="1710" actId="20577"/>
          <ac:spMkLst>
            <pc:docMk/>
            <pc:sldMk cId="3060760010" sldId="351"/>
            <ac:spMk id="10" creationId="{EA2685BB-9E3D-1829-94E3-E05D2C980BFB}"/>
          </ac:spMkLst>
        </pc:spChg>
        <pc:spChg chg="mod">
          <ac:chgData name="Mário Francisco da Cruz Lourenço" userId="4cc2b2b4-8944-422e-bbf4-181b8b04dc08" providerId="ADAL" clId="{901A720F-6BD4-4474-AA75-AC6D5BEF3853}" dt="2023-12-18T22:23:49.038" v="1656" actId="790"/>
          <ac:spMkLst>
            <pc:docMk/>
            <pc:sldMk cId="3060760010" sldId="351"/>
            <ac:spMk id="11" creationId="{AE30A892-AFD4-97D8-AF91-83C198C65608}"/>
          </ac:spMkLst>
        </pc:spChg>
        <pc:spChg chg="mod">
          <ac:chgData name="Mário Francisco da Cruz Lourenço" userId="4cc2b2b4-8944-422e-bbf4-181b8b04dc08" providerId="ADAL" clId="{901A720F-6BD4-4474-AA75-AC6D5BEF3853}" dt="2023-12-18T22:25:43.248" v="1709" actId="20577"/>
          <ac:spMkLst>
            <pc:docMk/>
            <pc:sldMk cId="3060760010" sldId="351"/>
            <ac:spMk id="13" creationId="{941FB957-3A2B-9E0A-EE9C-3AF8DBBC4780}"/>
          </ac:spMkLst>
        </pc:spChg>
        <pc:spChg chg="del">
          <ac:chgData name="Mário Francisco da Cruz Lourenço" userId="4cc2b2b4-8944-422e-bbf4-181b8b04dc08" providerId="ADAL" clId="{901A720F-6BD4-4474-AA75-AC6D5BEF3853}" dt="2023-12-18T22:24:16.184" v="1657" actId="478"/>
          <ac:spMkLst>
            <pc:docMk/>
            <pc:sldMk cId="3060760010" sldId="351"/>
            <ac:spMk id="26" creationId="{2ABF4C1D-7A72-2C36-6F7D-D5F954AB1A1A}"/>
          </ac:spMkLst>
        </pc:spChg>
        <pc:spChg chg="mod">
          <ac:chgData name="Mário Francisco da Cruz Lourenço" userId="4cc2b2b4-8944-422e-bbf4-181b8b04dc08" providerId="ADAL" clId="{901A720F-6BD4-4474-AA75-AC6D5BEF3853}" dt="2023-12-18T22:25:56.900" v="1715" actId="14100"/>
          <ac:spMkLst>
            <pc:docMk/>
            <pc:sldMk cId="3060760010" sldId="351"/>
            <ac:spMk id="27" creationId="{CD7768E6-10F5-9ABE-3CF3-97FDD957E8EA}"/>
          </ac:spMkLst>
        </pc:spChg>
        <pc:spChg chg="mod">
          <ac:chgData name="Mário Francisco da Cruz Lourenço" userId="4cc2b2b4-8944-422e-bbf4-181b8b04dc08" providerId="ADAL" clId="{901A720F-6BD4-4474-AA75-AC6D5BEF3853}" dt="2023-12-18T22:25:46.428" v="1711" actId="20577"/>
          <ac:spMkLst>
            <pc:docMk/>
            <pc:sldMk cId="3060760010" sldId="351"/>
            <ac:spMk id="29" creationId="{F9F4A215-4BA0-B180-05F2-4AD6252EACF4}"/>
          </ac:spMkLst>
        </pc:spChg>
        <pc:spChg chg="mod">
          <ac:chgData name="Mário Francisco da Cruz Lourenço" userId="4cc2b2b4-8944-422e-bbf4-181b8b04dc08" providerId="ADAL" clId="{901A720F-6BD4-4474-AA75-AC6D5BEF3853}" dt="2023-12-18T22:23:31.809" v="1651" actId="790"/>
          <ac:spMkLst>
            <pc:docMk/>
            <pc:sldMk cId="3060760010" sldId="351"/>
            <ac:spMk id="30" creationId="{BC0DD4E2-D4BF-890B-5994-CE08D657E1E8}"/>
          </ac:spMkLst>
        </pc:spChg>
        <pc:grpChg chg="mod">
          <ac:chgData name="Mário Francisco da Cruz Lourenço" userId="4cc2b2b4-8944-422e-bbf4-181b8b04dc08" providerId="ADAL" clId="{901A720F-6BD4-4474-AA75-AC6D5BEF3853}" dt="2023-12-18T22:26:02.498" v="1717" actId="14100"/>
          <ac:grpSpMkLst>
            <pc:docMk/>
            <pc:sldMk cId="3060760010" sldId="351"/>
            <ac:grpSpMk id="28" creationId="{981D6942-5FE3-E416-BF0A-5A98131043B4}"/>
          </ac:grpSpMkLst>
        </pc:grpChg>
      </pc:sldChg>
      <pc:sldChg chg="delSp modSp add mod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3470381851" sldId="353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470381851" sldId="353"/>
            <ac:spMk id="2" creationId="{206381AD-4C2B-4745-99B1-0BBCE6131A71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7" creationId="{0C365D8F-B51C-4EA5-AE51-77287C3CAC89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8" creationId="{060F8524-0A4C-4E1C-9513-B1BD35631E5C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9" creationId="{587CAE00-43F8-43C3-A3AA-0919566D1751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10" creationId="{43CE5775-A6BE-48EC-9AE3-DD1B8EB71F14}"/>
          </ac:spMkLst>
        </pc:spChg>
        <pc:spChg chg="del">
          <ac:chgData name="Mário Francisco da Cruz Lourenço" userId="4cc2b2b4-8944-422e-bbf4-181b8b04dc08" providerId="ADAL" clId="{901A720F-6BD4-4474-AA75-AC6D5BEF3853}" dt="2023-12-18T22:19:06.939" v="1508" actId="478"/>
          <ac:spMkLst>
            <pc:docMk/>
            <pc:sldMk cId="3470381851" sldId="353"/>
            <ac:spMk id="11" creationId="{F0CBB38F-1896-40FA-8156-C3F7EFC2A617}"/>
          </ac:spMkLst>
        </pc:spChg>
        <pc:spChg chg="del">
          <ac:chgData name="Mário Francisco da Cruz Lourenço" userId="4cc2b2b4-8944-422e-bbf4-181b8b04dc08" providerId="ADAL" clId="{901A720F-6BD4-4474-AA75-AC6D5BEF3853}" dt="2023-12-18T22:19:01.176" v="1504" actId="478"/>
          <ac:spMkLst>
            <pc:docMk/>
            <pc:sldMk cId="3470381851" sldId="353"/>
            <ac:spMk id="12" creationId="{24B46152-1512-46A0-AED5-FF1369FF6B36}"/>
          </ac:spMkLst>
        </pc:spChg>
        <pc:spChg chg="mod">
          <ac:chgData name="Mário Francisco da Cruz Lourenço" userId="4cc2b2b4-8944-422e-bbf4-181b8b04dc08" providerId="ADAL" clId="{901A720F-6BD4-4474-AA75-AC6D5BEF3853}" dt="2023-12-18T22:15:57.739" v="1346"/>
          <ac:spMkLst>
            <pc:docMk/>
            <pc:sldMk cId="3470381851" sldId="353"/>
            <ac:spMk id="14" creationId="{C52FABD8-8437-483C-A209-7358C76DD032}"/>
          </ac:spMkLst>
        </pc:spChg>
        <pc:spChg chg="mod">
          <ac:chgData name="Mário Francisco da Cruz Lourenço" userId="4cc2b2b4-8944-422e-bbf4-181b8b04dc08" providerId="ADAL" clId="{901A720F-6BD4-4474-AA75-AC6D5BEF3853}" dt="2023-12-18T22:16:01.417" v="1354" actId="20577"/>
          <ac:spMkLst>
            <pc:docMk/>
            <pc:sldMk cId="3470381851" sldId="353"/>
            <ac:spMk id="15" creationId="{3FC208D6-BE11-4807-811F-CAEC097A7206}"/>
          </ac:spMkLst>
        </pc:spChg>
        <pc:spChg chg="mod">
          <ac:chgData name="Mário Francisco da Cruz Lourenço" userId="4cc2b2b4-8944-422e-bbf4-181b8b04dc08" providerId="ADAL" clId="{901A720F-6BD4-4474-AA75-AC6D5BEF3853}" dt="2023-12-18T22:16:07.901" v="1357"/>
          <ac:spMkLst>
            <pc:docMk/>
            <pc:sldMk cId="3470381851" sldId="353"/>
            <ac:spMk id="17" creationId="{E9A56744-058B-4CD2-B945-7DFF205FD76A}"/>
          </ac:spMkLst>
        </pc:spChg>
        <pc:spChg chg="mod">
          <ac:chgData name="Mário Francisco da Cruz Lourenço" userId="4cc2b2b4-8944-422e-bbf4-181b8b04dc08" providerId="ADAL" clId="{901A720F-6BD4-4474-AA75-AC6D5BEF3853}" dt="2023-12-18T22:16:10.199" v="1365" actId="20577"/>
          <ac:spMkLst>
            <pc:docMk/>
            <pc:sldMk cId="3470381851" sldId="353"/>
            <ac:spMk id="18" creationId="{10CE8A56-B8EA-4DE1-B294-EAB2B1FDEC14}"/>
          </ac:spMkLst>
        </pc:spChg>
        <pc:spChg chg="mod">
          <ac:chgData name="Mário Francisco da Cruz Lourenço" userId="4cc2b2b4-8944-422e-bbf4-181b8b04dc08" providerId="ADAL" clId="{901A720F-6BD4-4474-AA75-AC6D5BEF3853}" dt="2023-12-18T22:18:08.318" v="1449" actId="20577"/>
          <ac:spMkLst>
            <pc:docMk/>
            <pc:sldMk cId="3470381851" sldId="353"/>
            <ac:spMk id="20" creationId="{A1637843-EC4F-4850-8DCD-76D9B5A7614B}"/>
          </ac:spMkLst>
        </pc:spChg>
        <pc:spChg chg="mod">
          <ac:chgData name="Mário Francisco da Cruz Lourenço" userId="4cc2b2b4-8944-422e-bbf4-181b8b04dc08" providerId="ADAL" clId="{901A720F-6BD4-4474-AA75-AC6D5BEF3853}" dt="2023-12-18T22:16:23.378" v="1378" actId="20577"/>
          <ac:spMkLst>
            <pc:docMk/>
            <pc:sldMk cId="3470381851" sldId="353"/>
            <ac:spMk id="21" creationId="{05AB37D3-FFD6-4670-A108-58560521A2FC}"/>
          </ac:spMkLst>
        </pc:spChg>
        <pc:spChg chg="mod">
          <ac:chgData name="Mário Francisco da Cruz Lourenço" userId="4cc2b2b4-8944-422e-bbf4-181b8b04dc08" providerId="ADAL" clId="{901A720F-6BD4-4474-AA75-AC6D5BEF3853}" dt="2023-12-18T22:18:38.002" v="1499" actId="20577"/>
          <ac:spMkLst>
            <pc:docMk/>
            <pc:sldMk cId="3470381851" sldId="353"/>
            <ac:spMk id="23" creationId="{6F1B0A52-75F2-4AEB-A571-E19EF68648AD}"/>
          </ac:spMkLst>
        </pc:spChg>
        <pc:spChg chg="mod">
          <ac:chgData name="Mário Francisco da Cruz Lourenço" userId="4cc2b2b4-8944-422e-bbf4-181b8b04dc08" providerId="ADAL" clId="{901A720F-6BD4-4474-AA75-AC6D5BEF3853}" dt="2023-12-18T22:18:35.022" v="1498" actId="20577"/>
          <ac:spMkLst>
            <pc:docMk/>
            <pc:sldMk cId="3470381851" sldId="353"/>
            <ac:spMk id="24" creationId="{39DD5444-D5D0-4D54-988D-E267209DDCCA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25" creationId="{D8DEF2B6-DBC3-4F46-962B-1828454156F9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26" creationId="{CAF1752A-9CE8-4D52-BB83-29A27EBEA44F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27" creationId="{5CF8FF07-288F-40E4-BDD3-A9A222BBEAC0}"/>
          </ac:spMkLst>
        </pc:spChg>
        <pc:spChg chg="del">
          <ac:chgData name="Mário Francisco da Cruz Lourenço" userId="4cc2b2b4-8944-422e-bbf4-181b8b04dc08" providerId="ADAL" clId="{901A720F-6BD4-4474-AA75-AC6D5BEF3853}" dt="2023-12-18T22:19:02.811" v="1505" actId="478"/>
          <ac:spMkLst>
            <pc:docMk/>
            <pc:sldMk cId="3470381851" sldId="353"/>
            <ac:spMk id="28" creationId="{62280B5C-AB49-4696-8C67-E38EC738001F}"/>
          </ac:spMkLst>
        </pc:spChg>
        <pc:spChg chg="del">
          <ac:chgData name="Mário Francisco da Cruz Lourenço" userId="4cc2b2b4-8944-422e-bbf4-181b8b04dc08" providerId="ADAL" clId="{901A720F-6BD4-4474-AA75-AC6D5BEF3853}" dt="2023-12-18T22:19:04.256" v="1506" actId="478"/>
          <ac:spMkLst>
            <pc:docMk/>
            <pc:sldMk cId="3470381851" sldId="353"/>
            <ac:spMk id="29" creationId="{FEA9DA39-09F0-484A-A419-03A10F52A4EA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30" creationId="{C5AA7F1D-674B-4EC2-B03F-E41B8FAD09C7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31" creationId="{774576A9-AA56-450D-A08A-F5581331D4A6}"/>
          </ac:spMkLst>
        </pc:spChg>
        <pc:spChg chg="mod">
          <ac:chgData name="Mário Francisco da Cruz Lourenço" userId="4cc2b2b4-8944-422e-bbf4-181b8b04dc08" providerId="ADAL" clId="{901A720F-6BD4-4474-AA75-AC6D5BEF3853}" dt="2023-12-18T22:21:27.851" v="1577" actId="1076"/>
          <ac:spMkLst>
            <pc:docMk/>
            <pc:sldMk cId="3470381851" sldId="353"/>
            <ac:spMk id="32" creationId="{848EE227-B84E-4147-ADC4-429ECF2FB05D}"/>
          </ac:spMkLst>
        </pc:spChg>
        <pc:spChg chg="del">
          <ac:chgData name="Mário Francisco da Cruz Lourenço" userId="4cc2b2b4-8944-422e-bbf4-181b8b04dc08" providerId="ADAL" clId="{901A720F-6BD4-4474-AA75-AC6D5BEF3853}" dt="2023-12-18T22:19:06.214" v="1507" actId="478"/>
          <ac:spMkLst>
            <pc:docMk/>
            <pc:sldMk cId="3470381851" sldId="353"/>
            <ac:spMk id="33" creationId="{02220264-15C8-413D-9234-EE2BF1C1A730}"/>
          </ac:spMkLst>
        </pc:spChg>
        <pc:grpChg chg="mod">
          <ac:chgData name="Mário Francisco da Cruz Lourenço" userId="4cc2b2b4-8944-422e-bbf4-181b8b04dc08" providerId="ADAL" clId="{901A720F-6BD4-4474-AA75-AC6D5BEF3853}" dt="2023-12-18T22:21:27.851" v="1577" actId="1076"/>
          <ac:grpSpMkLst>
            <pc:docMk/>
            <pc:sldMk cId="3470381851" sldId="353"/>
            <ac:grpSpMk id="13" creationId="{AAF7DAB2-4D7F-4052-993B-B9E880C8FCB3}"/>
          </ac:grpSpMkLst>
        </pc:grpChg>
        <pc:grpChg chg="mod">
          <ac:chgData name="Mário Francisco da Cruz Lourenço" userId="4cc2b2b4-8944-422e-bbf4-181b8b04dc08" providerId="ADAL" clId="{901A720F-6BD4-4474-AA75-AC6D5BEF3853}" dt="2023-12-18T22:21:27.851" v="1577" actId="1076"/>
          <ac:grpSpMkLst>
            <pc:docMk/>
            <pc:sldMk cId="3470381851" sldId="353"/>
            <ac:grpSpMk id="16" creationId="{40D3E5F9-202C-473B-9C85-C4BAE0E9A712}"/>
          </ac:grpSpMkLst>
        </pc:grpChg>
        <pc:grpChg chg="mod">
          <ac:chgData name="Mário Francisco da Cruz Lourenço" userId="4cc2b2b4-8944-422e-bbf4-181b8b04dc08" providerId="ADAL" clId="{901A720F-6BD4-4474-AA75-AC6D5BEF3853}" dt="2023-12-18T22:21:27.851" v="1577" actId="1076"/>
          <ac:grpSpMkLst>
            <pc:docMk/>
            <pc:sldMk cId="3470381851" sldId="353"/>
            <ac:grpSpMk id="19" creationId="{D6F83CEA-F2CB-40FC-BFE8-69F82778871B}"/>
          </ac:grpSpMkLst>
        </pc:grpChg>
        <pc:grpChg chg="del">
          <ac:chgData name="Mário Francisco da Cruz Lourenço" userId="4cc2b2b4-8944-422e-bbf4-181b8b04dc08" providerId="ADAL" clId="{901A720F-6BD4-4474-AA75-AC6D5BEF3853}" dt="2023-12-18T22:19:06.214" v="1507" actId="478"/>
          <ac:grpSpMkLst>
            <pc:docMk/>
            <pc:sldMk cId="3470381851" sldId="353"/>
            <ac:grpSpMk id="22" creationId="{7A6494AF-B876-4718-83BE-12821BF6DF24}"/>
          </ac:grpSpMkLst>
        </pc:grpChg>
        <pc:cxnChg chg="mod">
          <ac:chgData name="Mário Francisco da Cruz Lourenço" userId="4cc2b2b4-8944-422e-bbf4-181b8b04dc08" providerId="ADAL" clId="{901A720F-6BD4-4474-AA75-AC6D5BEF3853}" dt="2023-12-18T22:21:27.851" v="1577" actId="1076"/>
          <ac:cxnSpMkLst>
            <pc:docMk/>
            <pc:sldMk cId="3470381851" sldId="353"/>
            <ac:cxnSpMk id="3" creationId="{D4CEDD89-FB95-4698-A951-8D667DAD61F7}"/>
          </ac:cxnSpMkLst>
        </pc:cxnChg>
        <pc:cxnChg chg="mod">
          <ac:chgData name="Mário Francisco da Cruz Lourenço" userId="4cc2b2b4-8944-422e-bbf4-181b8b04dc08" providerId="ADAL" clId="{901A720F-6BD4-4474-AA75-AC6D5BEF3853}" dt="2023-12-18T22:21:27.851" v="1577" actId="1076"/>
          <ac:cxnSpMkLst>
            <pc:docMk/>
            <pc:sldMk cId="3470381851" sldId="353"/>
            <ac:cxnSpMk id="4" creationId="{273AC6F6-116D-4971-9838-E43566A33F7B}"/>
          </ac:cxnSpMkLst>
        </pc:cxnChg>
        <pc:cxnChg chg="mod">
          <ac:chgData name="Mário Francisco da Cruz Lourenço" userId="4cc2b2b4-8944-422e-bbf4-181b8b04dc08" providerId="ADAL" clId="{901A720F-6BD4-4474-AA75-AC6D5BEF3853}" dt="2023-12-18T22:21:27.851" v="1577" actId="1076"/>
          <ac:cxnSpMkLst>
            <pc:docMk/>
            <pc:sldMk cId="3470381851" sldId="353"/>
            <ac:cxnSpMk id="5" creationId="{72A7DE9A-E02E-4428-88E9-F0BCCAB02C1D}"/>
          </ac:cxnSpMkLst>
        </pc:cxnChg>
        <pc:cxnChg chg="del">
          <ac:chgData name="Mário Francisco da Cruz Lourenço" userId="4cc2b2b4-8944-422e-bbf4-181b8b04dc08" providerId="ADAL" clId="{901A720F-6BD4-4474-AA75-AC6D5BEF3853}" dt="2023-12-18T22:19:06.214" v="1507" actId="478"/>
          <ac:cxnSpMkLst>
            <pc:docMk/>
            <pc:sldMk cId="3470381851" sldId="353"/>
            <ac:cxnSpMk id="6" creationId="{FB4486CC-CA76-4B10-B129-8499FDEA5FEA}"/>
          </ac:cxnSpMkLst>
        </pc:cxnChg>
      </pc:sldChg>
      <pc:sldChg chg="ord">
        <pc:chgData name="Mário Francisco da Cruz Lourenço" userId="4cc2b2b4-8944-422e-bbf4-181b8b04dc08" providerId="ADAL" clId="{901A720F-6BD4-4474-AA75-AC6D5BEF3853}" dt="2023-12-18T22:40:18.103" v="1911"/>
        <pc:sldMkLst>
          <pc:docMk/>
          <pc:sldMk cId="2908662866" sldId="355"/>
        </pc:sldMkLst>
      </pc:sldChg>
      <pc:sldChg chg="ord">
        <pc:chgData name="Mário Francisco da Cruz Lourenço" userId="4cc2b2b4-8944-422e-bbf4-181b8b04dc08" providerId="ADAL" clId="{901A720F-6BD4-4474-AA75-AC6D5BEF3853}" dt="2023-12-18T22:40:03.575" v="1905"/>
        <pc:sldMkLst>
          <pc:docMk/>
          <pc:sldMk cId="3924596278" sldId="357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489679871" sldId="358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489679871" sldId="358"/>
            <ac:spMk id="2" creationId="{B00BBF33-664C-5386-D32B-EE0972F192C6}"/>
          </ac:spMkLst>
        </pc:spChg>
      </pc:sldChg>
      <pc:sldChg chg="ord">
        <pc:chgData name="Mário Francisco da Cruz Lourenço" userId="4cc2b2b4-8944-422e-bbf4-181b8b04dc08" providerId="ADAL" clId="{901A720F-6BD4-4474-AA75-AC6D5BEF3853}" dt="2023-12-18T22:40:15.006" v="1909"/>
        <pc:sldMkLst>
          <pc:docMk/>
          <pc:sldMk cId="905106569" sldId="359"/>
        </pc:sldMkLst>
      </pc:sldChg>
      <pc:sldChg chg="modSp">
        <pc:chgData name="Mário Francisco da Cruz Lourenço" userId="4cc2b2b4-8944-422e-bbf4-181b8b04dc08" providerId="ADAL" clId="{901A720F-6BD4-4474-AA75-AC6D5BEF3853}" dt="2023-12-18T22:44:28.217" v="2009"/>
        <pc:sldMkLst>
          <pc:docMk/>
          <pc:sldMk cId="2998247584" sldId="360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2998247584" sldId="360"/>
            <ac:spMk id="2" creationId="{206381AD-4C2B-4745-99B1-0BBCE6131A71}"/>
          </ac:spMkLst>
        </pc:spChg>
      </pc:sldChg>
      <pc:sldChg chg="addSp delSp modSp new del mod ord setBg modClrScheme addAnim delAnim setClrOvrMap chgLayout">
        <pc:chgData name="Mário Francisco da Cruz Lourenço" userId="4cc2b2b4-8944-422e-bbf4-181b8b04dc08" providerId="ADAL" clId="{901A720F-6BD4-4474-AA75-AC6D5BEF3853}" dt="2023-12-18T22:42:38.425" v="1973" actId="47"/>
        <pc:sldMkLst>
          <pc:docMk/>
          <pc:sldMk cId="707944192" sldId="361"/>
        </pc:sldMkLst>
        <pc:spChg chg="add mod">
          <ac:chgData name="Mário Francisco da Cruz Lourenço" userId="4cc2b2b4-8944-422e-bbf4-181b8b04dc08" providerId="ADAL" clId="{901A720F-6BD4-4474-AA75-AC6D5BEF3853}" dt="2023-12-18T22:42:21.361" v="1970" actId="26606"/>
          <ac:spMkLst>
            <pc:docMk/>
            <pc:sldMk cId="707944192" sldId="361"/>
            <ac:spMk id="2" creationId="{CA542DDC-C113-81E3-A38C-E64A03223DE5}"/>
          </ac:spMkLst>
        </pc:spChg>
        <pc:spChg chg="add mod">
          <ac:chgData name="Mário Francisco da Cruz Lourenço" userId="4cc2b2b4-8944-422e-bbf4-181b8b04dc08" providerId="ADAL" clId="{901A720F-6BD4-4474-AA75-AC6D5BEF3853}" dt="2023-12-18T22:42:21.361" v="1970" actId="26606"/>
          <ac:spMkLst>
            <pc:docMk/>
            <pc:sldMk cId="707944192" sldId="361"/>
            <ac:spMk id="3" creationId="{B287506C-AAA8-FE04-3301-23CA5CB90FA8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8" creationId="{D278ADA9-6383-4BDD-80D2-8899A402687B}"/>
          </ac:spMkLst>
        </pc:spChg>
        <pc:spChg chg="add del">
          <ac:chgData name="Mário Francisco da Cruz Lourenço" userId="4cc2b2b4-8944-422e-bbf4-181b8b04dc08" providerId="ADAL" clId="{901A720F-6BD4-4474-AA75-AC6D5BEF3853}" dt="2023-12-18T22:42:18.055" v="1963" actId="26606"/>
          <ac:spMkLst>
            <pc:docMk/>
            <pc:sldMk cId="707944192" sldId="361"/>
            <ac:spMk id="9" creationId="{0671A8AE-40A1-4631-A6B8-581AFF065482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10" creationId="{484B7147-B0F6-40ED-B5A2-FF72BC8198B6}"/>
          </ac:spMkLst>
        </pc:spChg>
        <pc:spChg chg="add del">
          <ac:chgData name="Mário Francisco da Cruz Lourenço" userId="4cc2b2b4-8944-422e-bbf4-181b8b04dc08" providerId="ADAL" clId="{901A720F-6BD4-4474-AA75-AC6D5BEF3853}" dt="2023-12-18T22:42:18.055" v="1963" actId="26606"/>
          <ac:spMkLst>
            <pc:docMk/>
            <pc:sldMk cId="707944192" sldId="361"/>
            <ac:spMk id="11" creationId="{AB58EF07-17C2-48CF-ABB0-EEF1F17CB8F0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12" creationId="{B36D2DE0-0628-4A9A-A59D-7BA8B5EB3022}"/>
          </ac:spMkLst>
        </pc:spChg>
        <pc:spChg chg="add del">
          <ac:chgData name="Mário Francisco da Cruz Lourenço" userId="4cc2b2b4-8944-422e-bbf4-181b8b04dc08" providerId="ADAL" clId="{901A720F-6BD4-4474-AA75-AC6D5BEF3853}" dt="2023-12-18T22:42:18.055" v="1963" actId="26606"/>
          <ac:spMkLst>
            <pc:docMk/>
            <pc:sldMk cId="707944192" sldId="361"/>
            <ac:spMk id="13" creationId="{AF2F604E-43BE-4DC3-B983-E071523364F8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14" creationId="{48E405C9-94BE-41DA-928C-DEC9A8550E9F}"/>
          </ac:spMkLst>
        </pc:spChg>
        <pc:spChg chg="add del">
          <ac:chgData name="Mário Francisco da Cruz Lourenço" userId="4cc2b2b4-8944-422e-bbf4-181b8b04dc08" providerId="ADAL" clId="{901A720F-6BD4-4474-AA75-AC6D5BEF3853}" dt="2023-12-18T22:42:18.055" v="1963" actId="26606"/>
          <ac:spMkLst>
            <pc:docMk/>
            <pc:sldMk cId="707944192" sldId="361"/>
            <ac:spMk id="15" creationId="{08C9B587-E65E-4B52-B37C-ABEBB6E87928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16" creationId="{D2091A72-D5BB-42AC-8FD3-F7747D90861E}"/>
          </ac:spMkLst>
        </pc:spChg>
        <pc:spChg chg="add del">
          <ac:chgData name="Mário Francisco da Cruz Lourenço" userId="4cc2b2b4-8944-422e-bbf4-181b8b04dc08" providerId="ADAL" clId="{901A720F-6BD4-4474-AA75-AC6D5BEF3853}" dt="2023-12-18T22:42:19.821" v="1967" actId="26606"/>
          <ac:spMkLst>
            <pc:docMk/>
            <pc:sldMk cId="707944192" sldId="361"/>
            <ac:spMk id="17" creationId="{C8320351-9FA2-4A26-885B-BB8F3E4902D2}"/>
          </ac:spMkLst>
        </pc:spChg>
        <pc:spChg chg="add del">
          <ac:chgData name="Mário Francisco da Cruz Lourenço" userId="4cc2b2b4-8944-422e-bbf4-181b8b04dc08" providerId="ADAL" clId="{901A720F-6BD4-4474-AA75-AC6D5BEF3853}" dt="2023-12-18T22:42:17.653" v="1959" actId="26606"/>
          <ac:spMkLst>
            <pc:docMk/>
            <pc:sldMk cId="707944192" sldId="361"/>
            <ac:spMk id="18" creationId="{6ED12BFC-A737-46AF-8411-481112D54B0C}"/>
          </ac:spMkLst>
        </pc:spChg>
        <pc:spChg chg="add del">
          <ac:chgData name="Mário Francisco da Cruz Lourenço" userId="4cc2b2b4-8944-422e-bbf4-181b8b04dc08" providerId="ADAL" clId="{901A720F-6BD4-4474-AA75-AC6D5BEF3853}" dt="2023-12-18T22:42:19.821" v="1967" actId="26606"/>
          <ac:spMkLst>
            <pc:docMk/>
            <pc:sldMk cId="707944192" sldId="361"/>
            <ac:spMk id="19" creationId="{68CD2EFB-78C2-4C6E-A6B9-4ED12FAD5B99}"/>
          </ac:spMkLst>
        </pc:spChg>
        <pc:spChg chg="add del">
          <ac:chgData name="Mário Francisco da Cruz Lourenço" userId="4cc2b2b4-8944-422e-bbf4-181b8b04dc08" providerId="ADAL" clId="{901A720F-6BD4-4474-AA75-AC6D5BEF3853}" dt="2023-12-18T22:42:21.352" v="1969" actId="26606"/>
          <ac:spMkLst>
            <pc:docMk/>
            <pc:sldMk cId="707944192" sldId="361"/>
            <ac:spMk id="22" creationId="{71B2258F-86CA-4D4D-8270-BC05FCDEBFB3}"/>
          </ac:spMkLst>
        </pc:spChg>
        <pc:spChg chg="add">
          <ac:chgData name="Mário Francisco da Cruz Lourenço" userId="4cc2b2b4-8944-422e-bbf4-181b8b04dc08" providerId="ADAL" clId="{901A720F-6BD4-4474-AA75-AC6D5BEF3853}" dt="2023-12-18T22:42:21.361" v="1970" actId="26606"/>
          <ac:spMkLst>
            <pc:docMk/>
            <pc:sldMk cId="707944192" sldId="361"/>
            <ac:spMk id="25" creationId="{C8320351-9FA2-4A26-885B-BB8F3E4902D2}"/>
          </ac:spMkLst>
        </pc:spChg>
        <pc:spChg chg="add">
          <ac:chgData name="Mário Francisco da Cruz Lourenço" userId="4cc2b2b4-8944-422e-bbf4-181b8b04dc08" providerId="ADAL" clId="{901A720F-6BD4-4474-AA75-AC6D5BEF3853}" dt="2023-12-18T22:42:21.361" v="1970" actId="26606"/>
          <ac:spMkLst>
            <pc:docMk/>
            <pc:sldMk cId="707944192" sldId="361"/>
            <ac:spMk id="26" creationId="{68CD2EFB-78C2-4C6E-A6B9-4ED12FAD5B99}"/>
          </ac:spMkLst>
        </pc:spChg>
        <pc:picChg chg="add del">
          <ac:chgData name="Mário Francisco da Cruz Lourenço" userId="4cc2b2b4-8944-422e-bbf4-181b8b04dc08" providerId="ADAL" clId="{901A720F-6BD4-4474-AA75-AC6D5BEF3853}" dt="2023-12-18T22:42:18.055" v="1963" actId="26606"/>
          <ac:picMkLst>
            <pc:docMk/>
            <pc:sldMk cId="707944192" sldId="361"/>
            <ac:picMk id="5" creationId="{0B4BDF86-C743-2BBF-7F89-44944DEADEBA}"/>
          </ac:picMkLst>
        </pc:picChg>
        <pc:picChg chg="add del">
          <ac:chgData name="Mário Francisco da Cruz Lourenço" userId="4cc2b2b4-8944-422e-bbf4-181b8b04dc08" providerId="ADAL" clId="{901A720F-6BD4-4474-AA75-AC6D5BEF3853}" dt="2023-12-18T22:42:19.821" v="1967" actId="26606"/>
          <ac:picMkLst>
            <pc:docMk/>
            <pc:sldMk cId="707944192" sldId="361"/>
            <ac:picMk id="20" creationId="{6C0CF938-B232-3CE1-6731-CDE2909A192B}"/>
          </ac:picMkLst>
        </pc:picChg>
        <pc:picChg chg="add del">
          <ac:chgData name="Mário Francisco da Cruz Lourenço" userId="4cc2b2b4-8944-422e-bbf4-181b8b04dc08" providerId="ADAL" clId="{901A720F-6BD4-4474-AA75-AC6D5BEF3853}" dt="2023-12-18T22:42:21.352" v="1969" actId="26606"/>
          <ac:picMkLst>
            <pc:docMk/>
            <pc:sldMk cId="707944192" sldId="361"/>
            <ac:picMk id="23" creationId="{8660C9EC-E99D-90F1-53C8-AC78E3C1C4ED}"/>
          </ac:picMkLst>
        </pc:picChg>
        <pc:picChg chg="add">
          <ac:chgData name="Mário Francisco da Cruz Lourenço" userId="4cc2b2b4-8944-422e-bbf4-181b8b04dc08" providerId="ADAL" clId="{901A720F-6BD4-4474-AA75-AC6D5BEF3853}" dt="2023-12-18T22:42:21.361" v="1970" actId="26606"/>
          <ac:picMkLst>
            <pc:docMk/>
            <pc:sldMk cId="707944192" sldId="361"/>
            <ac:picMk id="27" creationId="{6C0CF938-B232-3CE1-6731-CDE2909A192B}"/>
          </ac:picMkLst>
        </pc:picChg>
      </pc:sldChg>
      <pc:sldChg chg="delSp modSp add del mod">
        <pc:chgData name="Mário Francisco da Cruz Lourenço" userId="4cc2b2b4-8944-422e-bbf4-181b8b04dc08" providerId="ADAL" clId="{901A720F-6BD4-4474-AA75-AC6D5BEF3853}" dt="2023-12-18T22:43:13.567" v="1993" actId="47"/>
        <pc:sldMkLst>
          <pc:docMk/>
          <pc:sldMk cId="2839199911" sldId="361"/>
        </pc:sldMkLst>
        <pc:spChg chg="mod">
          <ac:chgData name="Mário Francisco da Cruz Lourenço" userId="4cc2b2b4-8944-422e-bbf4-181b8b04dc08" providerId="ADAL" clId="{901A720F-6BD4-4474-AA75-AC6D5BEF3853}" dt="2023-12-18T22:43:04.908" v="1990" actId="20577"/>
          <ac:spMkLst>
            <pc:docMk/>
            <pc:sldMk cId="2839199911" sldId="361"/>
            <ac:spMk id="2" creationId="{206381AD-4C2B-4745-99B1-0BBCE6131A71}"/>
          </ac:spMkLst>
        </pc:spChg>
        <pc:spChg chg="del">
          <ac:chgData name="Mário Francisco da Cruz Lourenço" userId="4cc2b2b4-8944-422e-bbf4-181b8b04dc08" providerId="ADAL" clId="{901A720F-6BD4-4474-AA75-AC6D5BEF3853}" dt="2023-12-18T22:43:09.006" v="1992" actId="478"/>
          <ac:spMkLst>
            <pc:docMk/>
            <pc:sldMk cId="2839199911" sldId="361"/>
            <ac:spMk id="4" creationId="{BCF0A4BC-2E8A-4769-B78A-29E352F72127}"/>
          </ac:spMkLst>
        </pc:spChg>
        <pc:spChg chg="del">
          <ac:chgData name="Mário Francisco da Cruz Lourenço" userId="4cc2b2b4-8944-422e-bbf4-181b8b04dc08" providerId="ADAL" clId="{901A720F-6BD4-4474-AA75-AC6D5BEF3853}" dt="2023-12-18T22:43:06.948" v="1991" actId="478"/>
          <ac:spMkLst>
            <pc:docMk/>
            <pc:sldMk cId="2839199911" sldId="361"/>
            <ac:spMk id="78" creationId="{90F813EB-8A10-4110-99A1-8E857D306504}"/>
          </ac:spMkLst>
        </pc:spChg>
      </pc:sldChg>
      <pc:sldChg chg="addSp delSp modSp new mod ord modNotesTx">
        <pc:chgData name="Mário Francisco da Cruz Lourenço" userId="4cc2b2b4-8944-422e-bbf4-181b8b04dc08" providerId="ADAL" clId="{901A720F-6BD4-4474-AA75-AC6D5BEF3853}" dt="2023-12-18T23:43:10.305" v="2293" actId="1076"/>
        <pc:sldMkLst>
          <pc:docMk/>
          <pc:sldMk cId="3916653329" sldId="361"/>
        </pc:sldMkLst>
        <pc:spChg chg="mod">
          <ac:chgData name="Mário Francisco da Cruz Lourenço" userId="4cc2b2b4-8944-422e-bbf4-181b8b04dc08" providerId="ADAL" clId="{901A720F-6BD4-4474-AA75-AC6D5BEF3853}" dt="2023-12-18T22:44:28.217" v="2009"/>
          <ac:spMkLst>
            <pc:docMk/>
            <pc:sldMk cId="3916653329" sldId="361"/>
            <ac:spMk id="2" creationId="{53F7C98A-7909-7EAE-3FE2-5914F996E290}"/>
          </ac:spMkLst>
        </pc:spChg>
        <pc:spChg chg="add del">
          <ac:chgData name="Mário Francisco da Cruz Lourenço" userId="4cc2b2b4-8944-422e-bbf4-181b8b04dc08" providerId="ADAL" clId="{901A720F-6BD4-4474-AA75-AC6D5BEF3853}" dt="2023-12-18T23:15:04.253" v="2023" actId="22"/>
          <ac:spMkLst>
            <pc:docMk/>
            <pc:sldMk cId="3916653329" sldId="361"/>
            <ac:spMk id="7" creationId="{47AE75DA-78A9-F8BC-A600-44A4A9BB1C97}"/>
          </ac:spMkLst>
        </pc:spChg>
        <pc:spChg chg="add del">
          <ac:chgData name="Mário Francisco da Cruz Lourenço" userId="4cc2b2b4-8944-422e-bbf4-181b8b04dc08" providerId="ADAL" clId="{901A720F-6BD4-4474-AA75-AC6D5BEF3853}" dt="2023-12-18T23:42:41.565" v="2287" actId="22"/>
          <ac:spMkLst>
            <pc:docMk/>
            <pc:sldMk cId="3916653329" sldId="361"/>
            <ac:spMk id="11" creationId="{9D7BB839-81B7-68C5-6D79-4BBC03FE5A82}"/>
          </ac:spMkLst>
        </pc:spChg>
        <pc:graphicFrameChg chg="add del mod modGraphic">
          <ac:chgData name="Mário Francisco da Cruz Lourenço" userId="4cc2b2b4-8944-422e-bbf4-181b8b04dc08" providerId="ADAL" clId="{901A720F-6BD4-4474-AA75-AC6D5BEF3853}" dt="2023-12-18T23:14:55.999" v="2017" actId="478"/>
          <ac:graphicFrameMkLst>
            <pc:docMk/>
            <pc:sldMk cId="3916653329" sldId="361"/>
            <ac:graphicFrameMk id="3" creationId="{90327FC7-B6DC-C4F6-96D8-F5EC58D353DE}"/>
          </ac:graphicFrameMkLst>
        </pc:graphicFrameChg>
        <pc:picChg chg="add del mod">
          <ac:chgData name="Mário Francisco da Cruz Lourenço" userId="4cc2b2b4-8944-422e-bbf4-181b8b04dc08" providerId="ADAL" clId="{901A720F-6BD4-4474-AA75-AC6D5BEF3853}" dt="2023-12-18T23:15:59.397" v="2027" actId="478"/>
          <ac:picMkLst>
            <pc:docMk/>
            <pc:sldMk cId="3916653329" sldId="361"/>
            <ac:picMk id="5" creationId="{C8A2F755-C918-5F9F-B471-E182DDF9D7AD}"/>
          </ac:picMkLst>
        </pc:picChg>
        <pc:picChg chg="add del mod">
          <ac:chgData name="Mário Francisco da Cruz Lourenço" userId="4cc2b2b4-8944-422e-bbf4-181b8b04dc08" providerId="ADAL" clId="{901A720F-6BD4-4474-AA75-AC6D5BEF3853}" dt="2023-12-18T23:16:53.428" v="2030" actId="478"/>
          <ac:picMkLst>
            <pc:docMk/>
            <pc:sldMk cId="3916653329" sldId="361"/>
            <ac:picMk id="9" creationId="{6FCC0C34-74F3-AA74-3EAE-A55E715B4A1E}"/>
          </ac:picMkLst>
        </pc:picChg>
        <pc:picChg chg="add del mod">
          <ac:chgData name="Mário Francisco da Cruz Lourenço" userId="4cc2b2b4-8944-422e-bbf4-181b8b04dc08" providerId="ADAL" clId="{901A720F-6BD4-4474-AA75-AC6D5BEF3853}" dt="2023-12-18T23:18:05.321" v="2032" actId="478"/>
          <ac:picMkLst>
            <pc:docMk/>
            <pc:sldMk cId="3916653329" sldId="361"/>
            <ac:picMk id="1026" creationId="{6DFBA400-5FCC-5EEA-C551-31CAB1914F9D}"/>
          </ac:picMkLst>
        </pc:picChg>
        <pc:picChg chg="add mod">
          <ac:chgData name="Mário Francisco da Cruz Lourenço" userId="4cc2b2b4-8944-422e-bbf4-181b8b04dc08" providerId="ADAL" clId="{901A720F-6BD4-4474-AA75-AC6D5BEF3853}" dt="2023-12-18T23:40:34.086" v="2284" actId="1076"/>
          <ac:picMkLst>
            <pc:docMk/>
            <pc:sldMk cId="3916653329" sldId="361"/>
            <ac:picMk id="1028" creationId="{4CB5E98E-5069-BAF9-ACAC-B4058FE1ECF1}"/>
          </ac:picMkLst>
        </pc:picChg>
        <pc:picChg chg="add mod">
          <ac:chgData name="Mário Francisco da Cruz Lourenço" userId="4cc2b2b4-8944-422e-bbf4-181b8b04dc08" providerId="ADAL" clId="{901A720F-6BD4-4474-AA75-AC6D5BEF3853}" dt="2023-12-18T23:43:10.305" v="2293" actId="1076"/>
          <ac:picMkLst>
            <pc:docMk/>
            <pc:sldMk cId="3916653329" sldId="361"/>
            <ac:picMk id="1030" creationId="{E66A69C5-4B4E-A65B-92EF-F4AD56C36680}"/>
          </ac:picMkLst>
        </pc:picChg>
      </pc:sldChg>
      <pc:sldChg chg="addSp delSp modSp add mod">
        <pc:chgData name="Mário Francisco da Cruz Lourenço" userId="4cc2b2b4-8944-422e-bbf4-181b8b04dc08" providerId="ADAL" clId="{901A720F-6BD4-4474-AA75-AC6D5BEF3853}" dt="2023-12-18T23:38:50.942" v="2278" actId="1076"/>
        <pc:sldMkLst>
          <pc:docMk/>
          <pc:sldMk cId="3829332720" sldId="364"/>
        </pc:sldMkLst>
        <pc:spChg chg="mod">
          <ac:chgData name="Mário Francisco da Cruz Lourenço" userId="4cc2b2b4-8944-422e-bbf4-181b8b04dc08" providerId="ADAL" clId="{901A720F-6BD4-4474-AA75-AC6D5BEF3853}" dt="2023-12-18T23:35:56.426" v="2232"/>
          <ac:spMkLst>
            <pc:docMk/>
            <pc:sldMk cId="3829332720" sldId="364"/>
            <ac:spMk id="2" creationId="{206381AD-4C2B-4745-99B1-0BBCE6131A71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3" creationId="{6BB37D12-4D50-4312-9DD0-EEC955319A88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7" creationId="{32C3A2BF-F4DE-4CFB-85A8-B5B5CB84E11E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11" creationId="{9B340655-1F1A-4728-A412-67625345F15A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15" creationId="{19963E5E-9753-4D12-8A37-A2E5D0BEA858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22" creationId="{794A1FE5-CFF9-411D-8F37-1D17AAC4C1D4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26" creationId="{E71F61DD-D574-4B62-B319-8814A0767F07}"/>
          </ac:spMkLst>
        </pc:spChg>
        <pc:spChg chg="del">
          <ac:chgData name="Mário Francisco da Cruz Lourenço" userId="4cc2b2b4-8944-422e-bbf4-181b8b04dc08" providerId="ADAL" clId="{901A720F-6BD4-4474-AA75-AC6D5BEF3853}" dt="2023-12-18T23:24:11.765" v="2182" actId="478"/>
          <ac:spMkLst>
            <pc:docMk/>
            <pc:sldMk cId="3829332720" sldId="364"/>
            <ac:spMk id="30" creationId="{25056E3E-69DB-41BE-9B26-ADCE166814C0}"/>
          </ac:spMkLst>
        </pc:spChg>
        <pc:spChg chg="add mod">
          <ac:chgData name="Mário Francisco da Cruz Lourenço" userId="4cc2b2b4-8944-422e-bbf4-181b8b04dc08" providerId="ADAL" clId="{901A720F-6BD4-4474-AA75-AC6D5BEF3853}" dt="2023-12-18T23:29:36.868" v="2212" actId="1076"/>
          <ac:spMkLst>
            <pc:docMk/>
            <pc:sldMk cId="3829332720" sldId="364"/>
            <ac:spMk id="42" creationId="{DEB04090-D904-F38B-1BDB-EBD2D64EC0F2}"/>
          </ac:spMkLst>
        </pc:spChg>
        <pc:spChg chg="mod">
          <ac:chgData name="Mário Francisco da Cruz Lourenço" userId="4cc2b2b4-8944-422e-bbf4-181b8b04dc08" providerId="ADAL" clId="{901A720F-6BD4-4474-AA75-AC6D5BEF3853}" dt="2023-12-18T23:38:48.721" v="2277" actId="1076"/>
          <ac:spMkLst>
            <pc:docMk/>
            <pc:sldMk cId="3829332720" sldId="364"/>
            <ac:spMk id="44" creationId="{F5D388C8-4BEE-B159-B089-25E0469E9340}"/>
          </ac:spMkLst>
        </pc:spChg>
        <pc:spChg chg="mod">
          <ac:chgData name="Mário Francisco da Cruz Lourenço" userId="4cc2b2b4-8944-422e-bbf4-181b8b04dc08" providerId="ADAL" clId="{901A720F-6BD4-4474-AA75-AC6D5BEF3853}" dt="2023-12-18T23:36:57.705" v="2243" actId="20577"/>
          <ac:spMkLst>
            <pc:docMk/>
            <pc:sldMk cId="3829332720" sldId="364"/>
            <ac:spMk id="45" creationId="{C68F0FEC-C824-6295-CA4D-E6E605CFD9C0}"/>
          </ac:spMkLst>
        </pc:spChg>
        <pc:spChg chg="add mod">
          <ac:chgData name="Mário Francisco da Cruz Lourenço" userId="4cc2b2b4-8944-422e-bbf4-181b8b04dc08" providerId="ADAL" clId="{901A720F-6BD4-4474-AA75-AC6D5BEF3853}" dt="2023-12-18T23:29:36.868" v="2212" actId="1076"/>
          <ac:spMkLst>
            <pc:docMk/>
            <pc:sldMk cId="3829332720" sldId="364"/>
            <ac:spMk id="46" creationId="{DF418B1A-97BB-9AF8-506C-36D171DF4947}"/>
          </ac:spMkLst>
        </pc:spChg>
        <pc:spChg chg="mod">
          <ac:chgData name="Mário Francisco da Cruz Lourenço" userId="4cc2b2b4-8944-422e-bbf4-181b8b04dc08" providerId="ADAL" clId="{901A720F-6BD4-4474-AA75-AC6D5BEF3853}" dt="2023-12-18T23:38:45.654" v="2276" actId="1076"/>
          <ac:spMkLst>
            <pc:docMk/>
            <pc:sldMk cId="3829332720" sldId="364"/>
            <ac:spMk id="49" creationId="{280870C7-886D-C580-4404-DBAB47F9A770}"/>
          </ac:spMkLst>
        </pc:spChg>
        <pc:spChg chg="mod">
          <ac:chgData name="Mário Francisco da Cruz Lourenço" userId="4cc2b2b4-8944-422e-bbf4-181b8b04dc08" providerId="ADAL" clId="{901A720F-6BD4-4474-AA75-AC6D5BEF3853}" dt="2023-12-18T23:36:54.263" v="2240" actId="20577"/>
          <ac:spMkLst>
            <pc:docMk/>
            <pc:sldMk cId="3829332720" sldId="364"/>
            <ac:spMk id="50" creationId="{F1A72835-B07B-9008-708F-29BC0C9EB335}"/>
          </ac:spMkLst>
        </pc:spChg>
        <pc:spChg chg="add mod">
          <ac:chgData name="Mário Francisco da Cruz Lourenço" userId="4cc2b2b4-8944-422e-bbf4-181b8b04dc08" providerId="ADAL" clId="{901A720F-6BD4-4474-AA75-AC6D5BEF3853}" dt="2023-12-18T23:30:45.572" v="2225" actId="207"/>
          <ac:spMkLst>
            <pc:docMk/>
            <pc:sldMk cId="3829332720" sldId="364"/>
            <ac:spMk id="51" creationId="{C4982C36-BC3A-1BCD-6CFA-A3E73884FA4A}"/>
          </ac:spMkLst>
        </pc:spChg>
        <pc:spChg chg="add mod">
          <ac:chgData name="Mário Francisco da Cruz Lourenço" userId="4cc2b2b4-8944-422e-bbf4-181b8b04dc08" providerId="ADAL" clId="{901A720F-6BD4-4474-AA75-AC6D5BEF3853}" dt="2023-12-18T23:30:49.569" v="2226" actId="207"/>
          <ac:spMkLst>
            <pc:docMk/>
            <pc:sldMk cId="3829332720" sldId="364"/>
            <ac:spMk id="52" creationId="{9A92926E-EC6C-801D-CFFE-ADACC2EF4394}"/>
          </ac:spMkLst>
        </pc:spChg>
        <pc:spChg chg="add mod">
          <ac:chgData name="Mário Francisco da Cruz Lourenço" userId="4cc2b2b4-8944-422e-bbf4-181b8b04dc08" providerId="ADAL" clId="{901A720F-6BD4-4474-AA75-AC6D5BEF3853}" dt="2023-12-18T23:38:50.942" v="2278" actId="1076"/>
          <ac:spMkLst>
            <pc:docMk/>
            <pc:sldMk cId="3829332720" sldId="364"/>
            <ac:spMk id="54" creationId="{DE8B670D-D232-99EF-93C7-C2B468367CEB}"/>
          </ac:spMkLst>
        </pc:spChg>
        <pc:spChg chg="add mod">
          <ac:chgData name="Mário Francisco da Cruz Lourenço" userId="4cc2b2b4-8944-422e-bbf4-181b8b04dc08" providerId="ADAL" clId="{901A720F-6BD4-4474-AA75-AC6D5BEF3853}" dt="2023-12-18T23:38:40.154" v="2274" actId="1076"/>
          <ac:spMkLst>
            <pc:docMk/>
            <pc:sldMk cId="3829332720" sldId="364"/>
            <ac:spMk id="55" creationId="{8DD2736C-B297-496D-430B-D855C94049B9}"/>
          </ac:spMkLst>
        </pc:s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4" creationId="{B788F15A-711E-46FC-A62D-4C7E534A009E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8" creationId="{D149F4E2-62CE-4F86-8659-6E5FF80BE0B7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12" creationId="{F4BB1BEC-660E-4C6C-8A83-15F993A1A2D9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16" creationId="{B7F67D91-AD21-49F8-BA76-A252D598C1C5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23" creationId="{17ED6690-C56A-4846-B28B-CBD67D840C64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27" creationId="{42388AAF-52D1-4D89-89A0-EE8D5CF9941B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31" creationId="{C53D671C-44FD-4712-A697-BCF287C2926A}"/>
          </ac:grpSpMkLst>
        </pc:grpChg>
        <pc:grpChg chg="del">
          <ac:chgData name="Mário Francisco da Cruz Lourenço" userId="4cc2b2b4-8944-422e-bbf4-181b8b04dc08" providerId="ADAL" clId="{901A720F-6BD4-4474-AA75-AC6D5BEF3853}" dt="2023-12-18T23:24:11.765" v="2182" actId="478"/>
          <ac:grpSpMkLst>
            <pc:docMk/>
            <pc:sldMk cId="3829332720" sldId="364"/>
            <ac:grpSpMk id="38" creationId="{B076399F-A0B2-44CF-BA24-1E84B92B47CF}"/>
          </ac:grpSpMkLst>
        </pc:grpChg>
        <pc:grpChg chg="add mod">
          <ac:chgData name="Mário Francisco da Cruz Lourenço" userId="4cc2b2b4-8944-422e-bbf4-181b8b04dc08" providerId="ADAL" clId="{901A720F-6BD4-4474-AA75-AC6D5BEF3853}" dt="2023-12-18T23:29:36.868" v="2212" actId="1076"/>
          <ac:grpSpMkLst>
            <pc:docMk/>
            <pc:sldMk cId="3829332720" sldId="364"/>
            <ac:grpSpMk id="43" creationId="{146D9AEC-F252-DE52-3E55-D71E0B1CA0FE}"/>
          </ac:grpSpMkLst>
        </pc:grpChg>
        <pc:grpChg chg="add mod">
          <ac:chgData name="Mário Francisco da Cruz Lourenço" userId="4cc2b2b4-8944-422e-bbf4-181b8b04dc08" providerId="ADAL" clId="{901A720F-6BD4-4474-AA75-AC6D5BEF3853}" dt="2023-12-18T23:29:24.193" v="2211" actId="1076"/>
          <ac:grpSpMkLst>
            <pc:docMk/>
            <pc:sldMk cId="3829332720" sldId="364"/>
            <ac:grpSpMk id="48" creationId="{58B54707-1B75-A808-DB56-606181704BD5}"/>
          </ac:grpSpMkLst>
        </pc:grpChg>
        <pc:graphicFrameChg chg="mod">
          <ac:chgData name="Mário Francisco da Cruz Lourenço" userId="4cc2b2b4-8944-422e-bbf4-181b8b04dc08" providerId="ADAL" clId="{901A720F-6BD4-4474-AA75-AC6D5BEF3853}" dt="2023-12-18T23:28:50.095" v="2205" actId="1076"/>
          <ac:graphicFrameMkLst>
            <pc:docMk/>
            <pc:sldMk cId="3829332720" sldId="364"/>
            <ac:graphicFrameMk id="41" creationId="{2F090A4F-9540-4D4B-83BE-5F06115B7B93}"/>
          </ac:graphicFrameMkLst>
        </pc:graphicFrame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19" creationId="{E12F5E8B-26F0-429E-862B-16CBA008251C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20" creationId="{7FA1E60C-7F26-4C11-9673-5CEEAA69D427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21" creationId="{2A0DEA1E-EF28-4384-8014-D3679E8F2565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34" creationId="{E7881219-79B3-457F-A522-E2CFB24DE194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35" creationId="{C5AFD982-1594-4A16-91CB-1BEE948B58AE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36" creationId="{50E171E2-FA25-4833-83F0-49F88B265B7A}"/>
          </ac:cxnSpMkLst>
        </pc:cxnChg>
        <pc:cxnChg chg="del">
          <ac:chgData name="Mário Francisco da Cruz Lourenço" userId="4cc2b2b4-8944-422e-bbf4-181b8b04dc08" providerId="ADAL" clId="{901A720F-6BD4-4474-AA75-AC6D5BEF3853}" dt="2023-12-18T23:24:11.765" v="2182" actId="478"/>
          <ac:cxnSpMkLst>
            <pc:docMk/>
            <pc:sldMk cId="3829332720" sldId="364"/>
            <ac:cxnSpMk id="37" creationId="{37DB70A6-5E39-4998-835B-25141D78D412}"/>
          </ac:cxnSpMkLst>
        </pc:cxnChg>
        <pc:cxnChg chg="add mod">
          <ac:chgData name="Mário Francisco da Cruz Lourenço" userId="4cc2b2b4-8944-422e-bbf4-181b8b04dc08" providerId="ADAL" clId="{901A720F-6BD4-4474-AA75-AC6D5BEF3853}" dt="2023-12-18T23:29:24.193" v="2211" actId="1076"/>
          <ac:cxnSpMkLst>
            <pc:docMk/>
            <pc:sldMk cId="3829332720" sldId="364"/>
            <ac:cxnSpMk id="47" creationId="{F977B71E-EEE5-38A0-70C7-ED9B79D5C90A}"/>
          </ac:cxnSpMkLst>
        </pc:cxnChg>
        <pc:cxnChg chg="add mod">
          <ac:chgData name="Mário Francisco da Cruz Lourenço" userId="4cc2b2b4-8944-422e-bbf4-181b8b04dc08" providerId="ADAL" clId="{901A720F-6BD4-4474-AA75-AC6D5BEF3853}" dt="2023-12-18T23:31:16.734" v="2231" actId="1076"/>
          <ac:cxnSpMkLst>
            <pc:docMk/>
            <pc:sldMk cId="3829332720" sldId="364"/>
            <ac:cxnSpMk id="53" creationId="{8EA6F980-97C2-FC2E-AB93-8FE90A0C151C}"/>
          </ac:cxnSpMkLst>
        </pc:cxnChg>
      </pc:sldChg>
      <pc:sldChg chg="new del ord">
        <pc:chgData name="Mário Francisco da Cruz Lourenço" userId="4cc2b2b4-8944-422e-bbf4-181b8b04dc08" providerId="ADAL" clId="{901A720F-6BD4-4474-AA75-AC6D5BEF3853}" dt="2023-12-18T23:41:38.854" v="2285" actId="47"/>
        <pc:sldMkLst>
          <pc:docMk/>
          <pc:sldMk cId="3414479223" sldId="365"/>
        </pc:sldMkLst>
      </pc:sldChg>
    </pc:docChg>
  </pc:docChgLst>
  <pc:docChgLst>
    <pc:chgData name="Utilizador Convidado" userId="S::urn:spo:anon#b4651b21d23d3871e25baf61a009eb8878b7ff47fedd1d9c9e80926ab06db4db::" providerId="AD" clId="Web-{18DCB4F0-D6FB-242C-8BC9-61B218713452}"/>
    <pc:docChg chg="modSld">
      <pc:chgData name="Utilizador Convidado" userId="S::urn:spo:anon#b4651b21d23d3871e25baf61a009eb8878b7ff47fedd1d9c9e80926ab06db4db::" providerId="AD" clId="Web-{18DCB4F0-D6FB-242C-8BC9-61B218713452}" dt="2023-12-18T18:29:02.534" v="20" actId="20577"/>
      <pc:docMkLst>
        <pc:docMk/>
      </pc:docMkLst>
      <pc:sldChg chg="modSp">
        <pc:chgData name="Utilizador Convidado" userId="S::urn:spo:anon#b4651b21d23d3871e25baf61a009eb8878b7ff47fedd1d9c9e80926ab06db4db::" providerId="AD" clId="Web-{18DCB4F0-D6FB-242C-8BC9-61B218713452}" dt="2023-12-18T18:29:02.534" v="20" actId="20577"/>
        <pc:sldMkLst>
          <pc:docMk/>
          <pc:sldMk cId="2487516779" sldId="347"/>
        </pc:sldMkLst>
        <pc:spChg chg="mod">
          <ac:chgData name="Utilizador Convidado" userId="S::urn:spo:anon#b4651b21d23d3871e25baf61a009eb8878b7ff47fedd1d9c9e80926ab06db4db::" providerId="AD" clId="Web-{18DCB4F0-D6FB-242C-8BC9-61B218713452}" dt="2023-12-18T18:27:44" v="5" actId="20577"/>
          <ac:spMkLst>
            <pc:docMk/>
            <pc:sldMk cId="2487516779" sldId="347"/>
            <ac:spMk id="11" creationId="{BC0E1F39-451B-379E-7AD1-F61D1A05E127}"/>
          </ac:spMkLst>
        </pc:spChg>
        <pc:spChg chg="mod">
          <ac:chgData name="Utilizador Convidado" userId="S::urn:spo:anon#b4651b21d23d3871e25baf61a009eb8878b7ff47fedd1d9c9e80926ab06db4db::" providerId="AD" clId="Web-{18DCB4F0-D6FB-242C-8BC9-61B218713452}" dt="2023-12-18T18:27:59.407" v="9" actId="20577"/>
          <ac:spMkLst>
            <pc:docMk/>
            <pc:sldMk cId="2487516779" sldId="347"/>
            <ac:spMk id="15" creationId="{1FCAE8B0-19CF-D57E-45B0-C16F61DB6AA9}"/>
          </ac:spMkLst>
        </pc:spChg>
        <pc:spChg chg="mod">
          <ac:chgData name="Utilizador Convidado" userId="S::urn:spo:anon#b4651b21d23d3871e25baf61a009eb8878b7ff47fedd1d9c9e80926ab06db4db::" providerId="AD" clId="Web-{18DCB4F0-D6FB-242C-8BC9-61B218713452}" dt="2023-12-18T18:28:21.502" v="13" actId="20577"/>
          <ac:spMkLst>
            <pc:docMk/>
            <pc:sldMk cId="2487516779" sldId="347"/>
            <ac:spMk id="19" creationId="{63D2216C-D70D-BA35-EC78-6AB7E8D47199}"/>
          </ac:spMkLst>
        </pc:spChg>
        <pc:spChg chg="mod">
          <ac:chgData name="Utilizador Convidado" userId="S::urn:spo:anon#b4651b21d23d3871e25baf61a009eb8878b7ff47fedd1d9c9e80926ab06db4db::" providerId="AD" clId="Web-{18DCB4F0-D6FB-242C-8BC9-61B218713452}" dt="2023-12-18T18:28:50.331" v="17" actId="20577"/>
          <ac:spMkLst>
            <pc:docMk/>
            <pc:sldMk cId="2487516779" sldId="347"/>
            <ac:spMk id="27" creationId="{5650BD67-54A1-B6FA-D3C3-6E487B9CACD6}"/>
          </ac:spMkLst>
        </pc:spChg>
        <pc:spChg chg="mod">
          <ac:chgData name="Utilizador Convidado" userId="S::urn:spo:anon#b4651b21d23d3871e25baf61a009eb8878b7ff47fedd1d9c9e80926ab06db4db::" providerId="AD" clId="Web-{18DCB4F0-D6FB-242C-8BC9-61B218713452}" dt="2023-12-18T18:29:02.534" v="20" actId="20577"/>
          <ac:spMkLst>
            <pc:docMk/>
            <pc:sldMk cId="2487516779" sldId="347"/>
            <ac:spMk id="36" creationId="{5F93A4A5-D5FC-4846-67AE-FA5BDA6DBB9D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3F90243C-DFA5-B5DB-FEB5-AD553CD74905}"/>
    <pc:docChg chg="addSld modSld">
      <pc:chgData name="Utilizador Convidado" userId="S::urn:spo:anon#b4651b21d23d3871e25baf61a009eb8878b7ff47fedd1d9c9e80926ab06db4db::" providerId="AD" clId="Web-{3F90243C-DFA5-B5DB-FEB5-AD553CD74905}" dt="2023-12-18T17:28:09.063" v="522" actId="14100"/>
      <pc:docMkLst>
        <pc:docMk/>
      </pc:docMkLst>
      <pc:sldChg chg="addSp delSp modSp add replId">
        <pc:chgData name="Utilizador Convidado" userId="S::urn:spo:anon#b4651b21d23d3871e25baf61a009eb8878b7ff47fedd1d9c9e80926ab06db4db::" providerId="AD" clId="Web-{3F90243C-DFA5-B5DB-FEB5-AD553CD74905}" dt="2023-12-18T17:28:09.063" v="522" actId="14100"/>
        <pc:sldMkLst>
          <pc:docMk/>
          <pc:sldMk cId="2487516779" sldId="347"/>
        </pc:sldMkLst>
        <pc:spChg chg="mod">
          <ac:chgData name="Utilizador Convidado" userId="S::urn:spo:anon#b4651b21d23d3871e25baf61a009eb8878b7ff47fedd1d9c9e80926ab06db4db::" providerId="AD" clId="Web-{3F90243C-DFA5-B5DB-FEB5-AD553CD74905}" dt="2023-12-18T17:18:56.789" v="21" actId="20577"/>
          <ac:spMkLst>
            <pc:docMk/>
            <pc:sldMk cId="2487516779" sldId="347"/>
            <ac:spMk id="2" creationId="{BFE62FD6-3A80-7DAC-0F23-6AC3105EAC00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2:50.697" v="419" actId="20577"/>
          <ac:spMkLst>
            <pc:docMk/>
            <pc:sldMk cId="2487516779" sldId="347"/>
            <ac:spMk id="11" creationId="{BC0E1F39-451B-379E-7AD1-F61D1A05E127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1:56.021" v="269" actId="14100"/>
          <ac:spMkLst>
            <pc:docMk/>
            <pc:sldMk cId="2487516779" sldId="347"/>
            <ac:spMk id="12" creationId="{5C8E5CB4-FCBF-CD39-1A91-FE0B3CFA6050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2:52.306" v="421" actId="20577"/>
          <ac:spMkLst>
            <pc:docMk/>
            <pc:sldMk cId="2487516779" sldId="347"/>
            <ac:spMk id="13" creationId="{7FB47A2D-0032-DB9D-7948-F387BCF2C955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3:20.418" v="444" actId="20577"/>
          <ac:spMkLst>
            <pc:docMk/>
            <pc:sldMk cId="2487516779" sldId="347"/>
            <ac:spMk id="15" creationId="{1FCAE8B0-19CF-D57E-45B0-C16F61DB6AA9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3:14.636" v="442" actId="20577"/>
          <ac:spMkLst>
            <pc:docMk/>
            <pc:sldMk cId="2487516779" sldId="347"/>
            <ac:spMk id="16" creationId="{183A3703-7863-0211-31ED-7DD03809FD65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3:21.683" v="446" actId="20577"/>
          <ac:spMkLst>
            <pc:docMk/>
            <pc:sldMk cId="2487516779" sldId="347"/>
            <ac:spMk id="17" creationId="{146E0F68-A409-4ECC-D989-6F912C219417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3:45.638" v="478" actId="20577"/>
          <ac:spMkLst>
            <pc:docMk/>
            <pc:sldMk cId="2487516779" sldId="347"/>
            <ac:spMk id="19" creationId="{63D2216C-D70D-BA35-EC78-6AB7E8D47199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3:42.747" v="475" actId="20577"/>
          <ac:spMkLst>
            <pc:docMk/>
            <pc:sldMk cId="2487516779" sldId="347"/>
            <ac:spMk id="20" creationId="{6E3CBE0F-5253-03B6-8500-0A6F9B6958C6}"/>
          </ac:spMkLst>
        </pc:spChg>
        <pc:spChg chg="del mod">
          <ac:chgData name="Utilizador Convidado" userId="S::urn:spo:anon#b4651b21d23d3871e25baf61a009eb8878b7ff47fedd1d9c9e80926ab06db4db::" providerId="AD" clId="Web-{3F90243C-DFA5-B5DB-FEB5-AD553CD74905}" dt="2023-12-18T17:24:27.360" v="483"/>
          <ac:spMkLst>
            <pc:docMk/>
            <pc:sldMk cId="2487516779" sldId="347"/>
            <ac:spMk id="21" creationId="{4094529D-9307-D7F9-0D46-F95E69C1B27A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8:01.282" v="521" actId="20577"/>
          <ac:spMkLst>
            <pc:docMk/>
            <pc:sldMk cId="2487516779" sldId="347"/>
            <ac:spMk id="23" creationId="{B7C238D1-19DB-19C5-E35E-3F07DC628346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6:32.338" v="518" actId="20577"/>
          <ac:spMkLst>
            <pc:docMk/>
            <pc:sldMk cId="2487516779" sldId="347"/>
            <ac:spMk id="24" creationId="{B52AF2C7-1918-466B-B7F2-2342DC261AA7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4:08.390" v="479" actId="1076"/>
          <ac:spMkLst>
            <pc:docMk/>
            <pc:sldMk cId="2487516779" sldId="347"/>
            <ac:spMk id="25" creationId="{C3685B82-CDE8-3B0D-9B47-36FE127D1DF0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4:57.347" v="494" actId="20577"/>
          <ac:spMkLst>
            <pc:docMk/>
            <pc:sldMk cId="2487516779" sldId="347"/>
            <ac:spMk id="27" creationId="{5650BD67-54A1-B6FA-D3C3-6E487B9CACD6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4:44.064" v="491" actId="20577"/>
          <ac:spMkLst>
            <pc:docMk/>
            <pc:sldMk cId="2487516779" sldId="347"/>
            <ac:spMk id="28" creationId="{5ED66392-A099-1B70-D818-4CF85034643C}"/>
          </ac:spMkLst>
        </pc:spChg>
        <pc:spChg chg="add mod">
          <ac:chgData name="Utilizador Convidado" userId="S::urn:spo:anon#b4651b21d23d3871e25baf61a009eb8878b7ff47fedd1d9c9e80926ab06db4db::" providerId="AD" clId="Web-{3F90243C-DFA5-B5DB-FEB5-AD553CD74905}" dt="2023-12-18T17:25:33.740" v="503" actId="20577"/>
          <ac:spMkLst>
            <pc:docMk/>
            <pc:sldMk cId="2487516779" sldId="347"/>
            <ac:spMk id="34" creationId="{9A6A98B8-3214-EB18-202E-AD9F0B257CE2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6:00.835" v="517" actId="20577"/>
          <ac:spMkLst>
            <pc:docMk/>
            <pc:sldMk cId="2487516779" sldId="347"/>
            <ac:spMk id="36" creationId="{5F93A4A5-D5FC-4846-67AE-FA5BDA6DBB9D}"/>
          </ac:spMkLst>
        </pc:spChg>
        <pc:spChg chg="mod">
          <ac:chgData name="Utilizador Convidado" userId="S::urn:spo:anon#b4651b21d23d3871e25baf61a009eb8878b7ff47fedd1d9c9e80926ab06db4db::" providerId="AD" clId="Web-{3F90243C-DFA5-B5DB-FEB5-AD553CD74905}" dt="2023-12-18T17:25:56.460" v="515" actId="20577"/>
          <ac:spMkLst>
            <pc:docMk/>
            <pc:sldMk cId="2487516779" sldId="347"/>
            <ac:spMk id="37" creationId="{A0120F27-0E9A-80A7-A5DB-DA3971CBF015}"/>
          </ac:spMkLst>
        </pc:spChg>
        <pc:grpChg chg="mod">
          <ac:chgData name="Utilizador Convidado" userId="S::urn:spo:anon#b4651b21d23d3871e25baf61a009eb8878b7ff47fedd1d9c9e80926ab06db4db::" providerId="AD" clId="Web-{3F90243C-DFA5-B5DB-FEB5-AD553CD74905}" dt="2023-12-18T17:21:44.004" v="268" actId="14100"/>
          <ac:grpSpMkLst>
            <pc:docMk/>
            <pc:sldMk cId="2487516779" sldId="347"/>
            <ac:grpSpMk id="10" creationId="{06AD91B3-531C-6F24-FDF1-EE8EE445ED0B}"/>
          </ac:grpSpMkLst>
        </pc:grpChg>
        <pc:grpChg chg="mod">
          <ac:chgData name="Utilizador Convidado" userId="S::urn:spo:anon#b4651b21d23d3871e25baf61a009eb8878b7ff47fedd1d9c9e80926ab06db4db::" providerId="AD" clId="Web-{3F90243C-DFA5-B5DB-FEB5-AD553CD74905}" dt="2023-12-18T17:28:09.063" v="522" actId="14100"/>
          <ac:grpSpMkLst>
            <pc:docMk/>
            <pc:sldMk cId="2487516779" sldId="347"/>
            <ac:grpSpMk id="22" creationId="{9AEE4E87-3553-58DE-EE74-5D6BFE82D318}"/>
          </ac:grpSpMkLst>
        </pc:grpChg>
        <pc:grpChg chg="mod">
          <ac:chgData name="Utilizador Convidado" userId="S::urn:spo:anon#b4651b21d23d3871e25baf61a009eb8878b7ff47fedd1d9c9e80926ab06db4db::" providerId="AD" clId="Web-{3F90243C-DFA5-B5DB-FEB5-AD553CD74905}" dt="2023-12-18T17:24:08.421" v="480" actId="1076"/>
          <ac:grpSpMkLst>
            <pc:docMk/>
            <pc:sldMk cId="2487516779" sldId="347"/>
            <ac:grpSpMk id="26" creationId="{B01893CF-86E0-BAEB-EE1C-8EB1C74C9ECF}"/>
          </ac:grpSpMkLst>
        </pc:grpChg>
        <pc:grpChg chg="add mod">
          <ac:chgData name="Utilizador Convidado" userId="S::urn:spo:anon#b4651b21d23d3871e25baf61a009eb8878b7ff47fedd1d9c9e80926ab06db4db::" providerId="AD" clId="Web-{3F90243C-DFA5-B5DB-FEB5-AD553CD74905}" dt="2023-12-18T17:25:24.942" v="502" actId="1076"/>
          <ac:grpSpMkLst>
            <pc:docMk/>
            <pc:sldMk cId="2487516779" sldId="347"/>
            <ac:grpSpMk id="35" creationId="{714F55F7-49B2-0532-017C-E5F24B55940C}"/>
          </ac:grpSpMkLst>
        </pc:grpChg>
      </pc:sldChg>
    </pc:docChg>
  </pc:docChgLst>
  <pc:docChgLst>
    <pc:chgData name="Utilizador Convidado" userId="S::urn:spo:anon#b4651b21d23d3871e25baf61a009eb8878b7ff47fedd1d9c9e80926ab06db4db::" providerId="AD" clId="Web-{BEC993B6-520D-6010-6B43-0F0A58745AA6}"/>
    <pc:docChg chg="modSld">
      <pc:chgData name="Utilizador Convidado" userId="S::urn:spo:anon#b4651b21d23d3871e25baf61a009eb8878b7ff47fedd1d9c9e80926ab06db4db::" providerId="AD" clId="Web-{BEC993B6-520D-6010-6B43-0F0A58745AA6}" dt="2023-12-18T17:51:20.815" v="172" actId="20577"/>
      <pc:docMkLst>
        <pc:docMk/>
      </pc:docMkLst>
      <pc:sldChg chg="modSp">
        <pc:chgData name="Utilizador Convidado" userId="S::urn:spo:anon#b4651b21d23d3871e25baf61a009eb8878b7ff47fedd1d9c9e80926ab06db4db::" providerId="AD" clId="Web-{BEC993B6-520D-6010-6B43-0F0A58745AA6}" dt="2023-12-18T17:51:20.815" v="172" actId="20577"/>
        <pc:sldMkLst>
          <pc:docMk/>
          <pc:sldMk cId="2487516779" sldId="347"/>
        </pc:sldMkLst>
        <pc:spChg chg="mod">
          <ac:chgData name="Utilizador Convidado" userId="S::urn:spo:anon#b4651b21d23d3871e25baf61a009eb8878b7ff47fedd1d9c9e80926ab06db4db::" providerId="AD" clId="Web-{BEC993B6-520D-6010-6B43-0F0A58745AA6}" dt="2023-12-18T17:50:56.846" v="166" actId="20577"/>
          <ac:spMkLst>
            <pc:docMk/>
            <pc:sldMk cId="2487516779" sldId="347"/>
            <ac:spMk id="11" creationId="{BC0E1F39-451B-379E-7AD1-F61D1A05E127}"/>
          </ac:spMkLst>
        </pc:spChg>
        <pc:spChg chg="mod">
          <ac:chgData name="Utilizador Convidado" userId="S::urn:spo:anon#b4651b21d23d3871e25baf61a009eb8878b7ff47fedd1d9c9e80926ab06db4db::" providerId="AD" clId="Web-{BEC993B6-520D-6010-6B43-0F0A58745AA6}" dt="2023-12-18T17:50:26.329" v="159" actId="20577"/>
          <ac:spMkLst>
            <pc:docMk/>
            <pc:sldMk cId="2487516779" sldId="347"/>
            <ac:spMk id="15" creationId="{1FCAE8B0-19CF-D57E-45B0-C16F61DB6AA9}"/>
          </ac:spMkLst>
        </pc:spChg>
        <pc:spChg chg="mod">
          <ac:chgData name="Utilizador Convidado" userId="S::urn:spo:anon#b4651b21d23d3871e25baf61a009eb8878b7ff47fedd1d9c9e80926ab06db4db::" providerId="AD" clId="Web-{BEC993B6-520D-6010-6B43-0F0A58745AA6}" dt="2023-12-18T17:51:02.611" v="168" actId="20577"/>
          <ac:spMkLst>
            <pc:docMk/>
            <pc:sldMk cId="2487516779" sldId="347"/>
            <ac:spMk id="19" creationId="{63D2216C-D70D-BA35-EC78-6AB7E8D47199}"/>
          </ac:spMkLst>
        </pc:spChg>
        <pc:spChg chg="mod">
          <ac:chgData name="Utilizador Convidado" userId="S::urn:spo:anon#b4651b21d23d3871e25baf61a009eb8878b7ff47fedd1d9c9e80926ab06db4db::" providerId="AD" clId="Web-{BEC993B6-520D-6010-6B43-0F0A58745AA6}" dt="2023-12-18T17:51:13.112" v="171" actId="20577"/>
          <ac:spMkLst>
            <pc:docMk/>
            <pc:sldMk cId="2487516779" sldId="347"/>
            <ac:spMk id="27" creationId="{5650BD67-54A1-B6FA-D3C3-6E487B9CACD6}"/>
          </ac:spMkLst>
        </pc:spChg>
        <pc:spChg chg="mod">
          <ac:chgData name="Utilizador Convidado" userId="S::urn:spo:anon#b4651b21d23d3871e25baf61a009eb8878b7ff47fedd1d9c9e80926ab06db4db::" providerId="AD" clId="Web-{BEC993B6-520D-6010-6B43-0F0A58745AA6}" dt="2023-12-18T17:51:20.815" v="172" actId="20577"/>
          <ac:spMkLst>
            <pc:docMk/>
            <pc:sldMk cId="2487516779" sldId="347"/>
            <ac:spMk id="36" creationId="{5F93A4A5-D5FC-4846-67AE-FA5BDA6DBB9D}"/>
          </ac:spMkLst>
        </pc:spChg>
      </pc:sldChg>
    </pc:docChg>
  </pc:docChgLst>
  <pc:docChgLst>
    <pc:chgData name="Utilizador Convidado" userId="S::urn:spo:anon#b4651b21d23d3871e25baf61a009eb8878b7ff47fedd1d9c9e80926ab06db4db::" providerId="AD" clId="Web-{6FBC5E40-3B9C-6DB1-16F7-9890BB0D3560}"/>
    <pc:docChg chg="addSld delSld modSld">
      <pc:chgData name="Utilizador Convidado" userId="S::urn:spo:anon#b4651b21d23d3871e25baf61a009eb8878b7ff47fedd1d9c9e80926ab06db4db::" providerId="AD" clId="Web-{6FBC5E40-3B9C-6DB1-16F7-9890BB0D3560}" dt="2023-12-19T00:00:57.106" v="2030" actId="1076"/>
      <pc:docMkLst>
        <pc:docMk/>
      </pc:docMkLst>
      <pc:sldChg chg="del">
        <pc:chgData name="Utilizador Convidado" userId="S::urn:spo:anon#b4651b21d23d3871e25baf61a009eb8878b7ff47fedd1d9c9e80926ab06db4db::" providerId="AD" clId="Web-{6FBC5E40-3B9C-6DB1-16F7-9890BB0D3560}" dt="2023-12-18T23:35:35.198" v="1152"/>
        <pc:sldMkLst>
          <pc:docMk/>
          <pc:sldMk cId="313758320" sldId="257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7.042" v="1153"/>
        <pc:sldMkLst>
          <pc:docMk/>
          <pc:sldMk cId="212682184" sldId="258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8.761" v="1154"/>
        <pc:sldMkLst>
          <pc:docMk/>
          <pc:sldMk cId="486176497" sldId="259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3.292" v="1150"/>
        <pc:sldMkLst>
          <pc:docMk/>
          <pc:sldMk cId="1956500138" sldId="275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4.214" v="1151"/>
        <pc:sldMkLst>
          <pc:docMk/>
          <pc:sldMk cId="3347399745" sldId="276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3:23:33.397" v="1008" actId="1076"/>
        <pc:sldMkLst>
          <pc:docMk/>
          <pc:sldMk cId="4200000714" sldId="277"/>
        </pc:sldMkLst>
        <pc:spChg chg="add del">
          <ac:chgData name="Utilizador Convidado" userId="S::urn:spo:anon#b4651b21d23d3871e25baf61a009eb8878b7ff47fedd1d9c9e80926ab06db4db::" providerId="AD" clId="Web-{6FBC5E40-3B9C-6DB1-16F7-9890BB0D3560}" dt="2023-12-18T21:43:58.754" v="95"/>
          <ac:spMkLst>
            <pc:docMk/>
            <pc:sldMk cId="4200000714" sldId="277"/>
            <ac:spMk id="5" creationId="{78CD11EF-E8F2-493D-4786-5A81BF57CC88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1:38:32.011" v="61" actId="14100"/>
          <ac:spMkLst>
            <pc:docMk/>
            <pc:sldMk cId="4200000714" sldId="277"/>
            <ac:spMk id="6" creationId="{5401CFB8-7596-1D4A-5CBA-C146A9E5E5FD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23.569" v="1004" actId="1076"/>
          <ac:spMkLst>
            <pc:docMk/>
            <pc:sldMk cId="4200000714" sldId="277"/>
            <ac:spMk id="7" creationId="{1212E039-18AB-BD0D-AAF7-28A266BF5188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23.537" v="1001" actId="1076"/>
          <ac:spMkLst>
            <pc:docMk/>
            <pc:sldMk cId="4200000714" sldId="277"/>
            <ac:spMk id="8" creationId="{B29C9707-F282-4944-BBD5-0E0C0EE6CADC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1:14.263" v="964" actId="1076"/>
          <ac:spMkLst>
            <pc:docMk/>
            <pc:sldMk cId="4200000714" sldId="277"/>
            <ac:spMk id="9" creationId="{9AE96167-816D-4C59-8FF1-1A186D22AD45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02.161" v="997" actId="1076"/>
          <ac:spMkLst>
            <pc:docMk/>
            <pc:sldMk cId="4200000714" sldId="277"/>
            <ac:spMk id="10" creationId="{756FFC84-2285-44D7-994C-6139884A23A3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1:14.263" v="965" actId="1076"/>
          <ac:spMkLst>
            <pc:docMk/>
            <pc:sldMk cId="4200000714" sldId="277"/>
            <ac:spMk id="11" creationId="{532F2CD3-5164-4AB6-93A7-42A414A8D394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23.537" v="1002" actId="1076"/>
          <ac:spMkLst>
            <pc:docMk/>
            <pc:sldMk cId="4200000714" sldId="277"/>
            <ac:spMk id="12" creationId="{2301AFEA-FF9B-4826-8772-D384C84218B0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02.176" v="998" actId="1076"/>
          <ac:spMkLst>
            <pc:docMk/>
            <pc:sldMk cId="4200000714" sldId="277"/>
            <ac:spMk id="13" creationId="{B07F59A5-09B7-4A8B-BF39-0707A96D2299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33.350" v="1005" actId="1076"/>
          <ac:spMkLst>
            <pc:docMk/>
            <pc:sldMk cId="4200000714" sldId="277"/>
            <ac:spMk id="14" creationId="{17C625E3-018D-4C17-9030-AC553CCC81F7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33.366" v="1006" actId="1076"/>
          <ac:spMkLst>
            <pc:docMk/>
            <pc:sldMk cId="4200000714" sldId="277"/>
            <ac:spMk id="15" creationId="{5205CAD4-A5C8-4B98-BAAE-C1C9C48E7480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1:14.294" v="967" actId="1076"/>
          <ac:spMkLst>
            <pc:docMk/>
            <pc:sldMk cId="4200000714" sldId="277"/>
            <ac:spMk id="17" creationId="{9EC1CDE5-9949-AF2A-F941-4CCB915FFC13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02.192" v="1000" actId="1076"/>
          <ac:spMkLst>
            <pc:docMk/>
            <pc:sldMk cId="4200000714" sldId="277"/>
            <ac:spMk id="18" creationId="{295D69B5-7C3E-4835-10D7-1358D5D2A832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1:38:14.119" v="58"/>
          <ac:spMkLst>
            <pc:docMk/>
            <pc:sldMk cId="4200000714" sldId="277"/>
            <ac:spMk id="18" creationId="{7A1273FD-BE30-447F-5159-C38A14C9B0AF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2:47.738" v="996" actId="1076"/>
          <ac:spMkLst>
            <pc:docMk/>
            <pc:sldMk cId="4200000714" sldId="277"/>
            <ac:spMk id="19" creationId="{60A7AB62-FF41-625F-F64F-F98E6B11DEC8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1:37:41.616" v="46"/>
          <ac:spMkLst>
            <pc:docMk/>
            <pc:sldMk cId="4200000714" sldId="277"/>
            <ac:spMk id="21" creationId="{1B65B6D0-04DE-BAE0-EF7F-01F7BAB0E433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1:37:58.852" v="53"/>
          <ac:spMkLst>
            <pc:docMk/>
            <pc:sldMk cId="4200000714" sldId="277"/>
            <ac:spMk id="23" creationId="{F8EDB57F-A036-C3FB-9EF8-F9170C0363A5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3:20:31.556" v="955"/>
          <ac:spMkLst>
            <pc:docMk/>
            <pc:sldMk cId="4200000714" sldId="277"/>
            <ac:spMk id="29" creationId="{E4BCD9EA-D8FE-39C8-0545-946B99C91F6C}"/>
          </ac:spMkLst>
        </pc:spChg>
        <pc:spChg chg="add del">
          <ac:chgData name="Utilizador Convidado" userId="S::urn:spo:anon#b4651b21d23d3871e25baf61a009eb8878b7ff47fedd1d9c9e80926ab06db4db::" providerId="AD" clId="Web-{6FBC5E40-3B9C-6DB1-16F7-9890BB0D3560}" dt="2023-12-18T23:21:51.718" v="977"/>
          <ac:spMkLst>
            <pc:docMk/>
            <pc:sldMk cId="4200000714" sldId="277"/>
            <ac:spMk id="31" creationId="{8898441D-7386-8F8F-00A4-ADEECD20F073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3:22:28.283" v="988" actId="1076"/>
          <ac:spMkLst>
            <pc:docMk/>
            <pc:sldMk cId="4200000714" sldId="277"/>
            <ac:spMk id="35" creationId="{D6243D18-F0AA-13C8-676F-75EB34E91596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3:33.397" v="1008" actId="1076"/>
          <ac:spMkLst>
            <pc:docMk/>
            <pc:sldMk cId="4200000714" sldId="277"/>
            <ac:spMk id="54" creationId="{1B284510-0831-4BA6-90CD-3E0E677F8C23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37:09.145" v="36"/>
          <ac:spMkLst>
            <pc:docMk/>
            <pc:sldMk cId="4200000714" sldId="277"/>
            <ac:spMk id="62" creationId="{1C28C964-4252-4502-A5DA-C7F72A568A66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1:44:07.004" v="97" actId="1076"/>
          <ac:spMkLst>
            <pc:docMk/>
            <pc:sldMk cId="4200000714" sldId="277"/>
            <ac:spMk id="63" creationId="{E87EF294-CB96-4EBA-AA8D-E7146310F9AE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1:44:05.473" v="96" actId="1076"/>
          <ac:spMkLst>
            <pc:docMk/>
            <pc:sldMk cId="4200000714" sldId="277"/>
            <ac:spMk id="67" creationId="{61685708-EE47-4C79-A849-C0FBFFB5DF23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2:47.722" v="993" actId="1076"/>
          <ac:spMkLst>
            <pc:docMk/>
            <pc:sldMk cId="4200000714" sldId="277"/>
            <ac:spMk id="99" creationId="{A89715E3-935A-D71E-081A-4639FCC99C86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2:47.722" v="994" actId="1076"/>
          <ac:spMkLst>
            <pc:docMk/>
            <pc:sldMk cId="4200000714" sldId="277"/>
            <ac:spMk id="100" creationId="{C5CF80B2-D597-EBD9-29ED-AB75A9D8C769}"/>
          </ac:spMkLst>
        </pc:spChg>
        <pc:grpChg chg="mod">
          <ac:chgData name="Utilizador Convidado" userId="S::urn:spo:anon#b4651b21d23d3871e25baf61a009eb8878b7ff47fedd1d9c9e80926ab06db4db::" providerId="AD" clId="Web-{6FBC5E40-3B9C-6DB1-16F7-9890BB0D3560}" dt="2023-12-18T23:23:33.382" v="1007" actId="1076"/>
          <ac:grpSpMkLst>
            <pc:docMk/>
            <pc:sldMk cId="4200000714" sldId="277"/>
            <ac:grpSpMk id="32" creationId="{5CFAA1FF-2D1A-4F1D-95E2-C8E96E124221}"/>
          </ac:grpSpMkLst>
        </pc:grpChg>
        <pc:grpChg chg="mod">
          <ac:chgData name="Utilizador Convidado" userId="S::urn:spo:anon#b4651b21d23d3871e25baf61a009eb8878b7ff47fedd1d9c9e80926ab06db4db::" providerId="AD" clId="Web-{6FBC5E40-3B9C-6DB1-16F7-9890BB0D3560}" dt="2023-12-18T23:23:23.553" v="1003" actId="1076"/>
          <ac:grpSpMkLst>
            <pc:docMk/>
            <pc:sldMk cId="4200000714" sldId="277"/>
            <ac:grpSpMk id="36" creationId="{5783AF0C-555F-4709-8516-81BE624D9B23}"/>
          </ac:grpSpMkLst>
        </pc:grpChg>
        <pc:grpChg chg="mod">
          <ac:chgData name="Utilizador Convidado" userId="S::urn:spo:anon#b4651b21d23d3871e25baf61a009eb8878b7ff47fedd1d9c9e80926ab06db4db::" providerId="AD" clId="Web-{6FBC5E40-3B9C-6DB1-16F7-9890BB0D3560}" dt="2023-12-18T23:21:14.278" v="966" actId="1076"/>
          <ac:grpSpMkLst>
            <pc:docMk/>
            <pc:sldMk cId="4200000714" sldId="277"/>
            <ac:grpSpMk id="40" creationId="{A5E11BB6-4135-48C3-A228-F91E070A1C94}"/>
          </ac:grpSpMkLst>
        </pc:grpChg>
        <pc:grpChg chg="mod">
          <ac:chgData name="Utilizador Convidado" userId="S::urn:spo:anon#b4651b21d23d3871e25baf61a009eb8878b7ff47fedd1d9c9e80926ab06db4db::" providerId="AD" clId="Web-{6FBC5E40-3B9C-6DB1-16F7-9890BB0D3560}" dt="2023-12-18T23:23:02.192" v="999" actId="1076"/>
          <ac:grpSpMkLst>
            <pc:docMk/>
            <pc:sldMk cId="4200000714" sldId="277"/>
            <ac:grpSpMk id="44" creationId="{4809C7BB-0AB6-40AB-A4EF-8827CE30B995}"/>
          </ac:grpSpMkLst>
        </pc:grpChg>
        <pc:grpChg chg="mod">
          <ac:chgData name="Utilizador Convidado" userId="S::urn:spo:anon#b4651b21d23d3871e25baf61a009eb8878b7ff47fedd1d9c9e80926ab06db4db::" providerId="AD" clId="Web-{6FBC5E40-3B9C-6DB1-16F7-9890BB0D3560}" dt="2023-12-18T23:22:47.738" v="995" actId="1076"/>
          <ac:grpSpMkLst>
            <pc:docMk/>
            <pc:sldMk cId="4200000714" sldId="277"/>
            <ac:grpSpMk id="105" creationId="{055663B3-DCE1-9980-8269-749F7A0541C5}"/>
          </ac:grpSpMkLst>
        </pc:grpChg>
        <pc:picChg chg="add del mod ord">
          <ac:chgData name="Utilizador Convidado" userId="S::urn:spo:anon#b4651b21d23d3871e25baf61a009eb8878b7ff47fedd1d9c9e80926ab06db4db::" providerId="AD" clId="Web-{6FBC5E40-3B9C-6DB1-16F7-9890BB0D3560}" dt="2023-12-18T21:37:12.989" v="38"/>
          <ac:picMkLst>
            <pc:docMk/>
            <pc:sldMk cId="4200000714" sldId="277"/>
            <ac:picMk id="3" creationId="{17A66639-9D56-E52C-DD9C-39DA5C7EE1B7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38:19.588" v="60"/>
          <ac:picMkLst>
            <pc:docMk/>
            <pc:sldMk cId="4200000714" sldId="277"/>
            <ac:picMk id="7" creationId="{C3968C3C-3091-7B47-9936-14782B0C41D3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38:08.634" v="57"/>
          <ac:picMkLst>
            <pc:docMk/>
            <pc:sldMk cId="4200000714" sldId="277"/>
            <ac:picMk id="19" creationId="{B0C4B46B-7EBD-9B12-9F67-A59DB4D36AB3}"/>
          </ac:picMkLst>
        </pc:picChg>
        <pc:picChg chg="del mod">
          <ac:chgData name="Utilizador Convidado" userId="S::urn:spo:anon#b4651b21d23d3871e25baf61a009eb8878b7ff47fedd1d9c9e80926ab06db4db::" providerId="AD" clId="Web-{6FBC5E40-3B9C-6DB1-16F7-9890BB0D3560}" dt="2023-12-18T23:19:56.929" v="946"/>
          <ac:picMkLst>
            <pc:docMk/>
            <pc:sldMk cId="4200000714" sldId="277"/>
            <ac:picMk id="23" creationId="{C08B446D-720F-C79F-9493-D5EC4A08FD4C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38:43.840" v="63"/>
          <ac:picMkLst>
            <pc:docMk/>
            <pc:sldMk cId="4200000714" sldId="277"/>
            <ac:picMk id="24" creationId="{D52C613A-7D25-1B0A-9D8D-9098ED84ADAC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38:52.340" v="65"/>
          <ac:picMkLst>
            <pc:docMk/>
            <pc:sldMk cId="4200000714" sldId="277"/>
            <ac:picMk id="25" creationId="{1CD4F24A-6B43-B107-1F84-5BDDC6912D5A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39:25.905" v="69"/>
          <ac:picMkLst>
            <pc:docMk/>
            <pc:sldMk cId="4200000714" sldId="277"/>
            <ac:picMk id="26" creationId="{EA602BAF-A6BE-04BE-A7AA-584D3CCC1076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1:43:58.754" v="95"/>
          <ac:picMkLst>
            <pc:docMk/>
            <pc:sldMk cId="4200000714" sldId="277"/>
            <ac:picMk id="27" creationId="{1DC2BB07-9A4C-6438-3371-DFFFC059ADE2}"/>
          </ac:picMkLst>
        </pc:picChg>
      </pc:sldChg>
      <pc:sldChg chg="del">
        <pc:chgData name="Utilizador Convidado" userId="S::urn:spo:anon#b4651b21d23d3871e25baf61a009eb8878b7ff47fedd1d9c9e80926ab06db4db::" providerId="AD" clId="Web-{6FBC5E40-3B9C-6DB1-16F7-9890BB0D3560}" dt="2023-12-18T23:35:04.243" v="1124"/>
        <pc:sldMkLst>
          <pc:docMk/>
          <pc:sldMk cId="2720491299" sldId="278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0.134" v="1129"/>
        <pc:sldMkLst>
          <pc:docMk/>
          <pc:sldMk cId="1823802265" sldId="279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06.462" v="1126"/>
        <pc:sldMkLst>
          <pc:docMk/>
          <pc:sldMk cId="349901301" sldId="280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3:50:57.563" v="1998" actId="20577"/>
        <pc:sldMkLst>
          <pc:docMk/>
          <pc:sldMk cId="4169082968" sldId="282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14:48.698" v="283" actId="1076"/>
          <ac:spMkLst>
            <pc:docMk/>
            <pc:sldMk cId="4169082968" sldId="282"/>
            <ac:spMk id="9" creationId="{9EC4C05D-D04F-49D5-9FE0-663ACF7F82B8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12:53.705" v="271"/>
          <ac:spMkLst>
            <pc:docMk/>
            <pc:sldMk cId="4169082968" sldId="282"/>
            <ac:spMk id="11" creationId="{C336D2BC-9E0C-498C-890B-EB242CB1C671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49:44.058" v="1786" actId="20577"/>
          <ac:spMkLst>
            <pc:docMk/>
            <pc:sldMk cId="4169082968" sldId="282"/>
            <ac:spMk id="13" creationId="{14ABF9A0-FD1B-4FF5-AF08-64CAC0DAB602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49:12.665" v="1689" actId="20577"/>
          <ac:spMkLst>
            <pc:docMk/>
            <pc:sldMk cId="4169082968" sldId="282"/>
            <ac:spMk id="14" creationId="{6A5BDF3A-E368-43F6-996D-78E1E39DBE4B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50:57.563" v="1998" actId="20577"/>
          <ac:spMkLst>
            <pc:docMk/>
            <pc:sldMk cId="4169082968" sldId="282"/>
            <ac:spMk id="16" creationId="{65979102-0D54-4D67-BA49-77478B00AE61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49:02.274" v="1671" actId="20577"/>
          <ac:spMkLst>
            <pc:docMk/>
            <pc:sldMk cId="4169082968" sldId="282"/>
            <ac:spMk id="17" creationId="{DA282F9B-49CE-44E9-B681-A6968AD3CDB2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12:49.221" v="269"/>
          <ac:spMkLst>
            <pc:docMk/>
            <pc:sldMk cId="4169082968" sldId="282"/>
            <ac:spMk id="23" creationId="{645AE3C0-CFA2-4EB2-87C2-592743585349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11:31.809" v="253"/>
          <ac:spMkLst>
            <pc:docMk/>
            <pc:sldMk cId="4169082968" sldId="282"/>
            <ac:spMk id="46" creationId="{EF8CD064-05F2-4945-B8DC-A9F56B3C92CD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14:11.242" v="275"/>
          <ac:spMkLst>
            <pc:docMk/>
            <pc:sldMk cId="4169082968" sldId="282"/>
            <ac:spMk id="47" creationId="{409C3248-AD02-42DD-A6C2-4FDE7ABC84F2}"/>
          </ac:spMkLst>
        </pc:spChg>
        <pc:grpChg chg="del">
          <ac:chgData name="Utilizador Convidado" userId="S::urn:spo:anon#b4651b21d23d3871e25baf61a009eb8878b7ff47fedd1d9c9e80926ab06db4db::" providerId="AD" clId="Web-{6FBC5E40-3B9C-6DB1-16F7-9890BB0D3560}" dt="2023-12-18T22:12:50.674" v="270"/>
          <ac:grpSpMkLst>
            <pc:docMk/>
            <pc:sldMk cId="4169082968" sldId="282"/>
            <ac:grpSpMk id="45" creationId="{A0BA2410-C723-4070-990F-1282CFD799D6}"/>
          </ac:grpSpMkLst>
        </pc:grpChg>
        <pc:picChg chg="add mod">
          <ac:chgData name="Utilizador Convidado" userId="S::urn:spo:anon#b4651b21d23d3871e25baf61a009eb8878b7ff47fedd1d9c9e80926ab06db4db::" providerId="AD" clId="Web-{6FBC5E40-3B9C-6DB1-16F7-9890BB0D3560}" dt="2023-12-18T22:14:33.119" v="280" actId="1076"/>
          <ac:picMkLst>
            <pc:docMk/>
            <pc:sldMk cId="4169082968" sldId="282"/>
            <ac:picMk id="20" creationId="{A8058548-E5E0-D5C6-4A1D-B70EF31B605B}"/>
          </ac:picMkLst>
        </pc:picChg>
        <pc:picChg chg="add del mod">
          <ac:chgData name="Utilizador Convidado" userId="S::urn:spo:anon#b4651b21d23d3871e25baf61a009eb8878b7ff47fedd1d9c9e80926ab06db4db::" providerId="AD" clId="Web-{6FBC5E40-3B9C-6DB1-16F7-9890BB0D3560}" dt="2023-12-18T22:12:22.828" v="263"/>
          <ac:picMkLst>
            <pc:docMk/>
            <pc:sldMk cId="4169082968" sldId="282"/>
            <ac:picMk id="21" creationId="{C3B67A0D-6855-D6A6-974F-7314110E5ACE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12:38.751" v="268" actId="1076"/>
          <ac:picMkLst>
            <pc:docMk/>
            <pc:sldMk cId="4169082968" sldId="282"/>
            <ac:picMk id="22" creationId="{45C6428A-6138-05FF-8630-01C93C330A5D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14:21.993" v="278" actId="1076"/>
          <ac:picMkLst>
            <pc:docMk/>
            <pc:sldMk cId="4169082968" sldId="282"/>
            <ac:picMk id="24" creationId="{09F91530-BAB2-5D4F-71AD-4703F870EDF7}"/>
          </ac:picMkLst>
        </pc:picChg>
      </pc:sldChg>
      <pc:sldChg chg="del">
        <pc:chgData name="Utilizador Convidado" userId="S::urn:spo:anon#b4651b21d23d3871e25baf61a009eb8878b7ff47fedd1d9c9e80926ab06db4db::" providerId="AD" clId="Web-{6FBC5E40-3B9C-6DB1-16F7-9890BB0D3560}" dt="2023-12-18T23:35:05.368" v="1125"/>
        <pc:sldMkLst>
          <pc:docMk/>
          <pc:sldMk cId="2300285390" sldId="283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0.993" v="1130"/>
        <pc:sldMkLst>
          <pc:docMk/>
          <pc:sldMk cId="3265416263" sldId="285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08.040" v="1127"/>
        <pc:sldMkLst>
          <pc:docMk/>
          <pc:sldMk cId="4087399440" sldId="286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09.290" v="1128"/>
        <pc:sldMkLst>
          <pc:docMk/>
          <pc:sldMk cId="3161881074" sldId="287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5.525" v="1134"/>
        <pc:sldMkLst>
          <pc:docMk/>
          <pc:sldMk cId="1299181792" sldId="288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1.915" v="1131"/>
        <pc:sldMkLst>
          <pc:docMk/>
          <pc:sldMk cId="430503912" sldId="290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2:55:24.027" v="468"/>
        <pc:sldMkLst>
          <pc:docMk/>
          <pc:sldMk cId="1815976364" sldId="292"/>
        </pc:sldMkLst>
        <pc:spChg chg="del">
          <ac:chgData name="Utilizador Convidado" userId="S::urn:spo:anon#b4651b21d23d3871e25baf61a009eb8878b7ff47fedd1d9c9e80926ab06db4db::" providerId="AD" clId="Web-{6FBC5E40-3B9C-6DB1-16F7-9890BB0D3560}" dt="2023-12-18T22:53:27.253" v="448"/>
          <ac:spMkLst>
            <pc:docMk/>
            <pc:sldMk cId="1815976364" sldId="292"/>
            <ac:spMk id="20" creationId="{B31F225E-4BBC-4370-95E2-87543E82D83C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52:42.422" v="443"/>
          <ac:spMkLst>
            <pc:docMk/>
            <pc:sldMk cId="1815976364" sldId="292"/>
            <ac:spMk id="30" creationId="{CC3E3317-6122-4809-9345-6E0F59EBC2C8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54:06.490" v="461"/>
          <ac:spMkLst>
            <pc:docMk/>
            <pc:sldMk cId="1815976364" sldId="292"/>
            <ac:spMk id="33" creationId="{753E6629-83D1-4F45-91DD-E07EBEE36DC6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54:06.490" v="460"/>
          <ac:spMkLst>
            <pc:docMk/>
            <pc:sldMk cId="1815976364" sldId="292"/>
            <ac:spMk id="34" creationId="{35396DD3-2DD5-44F8-9C32-B04C4A9BAF4A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52:25.218" v="438"/>
          <ac:spMkLst>
            <pc:docMk/>
            <pc:sldMk cId="1815976364" sldId="292"/>
            <ac:spMk id="42" creationId="{638C860C-7FAD-4F12-B7A6-0750A95BBFAC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53:29.425" v="449"/>
          <ac:spMkLst>
            <pc:docMk/>
            <pc:sldMk cId="1815976364" sldId="292"/>
            <ac:spMk id="43" creationId="{63423188-9F93-4D9E-9DBC-C9BE9110A7F1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54:11.694" v="462"/>
          <ac:spMkLst>
            <pc:docMk/>
            <pc:sldMk cId="1815976364" sldId="292"/>
            <ac:spMk id="53" creationId="{517EA8C7-9AC4-D896-6E8E-E7DF6951FDB6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54:11.694" v="463"/>
          <ac:spMkLst>
            <pc:docMk/>
            <pc:sldMk cId="1815976364" sldId="292"/>
            <ac:spMk id="55" creationId="{F389C802-82FE-64D2-ECAE-F4751EC5023D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53:35.738" v="452" actId="1076"/>
          <ac:spMkLst>
            <pc:docMk/>
            <pc:sldMk cId="1815976364" sldId="292"/>
            <ac:spMk id="57" creationId="{865A3ACE-FEB5-F616-8409-FC3595DF26E3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53:35.754" v="453" actId="1076"/>
          <ac:spMkLst>
            <pc:docMk/>
            <pc:sldMk cId="1815976364" sldId="292"/>
            <ac:spMk id="61" creationId="{CC663FAB-012C-D222-AEF7-E47CB6DDF66E}"/>
          </ac:spMkLst>
        </pc:spChg>
        <pc:grpChg chg="add del mod">
          <ac:chgData name="Utilizador Convidado" userId="S::urn:spo:anon#b4651b21d23d3871e25baf61a009eb8878b7ff47fedd1d9c9e80926ab06db4db::" providerId="AD" clId="Web-{6FBC5E40-3B9C-6DB1-16F7-9890BB0D3560}" dt="2023-12-18T22:55:08.682" v="466"/>
          <ac:grpSpMkLst>
            <pc:docMk/>
            <pc:sldMk cId="1815976364" sldId="292"/>
            <ac:grpSpMk id="68" creationId="{85FBA305-26A0-67F7-EF16-303BF0C2D892}"/>
          </ac:grpSpMkLst>
        </pc:grpChg>
        <pc:grpChg chg="add del">
          <ac:chgData name="Utilizador Convidado" userId="S::urn:spo:anon#b4651b21d23d3871e25baf61a009eb8878b7ff47fedd1d9c9e80926ab06db4db::" providerId="AD" clId="Web-{6FBC5E40-3B9C-6DB1-16F7-9890BB0D3560}" dt="2023-12-18T22:55:24.027" v="468"/>
          <ac:grpSpMkLst>
            <pc:docMk/>
            <pc:sldMk cId="1815976364" sldId="292"/>
            <ac:grpSpMk id="76" creationId="{5B39D6BA-86E1-3FE2-DBB8-F6B7DDEA97EB}"/>
          </ac:grpSpMkLst>
        </pc:grpChg>
        <pc:cxnChg chg="mod">
          <ac:chgData name="Utilizador Convidado" userId="S::urn:spo:anon#b4651b21d23d3871e25baf61a009eb8878b7ff47fedd1d9c9e80926ab06db4db::" providerId="AD" clId="Web-{6FBC5E40-3B9C-6DB1-16F7-9890BB0D3560}" dt="2023-12-18T22:53:27.253" v="448"/>
          <ac:cxnSpMkLst>
            <pc:docMk/>
            <pc:sldMk cId="1815976364" sldId="292"/>
            <ac:cxnSpMk id="21" creationId="{83549513-1A65-49B2-8AA2-616FE0117955}"/>
          </ac:cxnSpMkLst>
        </pc:cxnChg>
        <pc:cxnChg chg="mod">
          <ac:chgData name="Utilizador Convidado" userId="S::urn:spo:anon#b4651b21d23d3871e25baf61a009eb8878b7ff47fedd1d9c9e80926ab06db4db::" providerId="AD" clId="Web-{6FBC5E40-3B9C-6DB1-16F7-9890BB0D3560}" dt="2023-12-18T22:52:42.422" v="443"/>
          <ac:cxnSpMkLst>
            <pc:docMk/>
            <pc:sldMk cId="1815976364" sldId="292"/>
            <ac:cxnSpMk id="31" creationId="{8970B52F-DD1A-4C38-AE5E-610293853F59}"/>
          </ac:cxnSpMkLst>
        </pc:cxnChg>
      </pc:sldChg>
      <pc:sldChg chg="del">
        <pc:chgData name="Utilizador Convidado" userId="S::urn:spo:anon#b4651b21d23d3871e25baf61a009eb8878b7ff47fedd1d9c9e80926ab06db4db::" providerId="AD" clId="Web-{6FBC5E40-3B9C-6DB1-16F7-9890BB0D3560}" dt="2023-12-18T23:35:23.760" v="1141"/>
        <pc:sldMkLst>
          <pc:docMk/>
          <pc:sldMk cId="2922752646" sldId="293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4.134" v="1133"/>
        <pc:sldMkLst>
          <pc:docMk/>
          <pc:sldMk cId="3004403799" sldId="295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7.541" v="1135"/>
        <pc:sldMkLst>
          <pc:docMk/>
          <pc:sldMk cId="1333573752" sldId="297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3:28:01.588" v="1119" actId="20577"/>
        <pc:sldMkLst>
          <pc:docMk/>
          <pc:sldMk cId="3794804899" sldId="298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3:27:48.400" v="1115" actId="20577"/>
          <ac:spMkLst>
            <pc:docMk/>
            <pc:sldMk cId="3794804899" sldId="298"/>
            <ac:spMk id="10" creationId="{C96F7AA4-546A-4F89-87EB-75A03EE85B6E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7:50.275" v="1116" actId="20577"/>
          <ac:spMkLst>
            <pc:docMk/>
            <pc:sldMk cId="3794804899" sldId="298"/>
            <ac:spMk id="13" creationId="{1D0B8936-2B63-472E-B707-A01FFA323C8E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45:21.860" v="414" actId="20577"/>
          <ac:spMkLst>
            <pc:docMk/>
            <pc:sldMk cId="3794804899" sldId="298"/>
            <ac:spMk id="16" creationId="{D897C0B7-F38F-41C9-9864-5E3E35BE9E5D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00:34.840" v="192" actId="20577"/>
          <ac:spMkLst>
            <pc:docMk/>
            <pc:sldMk cId="3794804899" sldId="298"/>
            <ac:spMk id="19" creationId="{54ED58C0-8D16-4BEE-94CF-4BA589AF9D3F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00:37.825" v="193" actId="20577"/>
          <ac:spMkLst>
            <pc:docMk/>
            <pc:sldMk cId="3794804899" sldId="298"/>
            <ac:spMk id="22" creationId="{20D7826A-C6D3-4401-85C1-46C137289437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7:36.952" v="137"/>
          <ac:spMkLst>
            <pc:docMk/>
            <pc:sldMk cId="3794804899" sldId="298"/>
            <ac:spMk id="26" creationId="{FD06EF8E-55BD-4F66-A7C7-E52E92A67795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0:01.213" v="180"/>
          <ac:spMkLst>
            <pc:docMk/>
            <pc:sldMk cId="3794804899" sldId="298"/>
            <ac:spMk id="27" creationId="{B60C8652-611F-4B60-A63D-DA5FD3036CCB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8:40.441" v="158"/>
          <ac:spMkLst>
            <pc:docMk/>
            <pc:sldMk cId="3794804899" sldId="298"/>
            <ac:spMk id="28" creationId="{845AA80E-DB51-43AE-AF8D-5DCCEECA29BC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9:04.615" v="164"/>
          <ac:spMkLst>
            <pc:docMk/>
            <pc:sldMk cId="3794804899" sldId="298"/>
            <ac:spMk id="29" creationId="{11748711-F48E-4072-974F-264C28F56D7B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7:25.764" v="134"/>
          <ac:spMkLst>
            <pc:docMk/>
            <pc:sldMk cId="3794804899" sldId="298"/>
            <ac:spMk id="30" creationId="{43A66D6F-9A0A-4886-8E79-91A59935B5E0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8:01.588" v="1119" actId="20577"/>
          <ac:spMkLst>
            <pc:docMk/>
            <pc:sldMk cId="3794804899" sldId="298"/>
            <ac:spMk id="40" creationId="{F217F77E-1686-0171-C77F-C2C70B8452BE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00:40.575" v="195" actId="20577"/>
          <ac:spMkLst>
            <pc:docMk/>
            <pc:sldMk cId="3794804899" sldId="298"/>
            <ac:spMk id="45" creationId="{AB2A63A2-8363-E266-71F5-0787F77305E6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9:40.930" v="176"/>
          <ac:spMkLst>
            <pc:docMk/>
            <pc:sldMk cId="3794804899" sldId="298"/>
            <ac:spMk id="55" creationId="{7F92AF4E-D9B7-1815-6077-0FC9271505EB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0:09.682" v="184"/>
          <ac:spMkLst>
            <pc:docMk/>
            <pc:sldMk cId="3794804899" sldId="298"/>
            <ac:spMk id="56" creationId="{5AD49E8C-4AE8-1016-5155-66992A6DCE37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1:57:32.421" v="136" actId="1076"/>
          <ac:picMkLst>
            <pc:docMk/>
            <pc:sldMk cId="3794804899" sldId="298"/>
            <ac:picMk id="9" creationId="{7AF9D04A-124A-F476-6EEC-BB79EED89F4C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57:59.610" v="141" actId="1076"/>
          <ac:picMkLst>
            <pc:docMk/>
            <pc:sldMk cId="3794804899" sldId="298"/>
            <ac:picMk id="12" creationId="{6EE46711-C777-6685-BD4F-CD7FC54894B4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58:59.193" v="163" actId="1076"/>
          <ac:picMkLst>
            <pc:docMk/>
            <pc:sldMk cId="3794804899" sldId="298"/>
            <ac:picMk id="15" creationId="{777C1D74-4E36-D450-9A32-EE39D1D4F16B}"/>
          </ac:picMkLst>
        </pc:picChg>
        <pc:picChg chg="add del">
          <ac:chgData name="Utilizador Convidado" userId="S::urn:spo:anon#b4651b21d23d3871e25baf61a009eb8878b7ff47fedd1d9c9e80926ab06db4db::" providerId="AD" clId="Web-{6FBC5E40-3B9C-6DB1-16F7-9890BB0D3560}" dt="2023-12-18T21:59:08.725" v="166"/>
          <ac:picMkLst>
            <pc:docMk/>
            <pc:sldMk cId="3794804899" sldId="298"/>
            <ac:picMk id="18" creationId="{4E01B89F-9E9F-CA23-7416-079BD43A512C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59:19.975" v="169" actId="1076"/>
          <ac:picMkLst>
            <pc:docMk/>
            <pc:sldMk cId="3794804899" sldId="298"/>
            <ac:picMk id="20" creationId="{FCD8CDE2-7F16-59B3-E1CA-0CAC6BDAFFFC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59:48.774" v="179" actId="1076"/>
          <ac:picMkLst>
            <pc:docMk/>
            <pc:sldMk cId="3794804899" sldId="298"/>
            <ac:picMk id="23" creationId="{D4B490F1-027B-64DA-A7D5-B40A8BC521EA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0:07.885" v="183" actId="1076"/>
          <ac:picMkLst>
            <pc:docMk/>
            <pc:sldMk cId="3794804899" sldId="298"/>
            <ac:picMk id="25" creationId="{441BBBC2-151F-181C-0E66-9D3D13CCB8D1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0:21.980" v="187" actId="1076"/>
          <ac:picMkLst>
            <pc:docMk/>
            <pc:sldMk cId="3794804899" sldId="298"/>
            <ac:picMk id="39" creationId="{A113EF1F-9360-6C5A-9832-0D33AEA93F7E}"/>
          </ac:picMkLst>
        </pc:picChg>
      </pc:sldChg>
      <pc:sldChg chg="del">
        <pc:chgData name="Utilizador Convidado" userId="S::urn:spo:anon#b4651b21d23d3871e25baf61a009eb8878b7ff47fedd1d9c9e80926ab06db4db::" providerId="AD" clId="Web-{6FBC5E40-3B9C-6DB1-16F7-9890BB0D3560}" dt="2023-12-18T23:35:20.369" v="1138"/>
        <pc:sldMkLst>
          <pc:docMk/>
          <pc:sldMk cId="679750258" sldId="299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8.931" v="1136"/>
        <pc:sldMkLst>
          <pc:docMk/>
          <pc:sldMk cId="693040436" sldId="302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2.697" v="1140"/>
        <pc:sldMkLst>
          <pc:docMk/>
          <pc:sldMk cId="528810742" sldId="303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3:27:43.040" v="1114" actId="20577"/>
        <pc:sldMkLst>
          <pc:docMk/>
          <pc:sldMk cId="1349625756" sldId="304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3:27:43.040" v="1114" actId="20577"/>
          <ac:spMkLst>
            <pc:docMk/>
            <pc:sldMk cId="1349625756" sldId="304"/>
            <ac:spMk id="23" creationId="{8377F918-2D78-4E4A-8757-DC433684DB68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35:40.233" v="30"/>
          <ac:spMkLst>
            <pc:docMk/>
            <pc:sldMk cId="1349625756" sldId="304"/>
            <ac:spMk id="28" creationId="{253F2E68-CD8F-42DB-B301-9B07659A449F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30:08.272" v="24"/>
          <ac:spMkLst>
            <pc:docMk/>
            <pc:sldMk cId="1349625756" sldId="304"/>
            <ac:spMk id="29" creationId="{FA69698E-47C0-461A-BF3C-F76BB5907EB3}"/>
          </ac:spMkLst>
        </pc:spChg>
        <pc:spChg chg="del mod">
          <ac:chgData name="Utilizador Convidado" userId="S::urn:spo:anon#b4651b21d23d3871e25baf61a009eb8878b7ff47fedd1d9c9e80926ab06db4db::" providerId="AD" clId="Web-{6FBC5E40-3B9C-6DB1-16F7-9890BB0D3560}" dt="2023-12-18T21:29:39.629" v="21"/>
          <ac:spMkLst>
            <pc:docMk/>
            <pc:sldMk cId="1349625756" sldId="304"/>
            <ac:spMk id="31" creationId="{0EC1DB81-58ED-41B3-8823-9F3983487C13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36:11.766" v="34"/>
          <ac:spMkLst>
            <pc:docMk/>
            <pc:sldMk cId="1349625756" sldId="304"/>
            <ac:spMk id="32" creationId="{B0241654-09B3-4651-97B7-20E87D8C91D8}"/>
          </ac:spMkLst>
        </pc:spChg>
        <pc:picChg chg="add del mod">
          <ac:chgData name="Utilizador Convidado" userId="S::urn:spo:anon#b4651b21d23d3871e25baf61a009eb8878b7ff47fedd1d9c9e80926ab06db4db::" providerId="AD" clId="Web-{6FBC5E40-3B9C-6DB1-16F7-9890BB0D3560}" dt="2023-12-18T21:27:21.416" v="11"/>
          <ac:picMkLst>
            <pc:docMk/>
            <pc:sldMk cId="1349625756" sldId="304"/>
            <ac:picMk id="6" creationId="{2A9E91E6-F659-67A6-C8E9-F80A31C9EE6E}"/>
          </ac:picMkLst>
        </pc:picChg>
        <pc:picChg chg="add del mod">
          <ac:chgData name="Utilizador Convidado" userId="S::urn:spo:anon#b4651b21d23d3871e25baf61a009eb8878b7ff47fedd1d9c9e80926ab06db4db::" providerId="AD" clId="Web-{6FBC5E40-3B9C-6DB1-16F7-9890BB0D3560}" dt="2023-12-18T21:28:22.780" v="18"/>
          <ac:picMkLst>
            <pc:docMk/>
            <pc:sldMk cId="1349625756" sldId="304"/>
            <ac:picMk id="7" creationId="{49ACB787-1893-D1CD-0118-FF09EA75878A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29:51.067" v="23" actId="1076"/>
          <ac:picMkLst>
            <pc:docMk/>
            <pc:sldMk cId="1349625756" sldId="304"/>
            <ac:picMk id="9" creationId="{B3D7A92A-9114-6040-F011-FDE45CB89FC6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30:13.928" v="26" actId="1076"/>
          <ac:picMkLst>
            <pc:docMk/>
            <pc:sldMk cId="1349625756" sldId="304"/>
            <ac:picMk id="10" creationId="{16244D6B-E40C-2B9B-A6EB-4A8587D97D78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35:43.686" v="31" actId="1076"/>
          <ac:picMkLst>
            <pc:docMk/>
            <pc:sldMk cId="1349625756" sldId="304"/>
            <ac:picMk id="12" creationId="{AA280CBE-B10D-743D-0FD1-B0DE4E43DCCE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36:17.439" v="35" actId="1076"/>
          <ac:picMkLst>
            <pc:docMk/>
            <pc:sldMk cId="1349625756" sldId="304"/>
            <ac:picMk id="13" creationId="{DA00A043-68B0-AE91-B580-E618F2BD6810}"/>
          </ac:picMkLst>
        </pc:picChg>
      </pc:sldChg>
      <pc:sldChg chg="del">
        <pc:chgData name="Utilizador Convidado" userId="S::urn:spo:anon#b4651b21d23d3871e25baf61a009eb8878b7ff47fedd1d9c9e80926ab06db4db::" providerId="AD" clId="Web-{6FBC5E40-3B9C-6DB1-16F7-9890BB0D3560}" dt="2023-12-18T23:35:24.697" v="1142"/>
        <pc:sldMkLst>
          <pc:docMk/>
          <pc:sldMk cId="1324749148" sldId="305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1.557" v="1139"/>
        <pc:sldMkLst>
          <pc:docMk/>
          <pc:sldMk cId="2366296285" sldId="306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5.869" v="1143"/>
        <pc:sldMkLst>
          <pc:docMk/>
          <pc:sldMk cId="4228638972" sldId="308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7.651" v="1145"/>
        <pc:sldMkLst>
          <pc:docMk/>
          <pc:sldMk cId="1476168722" sldId="310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9.495" v="1146"/>
        <pc:sldMkLst>
          <pc:docMk/>
          <pc:sldMk cId="543455538" sldId="311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1.276" v="1148"/>
        <pc:sldMkLst>
          <pc:docMk/>
          <pc:sldMk cId="454682639" sldId="312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26.713" v="1144"/>
        <pc:sldMkLst>
          <pc:docMk/>
          <pc:sldMk cId="2799171957" sldId="313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03.383" v="1123"/>
        <pc:sldMkLst>
          <pc:docMk/>
          <pc:sldMk cId="1401309028" sldId="317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12.759" v="1132"/>
        <pc:sldMkLst>
          <pc:docMk/>
          <pc:sldMk cId="1696856416" sldId="318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9T00:00:57.106" v="2030" actId="1076"/>
        <pc:sldMkLst>
          <pc:docMk/>
          <pc:sldMk cId="1742988478" sldId="319"/>
        </pc:sldMkLst>
        <pc:spChg chg="add del mod">
          <ac:chgData name="Utilizador Convidado" userId="S::urn:spo:anon#b4651b21d23d3871e25baf61a009eb8878b7ff47fedd1d9c9e80926ab06db4db::" providerId="AD" clId="Web-{6FBC5E40-3B9C-6DB1-16F7-9890BB0D3560}" dt="2023-12-18T23:58:55.878" v="2019"/>
          <ac:spMkLst>
            <pc:docMk/>
            <pc:sldMk cId="1742988478" sldId="319"/>
            <ac:spMk id="7" creationId="{7E298B16-26AD-977A-46B8-CAE0538E8D64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53:30.152" v="2011" actId="20577"/>
          <ac:spMkLst>
            <pc:docMk/>
            <pc:sldMk cId="1742988478" sldId="319"/>
            <ac:spMk id="13" creationId="{3821C0FD-B5EF-4D94-BE2E-60F02BDA3D98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41:17.379" v="1165" actId="1076"/>
          <ac:spMkLst>
            <pc:docMk/>
            <pc:sldMk cId="1742988478" sldId="319"/>
            <ac:spMk id="16" creationId="{00679DC6-FE1A-482B-90BA-0C89B207A6B2}"/>
          </ac:spMkLst>
        </pc:spChg>
        <pc:picChg chg="add del mod ord">
          <ac:chgData name="Utilizador Convidado" userId="S::urn:spo:anon#b4651b21d23d3871e25baf61a009eb8878b7ff47fedd1d9c9e80926ab06db4db::" providerId="AD" clId="Web-{6FBC5E40-3B9C-6DB1-16F7-9890BB0D3560}" dt="2023-12-18T23:57:58.921" v="2017"/>
          <ac:picMkLst>
            <pc:docMk/>
            <pc:sldMk cId="1742988478" sldId="319"/>
            <ac:picMk id="2" creationId="{C1BB09E0-5869-7304-546A-27EDF7444DF4}"/>
          </ac:picMkLst>
        </pc:picChg>
        <pc:picChg chg="add del mod ord">
          <ac:chgData name="Utilizador Convidado" userId="S::urn:spo:anon#b4651b21d23d3871e25baf61a009eb8878b7ff47fedd1d9c9e80926ab06db4db::" providerId="AD" clId="Web-{6FBC5E40-3B9C-6DB1-16F7-9890BB0D3560}" dt="2023-12-18T23:58:55.878" v="2019"/>
          <ac:picMkLst>
            <pc:docMk/>
            <pc:sldMk cId="1742988478" sldId="319"/>
            <ac:picMk id="3" creationId="{F53F3857-9A7C-722D-1962-7D9061FF859B}"/>
          </ac:picMkLst>
        </pc:picChg>
        <pc:picChg chg="mod">
          <ac:chgData name="Utilizador Convidado" userId="S::urn:spo:anon#b4651b21d23d3871e25baf61a009eb8878b7ff47fedd1d9c9e80926ab06db4db::" providerId="AD" clId="Web-{6FBC5E40-3B9C-6DB1-16F7-9890BB0D3560}" dt="2023-12-19T00:00:57.106" v="2029" actId="1076"/>
          <ac:picMkLst>
            <pc:docMk/>
            <pc:sldMk cId="1742988478" sldId="319"/>
            <ac:picMk id="25" creationId="{C45A6345-2511-912F-564F-E1B217811DDF}"/>
          </ac:picMkLst>
        </pc:picChg>
        <pc:picChg chg="mod">
          <ac:chgData name="Utilizador Convidado" userId="S::urn:spo:anon#b4651b21d23d3871e25baf61a009eb8878b7ff47fedd1d9c9e80926ab06db4db::" providerId="AD" clId="Web-{6FBC5E40-3B9C-6DB1-16F7-9890BB0D3560}" dt="2023-12-19T00:00:57.106" v="2030" actId="1076"/>
          <ac:picMkLst>
            <pc:docMk/>
            <pc:sldMk cId="1742988478" sldId="319"/>
            <ac:picMk id="26" creationId="{ADAB5C5E-D184-E39D-D10A-A1FA4F60138A}"/>
          </ac:picMkLst>
        </pc:picChg>
      </pc:sldChg>
      <pc:sldChg chg="del">
        <pc:chgData name="Utilizador Convidado" userId="S::urn:spo:anon#b4651b21d23d3871e25baf61a009eb8878b7ff47fedd1d9c9e80926ab06db4db::" providerId="AD" clId="Web-{6FBC5E40-3B9C-6DB1-16F7-9890BB0D3560}" dt="2023-12-18T23:35:32.307" v="1149"/>
        <pc:sldMkLst>
          <pc:docMk/>
          <pc:sldMk cId="122165027" sldId="320"/>
        </pc:sldMkLst>
      </pc:sldChg>
      <pc:sldChg chg="del">
        <pc:chgData name="Utilizador Convidado" userId="S::urn:spo:anon#b4651b21d23d3871e25baf61a009eb8878b7ff47fedd1d9c9e80926ab06db4db::" providerId="AD" clId="Web-{6FBC5E40-3B9C-6DB1-16F7-9890BB0D3560}" dt="2023-12-18T23:35:30.370" v="1147"/>
        <pc:sldMkLst>
          <pc:docMk/>
          <pc:sldMk cId="2487105098" sldId="339"/>
        </pc:sldMkLst>
      </pc:sldChg>
      <pc:sldChg chg="modSp">
        <pc:chgData name="Utilizador Convidado" userId="S::urn:spo:anon#b4651b21d23d3871e25baf61a009eb8878b7ff47fedd1d9c9e80926ab06db4db::" providerId="AD" clId="Web-{6FBC5E40-3B9C-6DB1-16F7-9890BB0D3560}" dt="2023-12-18T23:26:47.286" v="1111" actId="1076"/>
        <pc:sldMkLst>
          <pc:docMk/>
          <pc:sldMk cId="2205120808" sldId="341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3:26:47.286" v="1111" actId="1076"/>
          <ac:spMkLst>
            <pc:docMk/>
            <pc:sldMk cId="2205120808" sldId="341"/>
            <ac:spMk id="11" creationId="{4E475BEE-6325-441B-8B2A-5BB7F38C366B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26:47.286" v="1110" actId="1076"/>
          <ac:spMkLst>
            <pc:docMk/>
            <pc:sldMk cId="2205120808" sldId="341"/>
            <ac:spMk id="14" creationId="{2094310E-FF96-4BC3-9BD0-C856081FB5E4}"/>
          </ac:spMkLst>
        </pc:spChg>
      </pc:sldChg>
      <pc:sldChg chg="del">
        <pc:chgData name="Utilizador Convidado" userId="S::urn:spo:anon#b4651b21d23d3871e25baf61a009eb8878b7ff47fedd1d9c9e80926ab06db4db::" providerId="AD" clId="Web-{6FBC5E40-3B9C-6DB1-16F7-9890BB0D3560}" dt="2023-12-18T23:35:02.493" v="1122"/>
        <pc:sldMkLst>
          <pc:docMk/>
          <pc:sldMk cId="2828195097" sldId="342"/>
        </pc:sldMkLst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2:22:44.497" v="309" actId="1076"/>
        <pc:sldMkLst>
          <pc:docMk/>
          <pc:sldMk cId="2174437956" sldId="343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22:13.620" v="301" actId="1076"/>
          <ac:spMkLst>
            <pc:docMk/>
            <pc:sldMk cId="2174437956" sldId="343"/>
            <ac:spMk id="6" creationId="{606460CB-E570-43FD-893F-C1FD2E7830B3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2:13.636" v="302" actId="1076"/>
          <ac:spMkLst>
            <pc:docMk/>
            <pc:sldMk cId="2174437956" sldId="343"/>
            <ac:spMk id="7" creationId="{357DD274-6419-4E37-BFF2-9D9446896092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0:20.081" v="293"/>
          <ac:spMkLst>
            <pc:docMk/>
            <pc:sldMk cId="2174437956" sldId="343"/>
            <ac:spMk id="8" creationId="{2094CE8F-173C-4DAD-AD10-2C72DFC8C090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2:13.636" v="303" actId="1076"/>
          <ac:spMkLst>
            <pc:docMk/>
            <pc:sldMk cId="2174437956" sldId="343"/>
            <ac:spMk id="9" creationId="{141CE8CB-F23D-49AE-931B-E064ED37F5E9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2:44.497" v="309" actId="1076"/>
          <ac:spMkLst>
            <pc:docMk/>
            <pc:sldMk cId="2174437956" sldId="343"/>
            <ac:spMk id="11" creationId="{9A689030-7A30-454E-88BE-A0D6E5C12432}"/>
          </ac:spMkLst>
        </pc:spChg>
        <pc:grpChg chg="mod">
          <ac:chgData name="Utilizador Convidado" userId="S::urn:spo:anon#b4651b21d23d3871e25baf61a009eb8878b7ff47fedd1d9c9e80926ab06db4db::" providerId="AD" clId="Web-{6FBC5E40-3B9C-6DB1-16F7-9890BB0D3560}" dt="2023-12-18T22:22:13.605" v="300" actId="1076"/>
          <ac:grpSpMkLst>
            <pc:docMk/>
            <pc:sldMk cId="2174437956" sldId="343"/>
            <ac:grpSpMk id="3" creationId="{05711EF0-BE91-4CA8-9BAB-82AC2547E63A}"/>
          </ac:grpSpMkLst>
        </pc:grpChg>
        <pc:picChg chg="add mod">
          <ac:chgData name="Utilizador Convidado" userId="S::urn:spo:anon#b4651b21d23d3871e25baf61a009eb8878b7ff47fedd1d9c9e80926ab06db4db::" providerId="AD" clId="Web-{6FBC5E40-3B9C-6DB1-16F7-9890BB0D3560}" dt="2023-12-18T22:22:44.482" v="308" actId="1076"/>
          <ac:picMkLst>
            <pc:docMk/>
            <pc:sldMk cId="2174437956" sldId="343"/>
            <ac:picMk id="2" creationId="{38AB57C0-A380-E0DC-178D-0F3B7ADF57FC}"/>
          </ac:picMkLst>
        </pc:picChg>
      </pc:sldChg>
      <pc:sldChg chg="addSp delSp modSp del">
        <pc:chgData name="Utilizador Convidado" userId="S::urn:spo:anon#b4651b21d23d3871e25baf61a009eb8878b7ff47fedd1d9c9e80926ab06db4db::" providerId="AD" clId="Web-{6FBC5E40-3B9C-6DB1-16F7-9890BB0D3560}" dt="2023-12-18T22:35:15.582" v="406"/>
        <pc:sldMkLst>
          <pc:docMk/>
          <pc:sldMk cId="2125304205" sldId="344"/>
        </pc:sldMkLst>
        <pc:spChg chg="del">
          <ac:chgData name="Utilizador Convidado" userId="S::urn:spo:anon#b4651b21d23d3871e25baf61a009eb8878b7ff47fedd1d9c9e80926ab06db4db::" providerId="AD" clId="Web-{6FBC5E40-3B9C-6DB1-16F7-9890BB0D3560}" dt="2023-12-18T21:48:33.507" v="116"/>
          <ac:spMkLst>
            <pc:docMk/>
            <pc:sldMk cId="2125304205" sldId="344"/>
            <ac:spMk id="31" creationId="{30E4E21C-EEF5-489E-BFC9-AAA2C41EB383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53:21.950" v="123"/>
          <ac:spMkLst>
            <pc:docMk/>
            <pc:sldMk cId="2125304205" sldId="344"/>
            <ac:spMk id="32" creationId="{152443B7-B497-440B-A2D1-655EE743CB80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47:06.454" v="108"/>
          <ac:spMkLst>
            <pc:docMk/>
            <pc:sldMk cId="2125304205" sldId="344"/>
            <ac:spMk id="33" creationId="{C81D472F-FAC4-422C-AF6B-2DFBCDF05567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44:52.226" v="98"/>
          <ac:spMkLst>
            <pc:docMk/>
            <pc:sldMk cId="2125304205" sldId="344"/>
            <ac:spMk id="34" creationId="{248C7865-4E36-4B8A-8315-797C339C3E6A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1:45:03.961" v="101" actId="14100"/>
          <ac:picMkLst>
            <pc:docMk/>
            <pc:sldMk cId="2125304205" sldId="344"/>
            <ac:picMk id="10" creationId="{60F693DF-D14A-21D1-F153-1DBA3D0871B6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5:26.432" v="104" actId="1076"/>
          <ac:picMkLst>
            <pc:docMk/>
            <pc:sldMk cId="2125304205" sldId="344"/>
            <ac:picMk id="17" creationId="{6D42DA0F-AA4E-7482-D915-77966D4DFD50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5:48.402" v="107" actId="1076"/>
          <ac:picMkLst>
            <pc:docMk/>
            <pc:sldMk cId="2125304205" sldId="344"/>
            <ac:picMk id="24" creationId="{5D72F362-5190-DF54-908C-0CD7971DD340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7:21.643" v="112" actId="14100"/>
          <ac:picMkLst>
            <pc:docMk/>
            <pc:sldMk cId="2125304205" sldId="344"/>
            <ac:picMk id="35" creationId="{7F50393B-5D5F-8977-C674-C2C61BD7AD8B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7:54.239" v="115" actId="1076"/>
          <ac:picMkLst>
            <pc:docMk/>
            <pc:sldMk cId="2125304205" sldId="344"/>
            <ac:picMk id="36" creationId="{7CEB4620-42BE-2BE8-3E1E-999AB7279CAC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8:43.024" v="118" actId="1076"/>
          <ac:picMkLst>
            <pc:docMk/>
            <pc:sldMk cId="2125304205" sldId="344"/>
            <ac:picMk id="37" creationId="{84F0EED7-4B5A-A967-819C-CC4458E6773E}"/>
          </ac:picMkLst>
        </pc:picChg>
        <pc:picChg chg="add del mod">
          <ac:chgData name="Utilizador Convidado" userId="S::urn:spo:anon#b4651b21d23d3871e25baf61a009eb8878b7ff47fedd1d9c9e80926ab06db4db::" providerId="AD" clId="Web-{6FBC5E40-3B9C-6DB1-16F7-9890BB0D3560}" dt="2023-12-18T21:52:49.682" v="122"/>
          <ac:picMkLst>
            <pc:docMk/>
            <pc:sldMk cId="2125304205" sldId="344"/>
            <ac:picMk id="38" creationId="{3E69668B-414E-3006-DE22-3B4ECE05260B}"/>
          </ac:picMkLst>
        </pc:picChg>
        <pc:picChg chg="add">
          <ac:chgData name="Utilizador Convidado" userId="S::urn:spo:anon#b4651b21d23d3871e25baf61a009eb8878b7ff47fedd1d9c9e80926ab06db4db::" providerId="AD" clId="Web-{6FBC5E40-3B9C-6DB1-16F7-9890BB0D3560}" dt="2023-12-18T21:53:22.934" v="124"/>
          <ac:picMkLst>
            <pc:docMk/>
            <pc:sldMk cId="2125304205" sldId="344"/>
            <ac:picMk id="40" creationId="{7DFDBE2A-7371-5994-6D38-54F60A3B1050}"/>
          </ac:picMkLst>
        </pc:picChg>
        <pc:picChg chg="add del">
          <ac:chgData name="Utilizador Convidado" userId="S::urn:spo:anon#b4651b21d23d3871e25baf61a009eb8878b7ff47fedd1d9c9e80926ab06db4db::" providerId="AD" clId="Web-{6FBC5E40-3B9C-6DB1-16F7-9890BB0D3560}" dt="2023-12-18T21:55:16.114" v="126"/>
          <ac:picMkLst>
            <pc:docMk/>
            <pc:sldMk cId="2125304205" sldId="344"/>
            <ac:picMk id="42" creationId="{5B2881B1-8416-E978-5E49-07CC9D3B7D88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56:26.213" v="133" actId="1076"/>
          <ac:picMkLst>
            <pc:docMk/>
            <pc:sldMk cId="2125304205" sldId="344"/>
            <ac:picMk id="43" creationId="{AE54DFB5-67FD-76CA-60DB-DBD7DCA73E81}"/>
          </ac:picMkLst>
        </pc:picChg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1:42:54.171" v="91" actId="1076"/>
        <pc:sldMkLst>
          <pc:docMk/>
          <pc:sldMk cId="545186143" sldId="346"/>
        </pc:sldMkLst>
        <pc:spChg chg="del">
          <ac:chgData name="Utilizador Convidado" userId="S::urn:spo:anon#b4651b21d23d3871e25baf61a009eb8878b7ff47fedd1d9c9e80926ab06db4db::" providerId="AD" clId="Web-{6FBC5E40-3B9C-6DB1-16F7-9890BB0D3560}" dt="2023-12-18T21:40:57.927" v="79"/>
          <ac:spMkLst>
            <pc:docMk/>
            <pc:sldMk cId="545186143" sldId="346"/>
            <ac:spMk id="31" creationId="{67028246-D674-E089-1D1C-4AA774B79FB0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40:20.800" v="73"/>
          <ac:spMkLst>
            <pc:docMk/>
            <pc:sldMk cId="545186143" sldId="346"/>
            <ac:spMk id="32" creationId="{3402CAF8-1DDA-19E3-E4E1-7272AD206BF2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41:56.526" v="84"/>
          <ac:spMkLst>
            <pc:docMk/>
            <pc:sldMk cId="545186143" sldId="346"/>
            <ac:spMk id="33" creationId="{82899B90-B272-82AE-8580-7A3D40E104AD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1:42:43.201" v="88"/>
          <ac:spMkLst>
            <pc:docMk/>
            <pc:sldMk cId="545186143" sldId="346"/>
            <ac:spMk id="34" creationId="{B713EB79-102E-31AD-68A3-095E95C94480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1:40:25.269" v="75" actId="1076"/>
          <ac:picMkLst>
            <pc:docMk/>
            <pc:sldMk cId="545186143" sldId="346"/>
            <ac:picMk id="8" creationId="{0A6721B9-28B9-1146-74A3-DBE743E9FE9D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1:03.240" v="80" actId="1076"/>
          <ac:picMkLst>
            <pc:docMk/>
            <pc:sldMk cId="545186143" sldId="346"/>
            <ac:picMk id="10" creationId="{C91B3BD3-074C-067D-6FA5-A50BD74A86D2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1:59.308" v="85" actId="1076"/>
          <ac:picMkLst>
            <pc:docMk/>
            <pc:sldMk cId="545186143" sldId="346"/>
            <ac:picMk id="15" creationId="{7D1F62D0-2F00-FA41-52B4-FAC82B2D6B19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1:42:54.171" v="91" actId="1076"/>
          <ac:picMkLst>
            <pc:docMk/>
            <pc:sldMk cId="545186143" sldId="346"/>
            <ac:picMk id="17" creationId="{08D7C787-4DCB-AB22-7932-FA93B640B6DA}"/>
          </ac:picMkLst>
        </pc:picChg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2:10:55.853" v="252" actId="1076"/>
        <pc:sldMkLst>
          <pc:docMk/>
          <pc:sldMk cId="2487516779" sldId="347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1:13:36.810" v="2" actId="20577"/>
          <ac:spMkLst>
            <pc:docMk/>
            <pc:sldMk cId="2487516779" sldId="347"/>
            <ac:spMk id="15" creationId="{1FCAE8B0-19CF-D57E-45B0-C16F61DB6AA9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1:13:40.904" v="4" actId="20577"/>
          <ac:spMkLst>
            <pc:docMk/>
            <pc:sldMk cId="2487516779" sldId="347"/>
            <ac:spMk id="19" creationId="{63D2216C-D70D-BA35-EC78-6AB7E8D47199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1:13:44.217" v="6" actId="20577"/>
          <ac:spMkLst>
            <pc:docMk/>
            <pc:sldMk cId="2487516779" sldId="347"/>
            <ac:spMk id="27" creationId="{5650BD67-54A1-B6FA-D3C3-6E487B9CACD6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8:06.310" v="232"/>
          <ac:spMkLst>
            <pc:docMk/>
            <pc:sldMk cId="2487516779" sldId="347"/>
            <ac:spMk id="29" creationId="{19EA98EC-EF18-F6E4-5328-EA9672848F76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7:18.478" v="228"/>
          <ac:spMkLst>
            <pc:docMk/>
            <pc:sldMk cId="2487516779" sldId="347"/>
            <ac:spMk id="30" creationId="{9C5FCFCE-0886-784E-785C-AE2C1198AFCD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9:05.408" v="238"/>
          <ac:spMkLst>
            <pc:docMk/>
            <pc:sldMk cId="2487516779" sldId="347"/>
            <ac:spMk id="31" creationId="{225276D8-BBE5-1892-C22B-945B33F59E1E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5:49.441" v="221"/>
          <ac:spMkLst>
            <pc:docMk/>
            <pc:sldMk cId="2487516779" sldId="347"/>
            <ac:spMk id="32" creationId="{897D7490-2E22-47D6-9978-70E78AE83015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04:01.980" v="217"/>
          <ac:spMkLst>
            <pc:docMk/>
            <pc:sldMk cId="2487516779" sldId="347"/>
            <ac:spMk id="33" creationId="{B4C2D9CE-39B4-7A15-F5A7-CE0D6E0AC5A4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1:13:47.608" v="8" actId="20577"/>
          <ac:spMkLst>
            <pc:docMk/>
            <pc:sldMk cId="2487516779" sldId="347"/>
            <ac:spMk id="36" creationId="{5F93A4A5-D5FC-4846-67AE-FA5BDA6DBB9D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2:08:39.953" v="237" actId="1076"/>
          <ac:picMkLst>
            <pc:docMk/>
            <pc:sldMk cId="2487516779" sldId="347"/>
            <ac:picMk id="21" creationId="{CDAAE6C9-AC2D-7B64-320A-501F2AD95F0E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6:07.458" v="225" actId="1076"/>
          <ac:picMkLst>
            <pc:docMk/>
            <pc:sldMk cId="2487516779" sldId="347"/>
            <ac:picMk id="38" creationId="{AD760731-C304-3E80-9575-328F1432DF2E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7:29.417" v="231" actId="1076"/>
          <ac:picMkLst>
            <pc:docMk/>
            <pc:sldMk cId="2487516779" sldId="347"/>
            <ac:picMk id="39" creationId="{14C2158A-F823-D9A4-19E3-BA14262C05C8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8:29.577" v="236" actId="14100"/>
          <ac:picMkLst>
            <pc:docMk/>
            <pc:sldMk cId="2487516779" sldId="347"/>
            <ac:picMk id="40" creationId="{85F67063-293A-07F4-00A1-1D3A3627C7D9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9:25.956" v="243" actId="1076"/>
          <ac:picMkLst>
            <pc:docMk/>
            <pc:sldMk cId="2487516779" sldId="347"/>
            <ac:picMk id="41" creationId="{70A7022E-DD2A-5745-862B-12FD3F1B67CE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10:55.853" v="252" actId="1076"/>
          <ac:picMkLst>
            <pc:docMk/>
            <pc:sldMk cId="2487516779" sldId="347"/>
            <ac:picMk id="42" creationId="{1C24EAE0-3C19-ABFA-B637-480625230B56}"/>
          </ac:picMkLst>
        </pc:picChg>
      </pc:sldChg>
      <pc:sldChg chg="delSp del">
        <pc:chgData name="Utilizador Convidado" userId="S::urn:spo:anon#b4651b21d23d3871e25baf61a009eb8878b7ff47fedd1d9c9e80926ab06db4db::" providerId="AD" clId="Web-{6FBC5E40-3B9C-6DB1-16F7-9890BB0D3560}" dt="2023-12-18T22:24:46.319" v="327"/>
        <pc:sldMkLst>
          <pc:docMk/>
          <pc:sldMk cId="576491942" sldId="348"/>
        </pc:sldMkLst>
        <pc:spChg chg="del">
          <ac:chgData name="Utilizador Convidado" userId="S::urn:spo:anon#b4651b21d23d3871e25baf61a009eb8878b7ff47fedd1d9c9e80926ab06db4db::" providerId="AD" clId="Web-{6FBC5E40-3B9C-6DB1-16F7-9890BB0D3560}" dt="2023-12-18T22:20:15.831" v="292"/>
          <ac:spMkLst>
            <pc:docMk/>
            <pc:sldMk cId="576491942" sldId="348"/>
            <ac:spMk id="8" creationId="{7CF95F8A-0253-39AD-95A2-F45721E45082}"/>
          </ac:spMkLst>
        </pc:spChg>
      </pc:sldChg>
      <pc:sldChg chg="addSp delSp modSp del">
        <pc:chgData name="Utilizador Convidado" userId="S::urn:spo:anon#b4651b21d23d3871e25baf61a009eb8878b7ff47fedd1d9c9e80926ab06db4db::" providerId="AD" clId="Web-{6FBC5E40-3B9C-6DB1-16F7-9890BB0D3560}" dt="2023-12-18T22:26:05.152" v="342"/>
        <pc:sldMkLst>
          <pc:docMk/>
          <pc:sldMk cId="466081037" sldId="349"/>
        </pc:sldMkLst>
        <pc:spChg chg="add del mod">
          <ac:chgData name="Utilizador Convidado" userId="S::urn:spo:anon#b4651b21d23d3871e25baf61a009eb8878b7ff47fedd1d9c9e80926ab06db4db::" providerId="AD" clId="Web-{6FBC5E40-3B9C-6DB1-16F7-9890BB0D3560}" dt="2023-12-18T22:20:02.001" v="291"/>
          <ac:spMkLst>
            <pc:docMk/>
            <pc:sldMk cId="466081037" sldId="349"/>
            <ac:spMk id="8" creationId="{2052CE38-F8CB-CF33-2926-1A83EF176D5D}"/>
          </ac:spMkLst>
        </pc:spChg>
      </pc:sldChg>
      <pc:sldChg chg="addSp modSp">
        <pc:chgData name="Utilizador Convidado" userId="S::urn:spo:anon#b4651b21d23d3871e25baf61a009eb8878b7ff47fedd1d9c9e80926ab06db4db::" providerId="AD" clId="Web-{6FBC5E40-3B9C-6DB1-16F7-9890BB0D3560}" dt="2023-12-18T22:16:34.080" v="287" actId="20577"/>
        <pc:sldMkLst>
          <pc:docMk/>
          <pc:sldMk cId="2498536719" sldId="350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16:32.236" v="285" actId="20577"/>
          <ac:spMkLst>
            <pc:docMk/>
            <pc:sldMk cId="2498536719" sldId="350"/>
            <ac:spMk id="30" creationId="{063862E2-00A7-4849-DB15-909B1029E105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16:34.080" v="287" actId="20577"/>
          <ac:spMkLst>
            <pc:docMk/>
            <pc:sldMk cId="2498536719" sldId="350"/>
            <ac:spMk id="50" creationId="{957681FC-75E4-DCA4-B7C5-F99BF36972AA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2:01:04.389" v="197" actId="1076"/>
          <ac:picMkLst>
            <pc:docMk/>
            <pc:sldMk cId="2498536719" sldId="350"/>
            <ac:picMk id="24" creationId="{1076624A-149E-7B67-9B9F-F70F3ED40CF5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1:10.530" v="199" actId="1076"/>
          <ac:picMkLst>
            <pc:docMk/>
            <pc:sldMk cId="2498536719" sldId="350"/>
            <ac:picMk id="26" creationId="{12398A1E-74F1-3567-1F4E-B12420F0B80A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1:19.484" v="201" actId="1076"/>
          <ac:picMkLst>
            <pc:docMk/>
            <pc:sldMk cId="2498536719" sldId="350"/>
            <ac:picMk id="29" creationId="{E1D89C56-8BFC-3420-D6BD-302ECDCEDF95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1:38.142" v="203" actId="1076"/>
          <ac:picMkLst>
            <pc:docMk/>
            <pc:sldMk cId="2498536719" sldId="350"/>
            <ac:picMk id="32" creationId="{7E0E05A5-D632-AA56-5F37-33B8C6704270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1:50.033" v="205" actId="1076"/>
          <ac:picMkLst>
            <pc:docMk/>
            <pc:sldMk cId="2498536719" sldId="350"/>
            <ac:picMk id="35" creationId="{0D8C4112-2DF8-5920-7D0E-5F66A3C5161D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2:01.487" v="208" actId="1076"/>
          <ac:picMkLst>
            <pc:docMk/>
            <pc:sldMk cId="2498536719" sldId="350"/>
            <ac:picMk id="38" creationId="{A27EA9F9-B9A6-7D7D-A2EC-8F394DEF602A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2:38.458" v="213" actId="1076"/>
          <ac:picMkLst>
            <pc:docMk/>
            <pc:sldMk cId="2498536719" sldId="350"/>
            <ac:picMk id="41" creationId="{136A13A7-4F96-CBE4-4F78-BD4912040E26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2:03:00.007" v="216" actId="1076"/>
          <ac:picMkLst>
            <pc:docMk/>
            <pc:sldMk cId="2498536719" sldId="350"/>
            <ac:picMk id="44" creationId="{DAF3ADA8-7767-6198-9F1B-69ECCB1F9F84}"/>
          </ac:picMkLst>
        </pc:picChg>
      </pc:sldChg>
      <pc:sldChg chg="modSp">
        <pc:chgData name="Utilizador Convidado" userId="S::urn:spo:anon#b4651b21d23d3871e25baf61a009eb8878b7ff47fedd1d9c9e80926ab06db4db::" providerId="AD" clId="Web-{6FBC5E40-3B9C-6DB1-16F7-9890BB0D3560}" dt="2023-12-18T22:38:08.954" v="413" actId="20577"/>
        <pc:sldMkLst>
          <pc:docMk/>
          <pc:sldMk cId="3060760010" sldId="351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38:08.954" v="413" actId="20577"/>
          <ac:spMkLst>
            <pc:docMk/>
            <pc:sldMk cId="3060760010" sldId="351"/>
            <ac:spMk id="30" creationId="{BC0DD4E2-D4BF-890B-5994-CE08D657E1E8}"/>
          </ac:spMkLst>
        </pc:spChg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2:29:29.417" v="367" actId="1076"/>
        <pc:sldMkLst>
          <pc:docMk/>
          <pc:sldMk cId="2958440319" sldId="352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29:22.119" v="365" actId="1076"/>
          <ac:spMkLst>
            <pc:docMk/>
            <pc:sldMk cId="2958440319" sldId="352"/>
            <ac:spMk id="2" creationId="{7DEC175D-42A1-FAFA-942E-9436E6246683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0:30.222" v="294"/>
          <ac:spMkLst>
            <pc:docMk/>
            <pc:sldMk cId="2958440319" sldId="352"/>
            <ac:spMk id="8" creationId="{2052CE38-F8CB-CF33-2926-1A83EF176D5D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9:29.417" v="367" actId="1076"/>
          <ac:spMkLst>
            <pc:docMk/>
            <pc:sldMk cId="2958440319" sldId="352"/>
            <ac:spMk id="10" creationId="{464D8EF4-A927-2F50-AD8A-BE0C5437DE3B}"/>
          </ac:spMkLst>
        </pc:spChg>
      </pc:sldChg>
      <pc:sldChg chg="addSp delSp modSp">
        <pc:chgData name="Utilizador Convidado" userId="S::urn:spo:anon#b4651b21d23d3871e25baf61a009eb8878b7ff47fedd1d9c9e80926ab06db4db::" providerId="AD" clId="Web-{6FBC5E40-3B9C-6DB1-16F7-9890BB0D3560}" dt="2023-12-18T23:52:33.929" v="2005" actId="1076"/>
        <pc:sldMkLst>
          <pc:docMk/>
          <pc:sldMk cId="3470381851" sldId="353"/>
        </pc:sldMkLst>
        <pc:spChg chg="del">
          <ac:chgData name="Utilizador Convidado" userId="S::urn:spo:anon#b4651b21d23d3871e25baf61a009eb8878b7ff47fedd1d9c9e80926ab06db4db::" providerId="AD" clId="Web-{6FBC5E40-3B9C-6DB1-16F7-9890BB0D3560}" dt="2023-12-18T22:33:29.043" v="389"/>
          <ac:spMkLst>
            <pc:docMk/>
            <pc:sldMk cId="3470381851" sldId="353"/>
            <ac:spMk id="30" creationId="{C5AA7F1D-674B-4EC2-B03F-E41B8FAD09C7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32:55.416" v="380"/>
          <ac:spMkLst>
            <pc:docMk/>
            <pc:sldMk cId="3470381851" sldId="353"/>
            <ac:spMk id="31" creationId="{774576A9-AA56-450D-A08A-F5581331D4A6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34:16.578" v="399"/>
          <ac:spMkLst>
            <pc:docMk/>
            <pc:sldMk cId="3470381851" sldId="353"/>
            <ac:spMk id="32" creationId="{848EE227-B84E-4147-ADC4-429ECF2FB05D}"/>
          </ac:spMkLst>
        </pc:spChg>
        <pc:picChg chg="add mod">
          <ac:chgData name="Utilizador Convidado" userId="S::urn:spo:anon#b4651b21d23d3871e25baf61a009eb8878b7ff47fedd1d9c9e80926ab06db4db::" providerId="AD" clId="Web-{6FBC5E40-3B9C-6DB1-16F7-9890BB0D3560}" dt="2023-12-18T23:52:33.914" v="2003" actId="1076"/>
          <ac:picMkLst>
            <pc:docMk/>
            <pc:sldMk cId="3470381851" sldId="353"/>
            <ac:picMk id="35" creationId="{B1A54358-1188-A651-E086-E5C4F5C69385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33.929" v="2004" actId="1076"/>
          <ac:picMkLst>
            <pc:docMk/>
            <pc:sldMk cId="3470381851" sldId="353"/>
            <ac:picMk id="37" creationId="{1EBAC065-B511-9BCC-CCED-CB4EB89A9640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33.929" v="2005" actId="1076"/>
          <ac:picMkLst>
            <pc:docMk/>
            <pc:sldMk cId="3470381851" sldId="353"/>
            <ac:picMk id="39" creationId="{9E9ABB66-68DD-5FFB-6667-4025302C1BB5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16.397" v="1999" actId="1076"/>
          <ac:picMkLst>
            <pc:docMk/>
            <pc:sldMk cId="3470381851" sldId="353"/>
            <ac:picMk id="41" creationId="{6AC3EC2C-14CB-8524-75CE-E3BF8219F429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16.412" v="2000" actId="1076"/>
          <ac:picMkLst>
            <pc:docMk/>
            <pc:sldMk cId="3470381851" sldId="353"/>
            <ac:picMk id="43" creationId="{8EE06AA5-6C66-EFE0-997F-0ACE2DB85599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21.741" v="2001" actId="1076"/>
          <ac:picMkLst>
            <pc:docMk/>
            <pc:sldMk cId="3470381851" sldId="353"/>
            <ac:picMk id="45" creationId="{CABA3CB9-AABE-F749-8092-F16608415C2D}"/>
          </ac:picMkLst>
        </pc:picChg>
        <pc:picChg chg="add mod">
          <ac:chgData name="Utilizador Convidado" userId="S::urn:spo:anon#b4651b21d23d3871e25baf61a009eb8878b7ff47fedd1d9c9e80926ab06db4db::" providerId="AD" clId="Web-{6FBC5E40-3B9C-6DB1-16F7-9890BB0D3560}" dt="2023-12-18T23:52:21.756" v="2002" actId="1076"/>
          <ac:picMkLst>
            <pc:docMk/>
            <pc:sldMk cId="3470381851" sldId="353"/>
            <ac:picMk id="46" creationId="{5E21165E-E00A-8EF8-DE55-B98E2CD00149}"/>
          </ac:picMkLst>
        </pc:picChg>
      </pc:sldChg>
      <pc:sldChg chg="addSp delSp modSp add replId">
        <pc:chgData name="Utilizador Convidado" userId="S::urn:spo:anon#b4651b21d23d3871e25baf61a009eb8878b7ff47fedd1d9c9e80926ab06db4db::" providerId="AD" clId="Web-{6FBC5E40-3B9C-6DB1-16F7-9890BB0D3560}" dt="2023-12-18T22:24:01.143" v="325" actId="1076"/>
        <pc:sldMkLst>
          <pc:docMk/>
          <pc:sldMk cId="2908662866" sldId="355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23:23.250" v="315" actId="20577"/>
          <ac:spMkLst>
            <pc:docMk/>
            <pc:sldMk cId="2908662866" sldId="355"/>
            <ac:spMk id="4" creationId="{3673A6F9-5D03-20FF-ACEF-EA8F333910D9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3:36.829" v="317" actId="20577"/>
          <ac:spMkLst>
            <pc:docMk/>
            <pc:sldMk cId="2908662866" sldId="355"/>
            <ac:spMk id="6" creationId="{4C645765-6CCC-1924-1BC0-B99CC5D026F9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3:51.283" v="318"/>
          <ac:spMkLst>
            <pc:docMk/>
            <pc:sldMk cId="2908662866" sldId="355"/>
            <ac:spMk id="7" creationId="{412AA66F-530F-67B5-FA85-67C080B81B16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3:54.112" v="319"/>
          <ac:spMkLst>
            <pc:docMk/>
            <pc:sldMk cId="2908662866" sldId="355"/>
            <ac:spMk id="9" creationId="{A716DBB7-1C4B-0EBA-2AEA-4D68F7EB1725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4:01.112" v="323" actId="1076"/>
          <ac:spMkLst>
            <pc:docMk/>
            <pc:sldMk cId="2908662866" sldId="355"/>
            <ac:spMk id="10" creationId="{A12D349E-9FE0-D2B8-DC6A-D6A2E807B7FC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3:03.936" v="312" actId="20577"/>
          <ac:spMkLst>
            <pc:docMk/>
            <pc:sldMk cId="2908662866" sldId="355"/>
            <ac:spMk id="11" creationId="{8EF4D98F-49BB-48F4-03BD-13CFD324A6B0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4:01.128" v="324" actId="1076"/>
          <ac:spMkLst>
            <pc:docMk/>
            <pc:sldMk cId="2908662866" sldId="355"/>
            <ac:spMk id="13" creationId="{52C2873E-899C-BA77-0AD4-40AD8B733C3C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4:01.143" v="325" actId="1076"/>
          <ac:spMkLst>
            <pc:docMk/>
            <pc:sldMk cId="2908662866" sldId="355"/>
            <ac:spMk id="15" creationId="{BF84372F-777B-5E20-0C59-41BB459AC1C3}"/>
          </ac:spMkLst>
        </pc:spChg>
      </pc:sldChg>
      <pc:sldChg chg="addSp delSp modSp add replId">
        <pc:chgData name="Utilizador Convidado" userId="S::urn:spo:anon#b4651b21d23d3871e25baf61a009eb8878b7ff47fedd1d9c9e80926ab06db4db::" providerId="AD" clId="Web-{6FBC5E40-3B9C-6DB1-16F7-9890BB0D3560}" dt="2023-12-19T00:00:23.244" v="2028"/>
        <pc:sldMkLst>
          <pc:docMk/>
          <pc:sldMk cId="1420852439" sldId="356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3:45:48.790" v="1530" actId="20577"/>
          <ac:spMkLst>
            <pc:docMk/>
            <pc:sldMk cId="1420852439" sldId="356"/>
            <ac:spMk id="4" creationId="{EA0AF76B-08D8-F446-59B8-A76BAE23A413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5:19.508" v="330"/>
          <ac:spMkLst>
            <pc:docMk/>
            <pc:sldMk cId="1420852439" sldId="356"/>
            <ac:spMk id="6" creationId="{3BDA5E4F-FEFD-4BCC-1810-924B0BA84E3B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5:41.041" v="338"/>
          <ac:spMkLst>
            <pc:docMk/>
            <pc:sldMk cId="1420852439" sldId="356"/>
            <ac:spMk id="7" creationId="{1166E928-72AC-48D0-8791-87BCC163D0E1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5:41.041" v="337"/>
          <ac:spMkLst>
            <pc:docMk/>
            <pc:sldMk cId="1420852439" sldId="356"/>
            <ac:spMk id="9" creationId="{6A82093C-AEC1-2BC0-72B0-D4E5E20DA5DA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3:46:36.888" v="1594" actId="20577"/>
          <ac:spMkLst>
            <pc:docMk/>
            <pc:sldMk cId="1420852439" sldId="356"/>
            <ac:spMk id="10" creationId="{4245C873-0B04-CB4E-27A2-E6BABBA2D234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4:29.786" v="326" actId="20577"/>
          <ac:spMkLst>
            <pc:docMk/>
            <pc:sldMk cId="1420852439" sldId="356"/>
            <ac:spMk id="11" creationId="{81D7A870-DD41-706B-0582-2AA0A20A6485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3:46:50.968" v="1621" actId="20577"/>
          <ac:spMkLst>
            <pc:docMk/>
            <pc:sldMk cId="1420852439" sldId="356"/>
            <ac:spMk id="13" creationId="{12914568-2F25-8A64-35EF-529361514462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3:47:07.359" v="1658" actId="20577"/>
          <ac:spMkLst>
            <pc:docMk/>
            <pc:sldMk cId="1420852439" sldId="356"/>
            <ac:spMk id="15" creationId="{88D7B2AE-8DCB-FC76-A3DD-F0701F5A18F0}"/>
          </ac:spMkLst>
        </pc:spChg>
        <pc:picChg chg="add del mod">
          <ac:chgData name="Utilizador Convidado" userId="S::urn:spo:anon#b4651b21d23d3871e25baf61a009eb8878b7ff47fedd1d9c9e80926ab06db4db::" providerId="AD" clId="Web-{6FBC5E40-3B9C-6DB1-16F7-9890BB0D3560}" dt="2023-12-19T00:00:23.244" v="2028"/>
          <ac:picMkLst>
            <pc:docMk/>
            <pc:sldMk cId="1420852439" sldId="356"/>
            <ac:picMk id="16" creationId="{8A80A62E-219E-A1B0-3439-2A1F4D8FB2B7}"/>
          </ac:picMkLst>
        </pc:picChg>
        <pc:picChg chg="add del mod">
          <ac:chgData name="Utilizador Convidado" userId="S::urn:spo:anon#b4651b21d23d3871e25baf61a009eb8878b7ff47fedd1d9c9e80926ab06db4db::" providerId="AD" clId="Web-{6FBC5E40-3B9C-6DB1-16F7-9890BB0D3560}" dt="2023-12-19T00:00:22.541" v="2027"/>
          <ac:picMkLst>
            <pc:docMk/>
            <pc:sldMk cId="1420852439" sldId="356"/>
            <ac:picMk id="17" creationId="{97E39DDB-20F1-822D-FCBA-1CD13FE4F775}"/>
          </ac:picMkLst>
        </pc:picChg>
      </pc:sldChg>
      <pc:sldChg chg="addSp delSp modSp add replId">
        <pc:chgData name="Utilizador Convidado" userId="S::urn:spo:anon#b4651b21d23d3871e25baf61a009eb8878b7ff47fedd1d9c9e80926ab06db4db::" providerId="AD" clId="Web-{6FBC5E40-3B9C-6DB1-16F7-9890BB0D3560}" dt="2023-12-18T22:29:43.449" v="370" actId="1076"/>
        <pc:sldMkLst>
          <pc:docMk/>
          <pc:sldMk cId="3924596278" sldId="357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27:36.487" v="347" actId="20577"/>
          <ac:spMkLst>
            <pc:docMk/>
            <pc:sldMk cId="3924596278" sldId="357"/>
            <ac:spMk id="4" creationId="{8CCC2AB2-58AA-F785-DF5B-943DE6D2E1CA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8:40.991" v="359" actId="1076"/>
          <ac:spMkLst>
            <pc:docMk/>
            <pc:sldMk cId="3924596278" sldId="357"/>
            <ac:spMk id="7" creationId="{7DF32899-6D55-F8D6-62A1-E86510C3607A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8:33.335" v="358" actId="1076"/>
          <ac:spMkLst>
            <pc:docMk/>
            <pc:sldMk cId="3924596278" sldId="357"/>
            <ac:spMk id="9" creationId="{FAA8E78D-E650-40F2-B2C9-00C2289F27DF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7:56.066" v="350"/>
          <ac:spMkLst>
            <pc:docMk/>
            <pc:sldMk cId="3924596278" sldId="357"/>
            <ac:spMk id="10" creationId="{AF1EEA5B-1344-254A-4546-CD3150C5616D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2:27:17.298" v="344" actId="20577"/>
          <ac:spMkLst>
            <pc:docMk/>
            <pc:sldMk cId="3924596278" sldId="357"/>
            <ac:spMk id="11" creationId="{96F852C1-34CA-CF69-9431-4873EDCAF3D4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7:57.895" v="351"/>
          <ac:spMkLst>
            <pc:docMk/>
            <pc:sldMk cId="3924596278" sldId="357"/>
            <ac:spMk id="13" creationId="{E3EF0D3D-9FDD-A933-4E2F-047E0556B8EB}"/>
          </ac:spMkLst>
        </pc:spChg>
        <pc:spChg chg="add del">
          <ac:chgData name="Utilizador Convidado" userId="S::urn:spo:anon#b4651b21d23d3871e25baf61a009eb8878b7ff47fedd1d9c9e80926ab06db4db::" providerId="AD" clId="Web-{6FBC5E40-3B9C-6DB1-16F7-9890BB0D3560}" dt="2023-12-18T22:28:54.774" v="361"/>
          <ac:spMkLst>
            <pc:docMk/>
            <pc:sldMk cId="3924596278" sldId="357"/>
            <ac:spMk id="14" creationId="{5A9A14C6-10C4-91EE-0732-4BDB61159647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2:28:25.193" v="357"/>
          <ac:spMkLst>
            <pc:docMk/>
            <pc:sldMk cId="3924596278" sldId="357"/>
            <ac:spMk id="15" creationId="{BDA97FE6-6599-EB1C-8899-7348CB489AA4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9:07.478" v="363" actId="1076"/>
          <ac:spMkLst>
            <pc:docMk/>
            <pc:sldMk cId="3924596278" sldId="357"/>
            <ac:spMk id="17" creationId="{622A65EA-0549-445E-6D6F-4392A456D4F3}"/>
          </ac:spMkLst>
        </pc:spChg>
        <pc:spChg chg="add mod">
          <ac:chgData name="Utilizador Convidado" userId="S::urn:spo:anon#b4651b21d23d3871e25baf61a009eb8878b7ff47fedd1d9c9e80926ab06db4db::" providerId="AD" clId="Web-{6FBC5E40-3B9C-6DB1-16F7-9890BB0D3560}" dt="2023-12-18T22:29:43.449" v="370" actId="1076"/>
          <ac:spMkLst>
            <pc:docMk/>
            <pc:sldMk cId="3924596278" sldId="357"/>
            <ac:spMk id="19" creationId="{ACD26259-011E-B071-816C-58E0EB2C7765}"/>
          </ac:spMkLst>
        </pc:spChg>
      </pc:sldChg>
      <pc:sldChg chg="modSp">
        <pc:chgData name="Utilizador Convidado" userId="S::urn:spo:anon#b4651b21d23d3871e25baf61a009eb8878b7ff47fedd1d9c9e80926ab06db4db::" providerId="AD" clId="Web-{6FBC5E40-3B9C-6DB1-16F7-9890BB0D3560}" dt="2023-12-18T23:38:08.928" v="1164" actId="1076"/>
        <pc:sldMkLst>
          <pc:docMk/>
          <pc:sldMk cId="905106569" sldId="359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3:38:08.928" v="1164" actId="1076"/>
          <ac:spMkLst>
            <pc:docMk/>
            <pc:sldMk cId="905106569" sldId="359"/>
            <ac:spMk id="9" creationId="{FAA8E78D-E650-40F2-B2C9-00C2289F27DF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38:08.928" v="1163" actId="1076"/>
          <ac:spMkLst>
            <pc:docMk/>
            <pc:sldMk cId="905106569" sldId="359"/>
            <ac:spMk id="17" creationId="{622A65EA-0549-445E-6D6F-4392A456D4F3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38:08.928" v="1162" actId="1076"/>
          <ac:spMkLst>
            <pc:docMk/>
            <pc:sldMk cId="905106569" sldId="359"/>
            <ac:spMk id="19" creationId="{ACD26259-011E-B071-816C-58E0EB2C7765}"/>
          </ac:spMkLst>
        </pc:spChg>
      </pc:sldChg>
      <pc:sldChg chg="del">
        <pc:chgData name="Utilizador Convidado" userId="S::urn:spo:anon#b4651b21d23d3871e25baf61a009eb8878b7ff47fedd1d9c9e80926ab06db4db::" providerId="AD" clId="Web-{6FBC5E40-3B9C-6DB1-16F7-9890BB0D3560}" dt="2023-12-18T23:35:19.463" v="1137"/>
        <pc:sldMkLst>
          <pc:docMk/>
          <pc:sldMk cId="1054297239" sldId="362"/>
        </pc:sldMkLst>
      </pc:sldChg>
      <pc:sldChg chg="addSp delSp modSp add replId">
        <pc:chgData name="Utilizador Convidado" userId="S::urn:spo:anon#b4651b21d23d3871e25baf61a009eb8878b7ff47fedd1d9c9e80926ab06db4db::" providerId="AD" clId="Web-{6FBC5E40-3B9C-6DB1-16F7-9890BB0D3560}" dt="2023-12-18T23:15:23.299" v="944" actId="20577"/>
        <pc:sldMkLst>
          <pc:docMk/>
          <pc:sldMk cId="870176002" sldId="363"/>
        </pc:sldMkLst>
        <pc:spChg chg="mod">
          <ac:chgData name="Utilizador Convidado" userId="S::urn:spo:anon#b4651b21d23d3871e25baf61a009eb8878b7ff47fedd1d9c9e80926ab06db4db::" providerId="AD" clId="Web-{6FBC5E40-3B9C-6DB1-16F7-9890BB0D3560}" dt="2023-12-18T22:51:25.432" v="437" actId="20577"/>
          <ac:spMkLst>
            <pc:docMk/>
            <pc:sldMk cId="870176002" sldId="363"/>
            <ac:spMk id="2" creationId="{9C049BD5-E975-00DA-B813-8E1735B538E4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3:15.650" v="912" actId="20577"/>
          <ac:spMkLst>
            <pc:docMk/>
            <pc:sldMk cId="870176002" sldId="363"/>
            <ac:spMk id="7" creationId="{A81FB522-E160-4C79-7AE2-7505B6B935B1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3:02.696" v="910" actId="20577"/>
          <ac:spMkLst>
            <pc:docMk/>
            <pc:sldMk cId="870176002" sldId="363"/>
            <ac:spMk id="8" creationId="{1C378A01-F966-335B-CD76-3A3445FE3587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3:54.527" v="918" actId="20577"/>
          <ac:spMkLst>
            <pc:docMk/>
            <pc:sldMk cId="870176002" sldId="363"/>
            <ac:spMk id="11" creationId="{E12BE75E-523F-0C54-9D1B-BCCD80565417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3:13:30.182" v="914" actId="20577"/>
          <ac:spMkLst>
            <pc:docMk/>
            <pc:sldMk cId="870176002" sldId="363"/>
            <ac:spMk id="12" creationId="{EDBEF19F-9F75-8076-AA7F-DC7AD8A550EB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5:23.299" v="944" actId="20577"/>
          <ac:spMkLst>
            <pc:docMk/>
            <pc:sldMk cId="870176002" sldId="363"/>
            <ac:spMk id="15" creationId="{9D15FDD0-2A4B-7C64-53C2-B287DF11A987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4:37.312" v="937" actId="20577"/>
          <ac:spMkLst>
            <pc:docMk/>
            <pc:sldMk cId="870176002" sldId="363"/>
            <ac:spMk id="16" creationId="{5F0AE44C-752D-AC51-2600-590BEB14E93C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4:27.999" v="936" actId="20577"/>
          <ac:spMkLst>
            <pc:docMk/>
            <pc:sldMk cId="870176002" sldId="363"/>
            <ac:spMk id="19" creationId="{736C8E9F-C9B7-5258-FCAA-A554A805964E}"/>
          </ac:spMkLst>
        </pc:spChg>
        <pc:spChg chg="mod">
          <ac:chgData name="Utilizador Convidado" userId="S::urn:spo:anon#b4651b21d23d3871e25baf61a009eb8878b7ff47fedd1d9c9e80926ab06db4db::" providerId="AD" clId="Web-{6FBC5E40-3B9C-6DB1-16F7-9890BB0D3560}" dt="2023-12-18T23:15:21.987" v="943" actId="20577"/>
          <ac:spMkLst>
            <pc:docMk/>
            <pc:sldMk cId="870176002" sldId="363"/>
            <ac:spMk id="20" creationId="{9FDC6029-0A73-04E0-1BF5-25885A9ABF4E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3:11:50.269" v="890"/>
          <ac:spMkLst>
            <pc:docMk/>
            <pc:sldMk cId="870176002" sldId="363"/>
            <ac:spMk id="28" creationId="{E59FE691-1F02-2827-2B0E-F3462151805E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3:11:45.768" v="887"/>
          <ac:spMkLst>
            <pc:docMk/>
            <pc:sldMk cId="870176002" sldId="363"/>
            <ac:spMk id="29" creationId="{AF5306D5-AE25-F269-56EA-4DB4C8699702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3:11:43.643" v="886"/>
          <ac:spMkLst>
            <pc:docMk/>
            <pc:sldMk cId="870176002" sldId="363"/>
            <ac:spMk id="30" creationId="{A8FB00D4-1F9D-8FEC-FF59-91B2EDE1EE2B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3:11:51.659" v="891"/>
          <ac:spMkLst>
            <pc:docMk/>
            <pc:sldMk cId="870176002" sldId="363"/>
            <ac:spMk id="35" creationId="{F7C38EDD-982B-3579-2AE8-0B835B421812}"/>
          </ac:spMkLst>
        </pc:spChg>
        <pc:spChg chg="del">
          <ac:chgData name="Utilizador Convidado" userId="S::urn:spo:anon#b4651b21d23d3871e25baf61a009eb8878b7ff47fedd1d9c9e80926ab06db4db::" providerId="AD" clId="Web-{6FBC5E40-3B9C-6DB1-16F7-9890BB0D3560}" dt="2023-12-18T23:11:48.769" v="889"/>
          <ac:spMkLst>
            <pc:docMk/>
            <pc:sldMk cId="870176002" sldId="363"/>
            <ac:spMk id="40" creationId="{494C197A-D676-3C4B-77D6-15C71E3B66E7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3:15:00.157" v="941"/>
          <ac:spMkLst>
            <pc:docMk/>
            <pc:sldMk cId="870176002" sldId="363"/>
            <ac:spMk id="42" creationId="{6475C079-4269-2513-3524-3313024A1746}"/>
          </ac:spMkLst>
        </pc:spChg>
        <pc:spChg chg="add del mod">
          <ac:chgData name="Utilizador Convidado" userId="S::urn:spo:anon#b4651b21d23d3871e25baf61a009eb8878b7ff47fedd1d9c9e80926ab06db4db::" providerId="AD" clId="Web-{6FBC5E40-3B9C-6DB1-16F7-9890BB0D3560}" dt="2023-12-18T23:14:51.516" v="940"/>
          <ac:spMkLst>
            <pc:docMk/>
            <pc:sldMk cId="870176002" sldId="363"/>
            <ac:spMk id="43" creationId="{648E9CAC-4856-9309-9908-3636AE29449D}"/>
          </ac:spMkLst>
        </pc:spChg>
        <pc:grpChg chg="add del">
          <ac:chgData name="Utilizador Convidado" userId="S::urn:spo:anon#b4651b21d23d3871e25baf61a009eb8878b7ff47fedd1d9c9e80926ab06db4db::" providerId="AD" clId="Web-{6FBC5E40-3B9C-6DB1-16F7-9890BB0D3560}" dt="2023-12-18T23:11:54.160" v="893"/>
          <ac:grpSpMkLst>
            <pc:docMk/>
            <pc:sldMk cId="870176002" sldId="363"/>
            <ac:grpSpMk id="22" creationId="{C6EC33C9-9420-034E-1ED4-30E9A2E1C383}"/>
          </ac:grpSpMkLst>
        </pc:grpChg>
        <pc:cxnChg chg="mod">
          <ac:chgData name="Utilizador Convidado" userId="S::urn:spo:anon#b4651b21d23d3871e25baf61a009eb8878b7ff47fedd1d9c9e80926ab06db4db::" providerId="AD" clId="Web-{6FBC5E40-3B9C-6DB1-16F7-9890BB0D3560}" dt="2023-12-18T23:06:04.510" v="470" actId="1076"/>
          <ac:cxnSpMkLst>
            <pc:docMk/>
            <pc:sldMk cId="870176002" sldId="363"/>
            <ac:cxnSpMk id="13" creationId="{8C57B0AB-622D-2EBA-1312-8930D2663524}"/>
          </ac:cxnSpMkLst>
        </pc:cxnChg>
        <pc:cxnChg chg="del mod">
          <ac:chgData name="Utilizador Convidado" userId="S::urn:spo:anon#b4651b21d23d3871e25baf61a009eb8878b7ff47fedd1d9c9e80926ab06db4db::" providerId="AD" clId="Web-{6FBC5E40-3B9C-6DB1-16F7-9890BB0D3560}" dt="2023-12-18T23:11:47.409" v="888"/>
          <ac:cxnSpMkLst>
            <pc:docMk/>
            <pc:sldMk cId="870176002" sldId="363"/>
            <ac:cxnSpMk id="31" creationId="{B0DAD129-6E45-168D-C6EF-18F1B8031A4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Estimadas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</c:v>
                </c:pt>
                <c:pt idx="1">
                  <c:v>54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Gastas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43</c:v>
                </c:pt>
                <c:pt idx="1">
                  <c:v>37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16420864"/>
        <c:axId val="316422400"/>
      </c:bar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PT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PT"/>
          </a:p>
        </c:txPr>
        <c:crossAx val="3164208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059DE-39BA-4944-93C2-E18EB170618E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69E99-16C2-433E-BD97-C53AFD2E63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0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US* - REPRESENTA VARIAS BRANCHES DE US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69E99-16C2-433E-BD97-C53AFD2E63F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9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69E99-16C2-433E-BD97-C53AFD2E63F2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1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465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49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DCB2-2B7C-1AFE-F21C-A69F9789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040C9-C9A7-DE8C-9255-9B86BA2C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D126BE-3CC6-F92D-C9B2-0AEF130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6056F0-9AB9-F52D-5F25-FE2D0A4D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D74970-571B-F377-48D5-FC81F2F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8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9E2D-539D-C263-DE87-E42C1BC0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DFCB51-CCE7-C1C6-E760-63DB094C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E972C8-FAD5-927F-6A8C-D26145A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D0B0E4-B067-EE90-7F31-087EAF99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1B0F6D-C08F-6F69-8374-4962C4CF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7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8E59-8CAF-1325-79A9-F6F180D0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206F7E-5C23-5A5F-4E15-0A8F8583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53841B-BB19-5A31-3D13-CBF5AA6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594E2B-AF6D-700E-C00E-FDBD191E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6B9AC-FEB4-F52D-7C99-7356C7CF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0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0DBDB-6C38-D1BA-25A7-FBD1A98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B7F34B-DAD7-7A2E-0075-E49A3DE62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DC9FE2F-9A30-AB4A-8D2E-78413098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D1C9C8-62A8-04F4-C4E9-F688F4E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B5B1177-DB5A-5628-5022-6D9A2FC7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407577-C436-CB34-8B1D-856EA62F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14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846F3-DE40-F291-A80B-53F3F1A5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01F1274-A4FB-716F-A616-72AD098E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DDC8F5F-A66B-0A92-39B0-336B3EB7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826AFC-AFCD-9C31-C863-89FBA9D0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AAD4736-21BE-DC45-6C8F-496F5EC4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BA8ABCB-F467-1CEC-FA6A-135815E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F6AB8AA-FB8F-1BBA-B2F1-060FBE0F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704301F-0EDE-1949-19D7-42ED770E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4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333-F83B-23CA-224C-45D7CDBD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C6DB3F7-D1EF-2616-4F20-E591309B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836E10-F6E7-13FB-2812-A70DF818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C7061CD-8017-BBBE-69B0-B864BCF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1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64C45A7-036C-5049-0769-EA095D50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2865925-D05C-94C6-4167-F32B82B4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21C09C-7421-03AE-4959-D73FEBB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623F-AC5F-24E3-92AE-72D78F3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776E4F-E610-CDB2-7DAD-E2605335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0BCD486-038E-AA1A-CCC7-13A7494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C3A1CC-54B5-B002-77E4-F21FA50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224913-2325-C8A6-857F-0AD7AAB1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63ECC0-3730-D0DF-F1ED-EDD8EDFA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7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D674-61C7-F20C-A6DA-D99E3A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56D8195-8C4A-EDEF-420F-080F1EBD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3B740A-7C2D-FB57-2C5F-6BA06A00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DDBEC7-1138-E4FB-5FBF-D7189895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C1A743-2EB1-890B-374B-B3692E64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9BD6D0-E4A2-850C-59DA-2FD30FC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9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6EF5C-3172-0132-79D2-2D4FB040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2A4E0B0-FCEB-904B-2AB2-D73AB1E2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362E0F-BFA5-F88C-8ACF-3BDEF01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48FFA2-0433-230D-1E5C-24C751D9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9548DE-59D5-6EB6-0938-10D974BF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2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DAC216-3B28-7B9B-1CD9-DAFD7DDED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10538E9-2876-7D73-5544-CF7EBD6A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73F5F4-F92F-C8F7-B9C3-D4A76372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C1E92B-617F-F212-6CFA-836788FA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4334F-BE73-F998-7FBA-E6BADC00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1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26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72954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19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41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5181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15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11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09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2122667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87361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96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8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834" r:id="rId2"/>
    <p:sldLayoutId id="2147483835" r:id="rId3"/>
    <p:sldLayoutId id="2147483836" r:id="rId4"/>
    <p:sldLayoutId id="2147483841" r:id="rId5"/>
    <p:sldLayoutId id="2147483837" r:id="rId6"/>
    <p:sldLayoutId id="2147483838" r:id="rId7"/>
    <p:sldLayoutId id="2147483839" r:id="rId8"/>
    <p:sldLayoutId id="2147483840" r:id="rId9"/>
    <p:sldLayoutId id="2147483842" r:id="rId10"/>
    <p:sldLayoutId id="2147483833" r:id="rId11"/>
    <p:sldLayoutId id="2147483843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83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4" r:id="rId2"/>
    <p:sldLayoutId id="214748368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13FEC3-2662-FE45-DEAA-AB43ECC6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4375B6-403C-E180-66D7-0A007C87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2A9613-45E2-A406-A7C3-B4AFB773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ABF1-8A78-40A9-B282-B8C173F1775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C7D5D9-63F5-F154-5B55-90BCDC4B7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9E85E9-A21D-B33F-1170-21F8BC62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A38C-B882-4962-BC52-64967E1A7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altLang="ko-KR" sz="4800" b="1" dirty="0">
                <a:solidFill>
                  <a:srgbClr val="383F50"/>
                </a:solidFill>
                <a:cs typeface="Arial" pitchFamily="34" charset="0"/>
              </a:rPr>
              <a:t>NURSING HOME</a:t>
            </a:r>
            <a:endParaRPr lang="ko-KR" altLang="en-US" sz="4800" b="1" dirty="0">
              <a:solidFill>
                <a:srgbClr val="383F50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797518"/>
            <a:ext cx="356843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pt-PT" altLang="ko-KR" sz="1100">
                <a:solidFill>
                  <a:srgbClr val="383F50"/>
                </a:solidFill>
                <a:cs typeface="Arial"/>
              </a:rPr>
              <a:t>G33 - Gestão de Projeto de Software 2023/2024 </a:t>
            </a:r>
          </a:p>
          <a:p>
            <a:endParaRPr lang="pt-PT" altLang="ko-KR" sz="1100">
              <a:solidFill>
                <a:srgbClr val="383F50"/>
              </a:solidFill>
              <a:cs typeface="Arial"/>
            </a:endParaRPr>
          </a:p>
          <a:p>
            <a:r>
              <a:rPr lang="pt-PT" altLang="ko-KR" sz="1100">
                <a:solidFill>
                  <a:srgbClr val="383F50"/>
                </a:solidFill>
                <a:cs typeface="Arial"/>
              </a:rPr>
              <a:t>Licenciatura de Engenharia Informática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6" y="2843013"/>
            <a:ext cx="40970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D5C3AD"/>
                </a:solidFill>
                <a:cs typeface="Arial" pitchFamily="34" charset="0"/>
              </a:rPr>
              <a:t>Postmortem</a:t>
            </a:r>
            <a:r>
              <a:rPr lang="pt-PT" altLang="ko-KR" sz="2400" dirty="0">
                <a:solidFill>
                  <a:srgbClr val="D5C3AD"/>
                </a:solidFill>
                <a:cs typeface="Arial" pitchFamily="34" charset="0"/>
              </a:rPr>
              <a:t> </a:t>
            </a:r>
            <a:r>
              <a:rPr lang="pt-PT" altLang="ko-KR" sz="2400" err="1">
                <a:solidFill>
                  <a:srgbClr val="D5C3AD"/>
                </a:solidFill>
                <a:cs typeface="Arial" pitchFamily="34" charset="0"/>
              </a:rPr>
              <a:t>Analysis</a:t>
            </a:r>
            <a:r>
              <a:rPr lang="pt-PT" altLang="ko-KR" sz="2400" dirty="0">
                <a:solidFill>
                  <a:srgbClr val="D5C3AD"/>
                </a:solidFill>
                <a:cs typeface="Arial" pitchFamily="34" charset="0"/>
              </a:rPr>
              <a:t>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548613"/>
            <a:ext cx="373450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Instituto Superior de Engenharia de Coimbra</a:t>
            </a:r>
          </a:p>
        </p:txBody>
      </p:sp>
      <p:pic>
        <p:nvPicPr>
          <p:cNvPr id="4" name="Marcador de Posição da Imagem 3">
            <a:extLst>
              <a:ext uri="{FF2B5EF4-FFF2-40B4-BE49-F238E27FC236}">
                <a16:creationId xmlns:a16="http://schemas.microsoft.com/office/drawing/2014/main" id="{FEC90611-E33E-6FF6-F0B6-BF578CA0F99E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</p:spTree>
    <p:extLst>
      <p:ext uri="{BB962C8B-B14F-4D97-AF65-F5344CB8AC3E}">
        <p14:creationId xmlns:p14="http://schemas.microsoft.com/office/powerpoint/2010/main" val="220512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6" name="Marcador de Posição da Imagem 3">
            <a:extLst>
              <a:ext uri="{FF2B5EF4-FFF2-40B4-BE49-F238E27FC236}">
                <a16:creationId xmlns:a16="http://schemas.microsoft.com/office/drawing/2014/main" id="{B8DB9D1D-4B6E-9BCE-C293-7029D5E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>
          <a:xfrm>
            <a:off x="6156321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3743605" y="3427029"/>
            <a:ext cx="1830365" cy="1036474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Foram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feitos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testes de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aceitação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para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todas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as user stories completas.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TESTES DE ACEITAÇÃO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980620"/>
            <a:chOff x="539552" y="3029577"/>
            <a:chExt cx="1872208" cy="980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Apesar de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muitas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user stories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serem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desafiantes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para se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realizarem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testes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unitários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,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nós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realizámos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testes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unitários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para as que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considerámos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viáveis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TESTES UNITÁRIOS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 descr="Uma imagem com círculo, captura de ecrã, Gráficos, Saturação de cores&#10;&#10;Descrição gerada automaticamente">
            <a:extLst>
              <a:ext uri="{FF2B5EF4-FFF2-40B4-BE49-F238E27FC236}">
                <a16:creationId xmlns:a16="http://schemas.microsoft.com/office/drawing/2014/main" id="{45C6428A-6138-05FF-8630-01C93C33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19" y="2483707"/>
            <a:ext cx="778477" cy="757883"/>
          </a:xfrm>
          <a:prstGeom prst="rect">
            <a:avLst/>
          </a:prstGeom>
        </p:spPr>
      </p:pic>
      <p:pic>
        <p:nvPicPr>
          <p:cNvPr id="24" name="Imagem 2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9F91530-BAB2-5D4F-71AD-4703F870E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35" y="4491681"/>
            <a:ext cx="912341" cy="8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53F7C98A-7909-7EAE-3FE2-5914F996E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DEVOPS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B5E98E-5069-BAF9-ACAC-B4058FE1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901957"/>
            <a:ext cx="5107862" cy="26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6A69C5-4B4E-A65B-92EF-F4AD56C36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14" y="1672801"/>
            <a:ext cx="6256262" cy="299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5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E371D-DD11-C3BC-5736-BD6C130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49BD5-E975-00DA-B813-8E1735B53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GLOBAL ANALYSIS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5F53F7-E33C-4970-E322-38FF041A5E6D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D8E1B-5E3E-3772-F32A-67BE4B882E5B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136648-6706-228D-07D9-9C7827268823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780AF88-0688-7144-A6D6-0A896CEB32DD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FB522-E160-4C79-7AE2-7505B6B935B1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Revolucionar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a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gestão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de Lares de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Idosos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através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de um software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abrangente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endParaRPr lang="pt-P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8A01-F966-335B-CD76-3A3445FE3587}"/>
              </a:ext>
            </a:extLst>
          </p:cNvPr>
          <p:cNvSpPr txBox="1"/>
          <p:nvPr/>
        </p:nvSpPr>
        <p:spPr>
          <a:xfrm>
            <a:off x="7607723" y="2119284"/>
            <a:ext cx="338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Definição</a:t>
            </a:r>
            <a:r>
              <a:rPr lang="ko-KR" altLang="pt-PT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pt-PT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do</a:t>
            </a:r>
            <a:r>
              <a:rPr lang="ko-KR" altLang="pt-PT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pt-PT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Objetivo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Calibri"/>
            </a:endParaRPr>
          </a:p>
          <a:p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25931F-8B6D-7DD7-0CF9-E3EA3C0FF996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C0AF31F-2910-6DF4-2AF7-4EBA263AA627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BE75E-523F-0C54-9D1B-BCCD80565417}"/>
              </a:ext>
            </a:extLst>
          </p:cNvPr>
          <p:cNvSpPr txBox="1"/>
          <p:nvPr/>
        </p:nvSpPr>
        <p:spPr>
          <a:xfrm>
            <a:off x="1253047" y="3161284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Pelo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menos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50% das user stories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concluídas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 </a:t>
            </a:r>
            <a:endParaRPr lang="pt-P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EF19F-9F75-8076-AA7F-DC7AD8A550EB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Calibri"/>
              </a:rPr>
              <a:t>Definição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Calibri"/>
              </a:rPr>
              <a:t> dos </a:t>
            </a:r>
            <a:r>
              <a:rPr lang="en-US" altLang="ko-KR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Calibri"/>
              </a:rPr>
              <a:t>Critérios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Calibri"/>
              </a:rPr>
              <a:t> de Sucesso</a:t>
            </a:r>
            <a:endParaRPr lang="pt-PT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7B0AB-622D-2EBA-1312-8930D2663524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868E332-E268-FFD9-0E2D-DDAFAA373133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5FDD0-2A4B-7C64-53C2-B287DF11A987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Identificados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os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riscos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respetivas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probabilidades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eimpato</a:t>
            </a:r>
            <a:endParaRPr lang="pt-PT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AE44C-752D-AC51-2600-590BEB14E93C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Identificação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dos </a:t>
            </a:r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Riscos</a:t>
            </a:r>
            <a:endParaRPr lang="pt-PT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60FBA4-0178-1B68-9A91-8B3088B0A04B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BBB2221-6D55-4F72-38F5-67B4D4414707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6C8E9F-C9B7-5258-FCAA-A554A805964E}"/>
              </a:ext>
            </a:extLst>
          </p:cNvPr>
          <p:cNvSpPr txBox="1"/>
          <p:nvPr/>
        </p:nvSpPr>
        <p:spPr>
          <a:xfrm>
            <a:off x="1253047" y="4634246"/>
            <a:ext cx="3384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Release 1 – 24 a 27 de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Outubro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até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28-30 Novembro</a:t>
            </a:r>
            <a:endParaRPr lang="pt-PT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Release 2 -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Versão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 final – 12 a 15 de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Dezembro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C6029-0A73-04E0-1BF5-25885A9ABF4E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Releases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AC0B8-B029-5BD7-9764-D9002382C7D2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EC33C9-9420-034E-1ED4-30E9A2E1C383}"/>
              </a:ext>
            </a:extLst>
          </p:cNvPr>
          <p:cNvGrpSpPr/>
          <p:nvPr/>
        </p:nvGrpSpPr>
        <p:grpSpPr>
          <a:xfrm>
            <a:off x="5356872" y="1993032"/>
            <a:ext cx="1402743" cy="3758131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BF726D-1772-05E9-982E-4B1CAB8CBBE4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E4E595-B30E-DA86-8EAC-B79057B24D24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C25464-A800-C888-65E2-F06B3D39CDC1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67E78-5007-70BA-6029-CC6C229DE59D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E3F535-A6EC-D597-3EEC-602961087F9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B505DD55-4B4F-66C0-33C3-8F89A32BF335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E732E1D4-26EF-9DD5-266D-C824D57291B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6EC4407-9007-CF6A-0161-A7593B3019BA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D4D9A6F0-8ED9-27A7-18DF-4B8CA5278B28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4D49EB6E-82E6-0DC0-7D2D-77B773829CC7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5865D537-11CE-11B0-3039-F0DD5480FB2C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0693877E-9015-41F5-5675-1D32396DA7BE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F1D8F7BA-3D6B-C7E7-E5EA-C31EE7FDE279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7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B9C1-5F29-3CF7-5993-A4B75D36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5BBD36-FF73-5FAF-B4D5-A84893F4A7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CONCLUSIONS</a:t>
            </a:r>
            <a:endParaRPr lang="en-US"/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1751C9C6-785C-FB88-829E-00249C72F16D}"/>
              </a:ext>
            </a:extLst>
          </p:cNvPr>
          <p:cNvSpPr/>
          <p:nvPr/>
        </p:nvSpPr>
        <p:spPr>
          <a:xfrm rot="5400000">
            <a:off x="6735477" y="2394689"/>
            <a:ext cx="1493797" cy="2445389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6D3C2E1D-214A-5B3D-AAF3-10A40C86ECF0}"/>
              </a:ext>
            </a:extLst>
          </p:cNvPr>
          <p:cNvSpPr/>
          <p:nvPr/>
        </p:nvSpPr>
        <p:spPr>
          <a:xfrm rot="5400000">
            <a:off x="9500998" y="1691003"/>
            <a:ext cx="1530084" cy="2817317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D67A0E20-6A74-1A85-2A25-FFBA8C68BBB4}"/>
              </a:ext>
            </a:extLst>
          </p:cNvPr>
          <p:cNvSpPr/>
          <p:nvPr/>
        </p:nvSpPr>
        <p:spPr>
          <a:xfrm rot="5400000">
            <a:off x="4065205" y="2848913"/>
            <a:ext cx="1493798" cy="2554246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679E2225-DEFE-575B-50AF-04260024F1A7}"/>
              </a:ext>
            </a:extLst>
          </p:cNvPr>
          <p:cNvGrpSpPr/>
          <p:nvPr/>
        </p:nvGrpSpPr>
        <p:grpSpPr>
          <a:xfrm>
            <a:off x="3818124" y="3708702"/>
            <a:ext cx="2518055" cy="1253142"/>
            <a:chOff x="1464245" y="3737939"/>
            <a:chExt cx="2518055" cy="12531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A8E0B4-2B72-054D-B3FF-CAC438180421}"/>
                </a:ext>
              </a:extLst>
            </p:cNvPr>
            <p:cNvSpPr txBox="1"/>
            <p:nvPr/>
          </p:nvSpPr>
          <p:spPr>
            <a:xfrm>
              <a:off x="1464245" y="4160084"/>
              <a:ext cx="251805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A criação de </a:t>
              </a:r>
              <a:r>
                <a:rPr lang="pt-P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branches</a:t>
              </a:r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 separadamente para cada </a:t>
              </a:r>
              <a:r>
                <a:rPr lang="pt-P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User</a:t>
              </a:r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 </a:t>
              </a:r>
              <a:r>
                <a:rPr lang="pt-P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Storie</a:t>
              </a:r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 permitiu uma melhor orientação na gestão do projeto.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CF180-803D-EF97-D800-E36683149F55}"/>
                </a:ext>
              </a:extLst>
            </p:cNvPr>
            <p:cNvSpPr txBox="1"/>
            <p:nvPr/>
          </p:nvSpPr>
          <p:spPr>
            <a:xfrm>
              <a:off x="1467692" y="3737939"/>
              <a:ext cx="246925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>
              <a:spAutoFit/>
            </a:bodyPr>
            <a:lstStyle/>
            <a:p>
              <a:r>
                <a:rPr lang="pt-PT" altLang="ko-KR" sz="1200" b="1" dirty="0">
                  <a:solidFill>
                    <a:schemeClr val="accent2"/>
                  </a:solidFill>
                  <a:ea typeface="맑은 고딕"/>
                </a:rPr>
                <a:t>Criação de </a:t>
              </a:r>
              <a:r>
                <a:rPr lang="pt-PT" altLang="ko-KR" sz="1200" b="1" dirty="0" err="1">
                  <a:solidFill>
                    <a:schemeClr val="accent2"/>
                  </a:solidFill>
                  <a:ea typeface="맑은 고딕"/>
                </a:rPr>
                <a:t>branches</a:t>
              </a:r>
              <a:r>
                <a:rPr lang="pt-PT" altLang="ko-KR" sz="1200" b="1" dirty="0">
                  <a:solidFill>
                    <a:schemeClr val="accent2"/>
                  </a:solidFill>
                  <a:ea typeface="맑은 고딕"/>
                </a:rPr>
                <a:t> para cada </a:t>
              </a:r>
              <a:r>
                <a:rPr lang="pt-PT" altLang="ko-KR" sz="1200" b="1" dirty="0" err="1">
                  <a:solidFill>
                    <a:schemeClr val="accent2"/>
                  </a:solidFill>
                  <a:ea typeface="맑은 고딕"/>
                </a:rPr>
                <a:t>User</a:t>
              </a:r>
              <a:r>
                <a:rPr lang="pt-PT" altLang="ko-KR" sz="1200" b="1" dirty="0">
                  <a:solidFill>
                    <a:schemeClr val="accent2"/>
                  </a:solidFill>
                  <a:ea typeface="맑은 고딕"/>
                </a:rPr>
                <a:t> </a:t>
              </a:r>
              <a:r>
                <a:rPr lang="pt-PT" altLang="ko-KR" sz="1200" b="1" dirty="0" err="1">
                  <a:solidFill>
                    <a:schemeClr val="accent2"/>
                  </a:solidFill>
                  <a:ea typeface="맑은 고딕"/>
                </a:rPr>
                <a:t>Storie</a:t>
              </a:r>
              <a:endParaRPr lang="pt-PT" altLang="ko-KR" sz="1200" b="1" dirty="0">
                <a:solidFill>
                  <a:schemeClr val="accent2"/>
                </a:solidFill>
                <a:ea typeface="맑은 고딕"/>
                <a:cs typeface="Calibri"/>
              </a:endParaRP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D8B5C31B-5D9B-D985-3487-18B0667122CA}"/>
              </a:ext>
            </a:extLst>
          </p:cNvPr>
          <p:cNvGrpSpPr/>
          <p:nvPr/>
        </p:nvGrpSpPr>
        <p:grpSpPr>
          <a:xfrm>
            <a:off x="6585453" y="3146123"/>
            <a:ext cx="2434074" cy="1086618"/>
            <a:chOff x="3809685" y="3161877"/>
            <a:chExt cx="2434074" cy="10866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2685BB-9E3D-1829-94E3-E05D2C980BFB}"/>
                </a:ext>
              </a:extLst>
            </p:cNvPr>
            <p:cNvSpPr txBox="1"/>
            <p:nvPr/>
          </p:nvSpPr>
          <p:spPr>
            <a:xfrm>
              <a:off x="3809685" y="3602164"/>
              <a:ext cx="236150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cada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sprint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foram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realizadas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todas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funcionalidades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esperadas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30A892-AFD4-97D8-AF91-83C198C65608}"/>
                </a:ext>
              </a:extLst>
            </p:cNvPr>
            <p:cNvSpPr txBox="1"/>
            <p:nvPr/>
          </p:nvSpPr>
          <p:spPr>
            <a:xfrm>
              <a:off x="3822205" y="3161877"/>
              <a:ext cx="242155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>
              <a:spAutoFit/>
            </a:bodyPr>
            <a:lstStyle/>
            <a:p>
              <a:r>
                <a:rPr lang="pt-PT" sz="1200" b="1" dirty="0">
                  <a:solidFill>
                    <a:schemeClr val="accent3"/>
                  </a:solidFill>
                  <a:ea typeface="+mn-lt"/>
                  <a:cs typeface="+mn-lt"/>
                </a:rPr>
                <a:t>Sucesso no Desenvolvimento de funcionalidades esperadas</a:t>
              </a:r>
              <a:endParaRPr lang="pt-PT" sz="1200" b="1" dirty="0">
                <a:solidFill>
                  <a:schemeClr val="accent3"/>
                </a:solidFill>
                <a:cs typeface="Calibri"/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21449F09-9E77-7B91-A793-2C48EA9DD34A}"/>
              </a:ext>
            </a:extLst>
          </p:cNvPr>
          <p:cNvGrpSpPr/>
          <p:nvPr/>
        </p:nvGrpSpPr>
        <p:grpSpPr>
          <a:xfrm>
            <a:off x="9141803" y="2603631"/>
            <a:ext cx="2542929" cy="1281649"/>
            <a:chOff x="6093803" y="2651256"/>
            <a:chExt cx="2542929" cy="1281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B957-3A2B-9E0A-EE9C-3AF8DBBC4780}"/>
                </a:ext>
              </a:extLst>
            </p:cNvPr>
            <p:cNvSpPr txBox="1"/>
            <p:nvPr/>
          </p:nvSpPr>
          <p:spPr>
            <a:xfrm>
              <a:off x="6093803" y="2917242"/>
              <a:ext cx="2542929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Estas tomadas de decisão permitiram-nos obter boas impressões do cliente em relação ao nosso produto, bem como a obtenção do produto final esperado.</a:t>
              </a:r>
              <a:endParaRPr lang="pt-PT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8896-C023-FDF1-8749-6743406E2B1C}"/>
                </a:ext>
              </a:extLst>
            </p:cNvPr>
            <p:cNvSpPr txBox="1"/>
            <p:nvPr/>
          </p:nvSpPr>
          <p:spPr>
            <a:xfrm>
              <a:off x="6097250" y="2651256"/>
              <a:ext cx="2267340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Feedback </a:t>
              </a:r>
              <a:r>
                <a:rPr lang="en-US" sz="1200" b="1" dirty="0" err="1">
                  <a:solidFill>
                    <a:schemeClr val="accent3"/>
                  </a:solidFill>
                </a:rPr>
                <a:t>Positivo</a:t>
              </a:r>
              <a:r>
                <a:rPr lang="en-US" sz="1200" b="1" dirty="0">
                  <a:solidFill>
                    <a:schemeClr val="accent3"/>
                  </a:solidFill>
                </a:rPr>
                <a:t> do </a:t>
              </a:r>
              <a:r>
                <a:rPr lang="en-US" sz="1200" b="1" dirty="0" err="1">
                  <a:solidFill>
                    <a:schemeClr val="accent3"/>
                  </a:solidFill>
                </a:rPr>
                <a:t>Cliente</a:t>
              </a:r>
              <a:endParaRPr lang="en-US" sz="1200" dirty="0">
                <a:solidFill>
                  <a:schemeClr val="accent3"/>
                </a:solidFill>
              </a:endParaRPr>
            </a:p>
            <a:p>
              <a:endParaRPr lang="en-US" altLang="ko-KR" sz="1600" dirty="0">
                <a:solidFill>
                  <a:schemeClr val="accent4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CD7768E6-10F5-9ABE-3CF3-97FDD957E8EA}"/>
              </a:ext>
            </a:extLst>
          </p:cNvPr>
          <p:cNvSpPr/>
          <p:nvPr/>
        </p:nvSpPr>
        <p:spPr>
          <a:xfrm rot="5400000">
            <a:off x="1467506" y="3303138"/>
            <a:ext cx="1466585" cy="2454460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981D6942-5FE3-E416-BF0A-5A98131043B4}"/>
              </a:ext>
            </a:extLst>
          </p:cNvPr>
          <p:cNvGrpSpPr/>
          <p:nvPr/>
        </p:nvGrpSpPr>
        <p:grpSpPr>
          <a:xfrm>
            <a:off x="1250366" y="4053730"/>
            <a:ext cx="2472697" cy="1211137"/>
            <a:chOff x="1210246" y="3599443"/>
            <a:chExt cx="2463626" cy="9211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F4A215-4BA0-B180-05F2-4AD6252EACF4}"/>
                </a:ext>
              </a:extLst>
            </p:cNvPr>
            <p:cNvSpPr txBox="1"/>
            <p:nvPr/>
          </p:nvSpPr>
          <p:spPr>
            <a:xfrm>
              <a:off x="1210246" y="3888576"/>
              <a:ext cx="2463626" cy="6320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A divisão por departamentos permitiu a concessão de uma plataforma mais abrangente e organizada.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0DD4E2-D4BF-890B-5994-CE08D657E1E8}"/>
                </a:ext>
              </a:extLst>
            </p:cNvPr>
            <p:cNvSpPr txBox="1"/>
            <p:nvPr/>
          </p:nvSpPr>
          <p:spPr>
            <a:xfrm>
              <a:off x="1213693" y="3599443"/>
              <a:ext cx="2414821" cy="35114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>
              <a:spAutoFit/>
            </a:bodyPr>
            <a:lstStyle/>
            <a:p>
              <a:r>
                <a:rPr lang="pt-PT" altLang="ko-KR" sz="1200" b="1">
                  <a:solidFill>
                    <a:schemeClr val="accent1"/>
                  </a:solidFill>
                  <a:ea typeface="맑은 고딕"/>
                  <a:cs typeface="Calibri"/>
                </a:rPr>
                <a:t>Atenção às diversificadas necessidades</a:t>
              </a:r>
              <a:endParaRPr lang="pt-PT" altLang="ko-KR" sz="1200" b="1">
                <a:solidFill>
                  <a:schemeClr val="accent1"/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73C45EED-9BFF-1C1E-BCA7-043ED45B6B33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4546D94E-D541-BD9C-4661-504EBDA28B2E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666726A5-6A4D-DD2F-0403-AB8FEA4E1282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6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LESSONS LEARNED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526961" y="2411549"/>
            <a:ext cx="371964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Identificar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gerir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atualizar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riscos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é crucial de forma a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evitar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surpresas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no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desenvolvimento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do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projeto</a:t>
            </a:r>
            <a:endParaRPr lang="en-US" sz="1200" err="1">
              <a:solidFill>
                <a:srgbClr val="374151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526080" y="2101141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Gestão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Riscos</a:t>
            </a:r>
            <a:endParaRPr lang="pt-PT" altLang="ko-KR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Para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cada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Milestone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deve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ser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realizado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um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planeamento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realista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de forma a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evitar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sobrecarga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garantir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que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prazos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sejam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atendidos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 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Planeamento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Realista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É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importante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priorizar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certas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funcionalidades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.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Realizando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primeiramente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aquelas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que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são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consideradas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as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cruciais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 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atendendo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ao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objetivo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principal do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projeto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Priorização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de </a:t>
            </a:r>
            <a:r>
              <a:rPr lang="en-US" altLang="ko-KR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Funcionalidades</a:t>
            </a:r>
            <a:endParaRPr lang="ko-KR" altLang="en-US" sz="1200" b="1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cxnSpLocks/>
          </p:cNvCxnSpPr>
          <p:nvPr/>
        </p:nvCxnSpPr>
        <p:spPr>
          <a:xfrm>
            <a:off x="7316851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035333" y="4634246"/>
            <a:ext cx="36017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A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falta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testes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unitários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revisões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mais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regulares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código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através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merge requests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pode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resultar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em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problemas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qualidade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atrasos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no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desenvolvimento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 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Testes </a:t>
            </a:r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Unitários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Revisões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Código</a:t>
            </a:r>
            <a:endParaRPr lang="pt-PT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43316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1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B5ECD-BFD4-7BA6-11A5-13BCF343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4A53EA-D215-2478-AAD8-848FE4634498}"/>
              </a:ext>
            </a:extLst>
          </p:cNvPr>
          <p:cNvGrpSpPr/>
          <p:nvPr/>
        </p:nvGrpSpPr>
        <p:grpSpPr>
          <a:xfrm>
            <a:off x="6835092" y="1441459"/>
            <a:ext cx="3217902" cy="2037480"/>
            <a:chOff x="8070434" y="1540312"/>
            <a:chExt cx="2925465" cy="20374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CC2AB2-58AA-F785-DF5B-943DE6D2E1CA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56966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pt-PT" sz="1200">
                  <a:solidFill>
                    <a:srgbClr val="374151"/>
                  </a:solidFill>
                  <a:cs typeface="Calibri"/>
                </a:rPr>
                <a:t>Na minha opinião todos os membros da equipa contribuíram de igual forma para o sucesso deste projeto. Juntando também uma grande organização pela parte destes mesmo foi possível cumprir o plano inicial e concretizar a expectativa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do </a:t>
              </a:r>
              <a:r>
                <a:rPr lang="pt-PT" sz="1200">
                  <a:solidFill>
                    <a:srgbClr val="374151"/>
                  </a:solidFill>
                  <a:cs typeface="Calibri"/>
                </a:rPr>
                <a:t>cliente. Desta forma penso que o objetivo principal estabelecido no início deste projeto foi realizado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.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842B92-FDF6-D741-72EC-40D3C4CB042F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Individual Analysis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6F852C1-34CA-CF69-9431-4873EDCAF3D4}"/>
              </a:ext>
            </a:extLst>
          </p:cNvPr>
          <p:cNvSpPr txBox="1">
            <a:spLocks/>
          </p:cNvSpPr>
          <p:nvPr/>
        </p:nvSpPr>
        <p:spPr>
          <a:xfrm>
            <a:off x="2271028" y="540469"/>
            <a:ext cx="3901602" cy="223611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b="1">
                <a:cs typeface="Calibri Light"/>
              </a:rPr>
              <a:t>Daniel Bravo</a:t>
            </a:r>
            <a:endParaRPr lang="pt-PT"/>
          </a:p>
        </p:txBody>
      </p:sp>
      <p:pic>
        <p:nvPicPr>
          <p:cNvPr id="2" name="Imagem 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3331DF0-2AC2-D95E-4B85-25175801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60" y="2257167"/>
            <a:ext cx="2755557" cy="2755557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DF32899-6D55-F8D6-62A1-E86510C3607A}"/>
              </a:ext>
            </a:extLst>
          </p:cNvPr>
          <p:cNvSpPr txBox="1"/>
          <p:nvPr/>
        </p:nvSpPr>
        <p:spPr>
          <a:xfrm>
            <a:off x="6865984" y="3290154"/>
            <a:ext cx="3046452" cy="1938992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Fixed some bugs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Contributed to a better UX</a:t>
            </a:r>
          </a:p>
          <a:p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  <a:p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AA8E78D-E650-40F2-B2C9-00C2289F27DF}"/>
              </a:ext>
            </a:extLst>
          </p:cNvPr>
          <p:cNvSpPr txBox="1"/>
          <p:nvPr/>
        </p:nvSpPr>
        <p:spPr>
          <a:xfrm>
            <a:off x="6865984" y="3510547"/>
            <a:ext cx="3046452" cy="276999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Contributed to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22A65EA-0549-445E-6D6F-4392A456D4F3}"/>
              </a:ext>
            </a:extLst>
          </p:cNvPr>
          <p:cNvSpPr txBox="1"/>
          <p:nvPr/>
        </p:nvSpPr>
        <p:spPr>
          <a:xfrm>
            <a:off x="6865984" y="4180252"/>
            <a:ext cx="3046452" cy="6463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Created some unit tests</a:t>
            </a:r>
            <a:endParaRPr lang="en-US" sz="1200">
              <a:solidFill>
                <a:srgbClr val="374151"/>
              </a:solidFill>
              <a:ea typeface="FZShuTi" pitchFamily="2" charset="-122"/>
              <a:cs typeface="Calibri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CD26259-011E-B071-816C-58E0EB2C7765}"/>
              </a:ext>
            </a:extLst>
          </p:cNvPr>
          <p:cNvSpPr txBox="1"/>
          <p:nvPr/>
        </p:nvSpPr>
        <p:spPr>
          <a:xfrm>
            <a:off x="6865984" y="4557646"/>
            <a:ext cx="3046452" cy="830997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Helped with board organization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9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AA249-4C2B-6E52-C34A-F4F7F655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D8EBAD-3A33-948D-6160-774620053A63}"/>
              </a:ext>
            </a:extLst>
          </p:cNvPr>
          <p:cNvGrpSpPr/>
          <p:nvPr/>
        </p:nvGrpSpPr>
        <p:grpSpPr>
          <a:xfrm>
            <a:off x="6835092" y="1441459"/>
            <a:ext cx="3217902" cy="4068806"/>
            <a:chOff x="8070434" y="1540312"/>
            <a:chExt cx="2925465" cy="40688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73A6F9-5D03-20FF-ACEF-EA8F333910D9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3600986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No meu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ponto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de vista o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objetivo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principal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definido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no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inicio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do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desenvolvimento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deste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projeto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foi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cumprido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. Toda a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equipa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trabalhou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e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ajudou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-se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mutuamente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e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por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essa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razão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conseguimos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obter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este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produto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final de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acordo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com o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esperado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 para o </a:t>
              </a:r>
              <a:r>
                <a:rPr lang="en-US" sz="1200" err="1">
                  <a:solidFill>
                    <a:srgbClr val="0F0F0F"/>
                  </a:solidFill>
                  <a:ea typeface="+mn-lt"/>
                  <a:cs typeface="+mn-lt"/>
                </a:rPr>
                <a:t>cliente</a:t>
              </a:r>
              <a:r>
                <a:rPr lang="en-US" sz="1200">
                  <a:solidFill>
                    <a:srgbClr val="0F0F0F"/>
                  </a:solidFill>
                  <a:ea typeface="+mn-lt"/>
                  <a:cs typeface="+mn-lt"/>
                </a:rPr>
                <a:t>.</a:t>
              </a:r>
              <a:endParaRPr lang="pt-PT">
                <a:solidFill>
                  <a:srgbClr val="0F0F0F"/>
                </a:solidFill>
                <a:ea typeface="+mn-lt"/>
                <a:cs typeface="+mn-lt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pPr algn="just"/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A7377C-AD09-2C46-6A71-B118B1217422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Individual Analysis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645765-6CCC-1924-1BC0-B99CC5D026F9}"/>
              </a:ext>
            </a:extLst>
          </p:cNvPr>
          <p:cNvSpPr txBox="1"/>
          <p:nvPr/>
        </p:nvSpPr>
        <p:spPr>
          <a:xfrm>
            <a:off x="6835092" y="3479882"/>
            <a:ext cx="3046452" cy="276999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Liderou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maior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parte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das team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mettings</a:t>
            </a:r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F4D98F-49BB-48F4-03BD-13CFD324A6B0}"/>
              </a:ext>
            </a:extLst>
          </p:cNvPr>
          <p:cNvSpPr txBox="1">
            <a:spLocks/>
          </p:cNvSpPr>
          <p:nvPr/>
        </p:nvSpPr>
        <p:spPr>
          <a:xfrm>
            <a:off x="2271028" y="540469"/>
            <a:ext cx="3901602" cy="223611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b="1">
                <a:cs typeface="Calibri Light"/>
              </a:rPr>
              <a:t>Leonardo Silva</a:t>
            </a:r>
            <a:endParaRPr lang="pt-PT" altLang="ko-KR"/>
          </a:p>
        </p:txBody>
      </p:sp>
      <p:pic>
        <p:nvPicPr>
          <p:cNvPr id="2" name="Imagem 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30EEB97-B84D-E46E-0551-0E453396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60" y="2257167"/>
            <a:ext cx="2755557" cy="2755557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A12D349E-9FE0-D2B8-DC6A-D6A2E807B7FC}"/>
              </a:ext>
            </a:extLst>
          </p:cNvPr>
          <p:cNvSpPr txBox="1"/>
          <p:nvPr/>
        </p:nvSpPr>
        <p:spPr>
          <a:xfrm>
            <a:off x="6836318" y="3752779"/>
            <a:ext cx="3509094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Alterou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a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maior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parte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de dados no ReadMe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após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a team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metting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 </a:t>
            </a:r>
            <a:endParaRPr lang="en-US" sz="1200">
              <a:solidFill>
                <a:srgbClr val="0F0F0F"/>
              </a:solidFill>
              <a:ea typeface="FZShuTi" pitchFamily="2" charset="-122"/>
              <a:cs typeface="Calibri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2C2873E-899C-BA77-0AD4-40AD8B733C3C}"/>
              </a:ext>
            </a:extLst>
          </p:cNvPr>
          <p:cNvSpPr txBox="1"/>
          <p:nvPr/>
        </p:nvSpPr>
        <p:spPr>
          <a:xfrm>
            <a:off x="6836318" y="4252676"/>
            <a:ext cx="3509094" cy="276999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Contribuiu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para a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finalização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User Stories</a:t>
            </a:r>
            <a:endParaRPr lang="en-US" sz="1200">
              <a:solidFill>
                <a:srgbClr val="374151"/>
              </a:solidFill>
              <a:ea typeface="FZShuTi" pitchFamily="2" charset="-122"/>
              <a:cs typeface="Calibri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EAE9586-FBF6-A93B-E775-CD07DEDFA2F3}"/>
              </a:ext>
            </a:extLst>
          </p:cNvPr>
          <p:cNvSpPr txBox="1"/>
          <p:nvPr/>
        </p:nvSpPr>
        <p:spPr>
          <a:xfrm>
            <a:off x="6836317" y="4623635"/>
            <a:ext cx="3509094" cy="276999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Contribuiu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para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uma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melhor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F0F0F"/>
                </a:solidFill>
                <a:ea typeface="+mn-lt"/>
                <a:cs typeface="+mn-lt"/>
              </a:rPr>
              <a:t>organização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 da board</a:t>
            </a:r>
            <a:endParaRPr lang="en-US" sz="1200">
              <a:solidFill>
                <a:srgbClr val="0F0F0F"/>
              </a:solidFill>
              <a:ea typeface="FZShuTi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66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6835092" y="1441459"/>
            <a:ext cx="3217902" cy="2776144"/>
            <a:chOff x="8070434" y="1540312"/>
            <a:chExt cx="2925465" cy="27761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2308324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 minha perspetiva, a equipa colaborou de forma eficaz, sempre com a mentalidade de entreajuda. Relativamente ao projeto, embora pudessem ter sido incorporadas funcionalidades adicionais as restrições de tempo limitaram a sua realização. No entanto, o projeto vai de acordo com o planejamento feito e a gestão feita do mesmo.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Individual Analysis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6835092" y="3600613"/>
            <a:ext cx="30464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Configuração do armazenamento de dados para o projeto.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6835092" y="4117456"/>
            <a:ext cx="30464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Contribui para a funcionalidade relacionada com as visitas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6835092" y="4634299"/>
            <a:ext cx="30464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Contribui para o design principal da aplicação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2271028" y="540469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/>
              <a:t>Mário Lourenço</a:t>
            </a:r>
            <a:endParaRPr lang="ko-KR" altLang="en-US" sz="4400"/>
          </a:p>
        </p:txBody>
      </p:sp>
      <p:pic>
        <p:nvPicPr>
          <p:cNvPr id="2" name="Imagem 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8AB57C0-A380-E0DC-178D-0F3B7ADF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60" y="2257167"/>
            <a:ext cx="2755557" cy="275555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8EEB951-72E7-E4B8-E2C6-5D0F8C73B560}"/>
              </a:ext>
            </a:extLst>
          </p:cNvPr>
          <p:cNvSpPr txBox="1"/>
          <p:nvPr/>
        </p:nvSpPr>
        <p:spPr>
          <a:xfrm>
            <a:off x="6835092" y="5151142"/>
            <a:ext cx="3046452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Contribui para a boa gestão do projeto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B5ECD-BFD4-7BA6-11A5-13BCF343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4A53EA-D215-2478-AAD8-848FE4634498}"/>
              </a:ext>
            </a:extLst>
          </p:cNvPr>
          <p:cNvGrpSpPr/>
          <p:nvPr/>
        </p:nvGrpSpPr>
        <p:grpSpPr>
          <a:xfrm>
            <a:off x="6835092" y="1441459"/>
            <a:ext cx="3217902" cy="3514808"/>
            <a:chOff x="8070434" y="1540312"/>
            <a:chExt cx="2925465" cy="35148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CC2AB2-58AA-F785-DF5B-943DE6D2E1CA}"/>
                </a:ext>
              </a:extLst>
            </p:cNvPr>
            <p:cNvSpPr txBox="1"/>
            <p:nvPr/>
          </p:nvSpPr>
          <p:spPr>
            <a:xfrm>
              <a:off x="8070434" y="2008132"/>
              <a:ext cx="2916104" cy="3046988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en-US" sz="1200">
                  <a:cs typeface="Calibri"/>
                </a:rPr>
                <a:t>Na </a:t>
              </a:r>
              <a:r>
                <a:rPr lang="en-US" sz="1200" err="1">
                  <a:cs typeface="Calibri"/>
                </a:rPr>
                <a:t>minha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opiniao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penso</a:t>
              </a:r>
              <a:r>
                <a:rPr lang="en-US" sz="1200">
                  <a:cs typeface="Calibri"/>
                </a:rPr>
                <a:t> que o </a:t>
              </a:r>
              <a:r>
                <a:rPr lang="en-US" sz="1200" err="1">
                  <a:cs typeface="Calibri"/>
                </a:rPr>
                <a:t>grupo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trabalhou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bem</a:t>
              </a:r>
              <a:r>
                <a:rPr lang="en-US" sz="1200">
                  <a:cs typeface="Calibri"/>
                </a:rPr>
                <a:t> e </a:t>
              </a:r>
              <a:r>
                <a:rPr lang="en-US" sz="1200" err="1">
                  <a:cs typeface="Calibri"/>
                </a:rPr>
                <a:t>foi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dedicadoem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todas</a:t>
              </a:r>
              <a:r>
                <a:rPr lang="en-US" sz="1200">
                  <a:cs typeface="Calibri"/>
                </a:rPr>
                <a:t> as sprints. Penso que o </a:t>
              </a:r>
              <a:r>
                <a:rPr lang="en-US" sz="1200" err="1">
                  <a:cs typeface="Calibri"/>
                </a:rPr>
                <a:t>projeto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foi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bem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estruturado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desde</a:t>
              </a:r>
              <a:r>
                <a:rPr lang="en-US" sz="1200">
                  <a:cs typeface="Calibri"/>
                </a:rPr>
                <a:t> o </a:t>
              </a:r>
              <a:r>
                <a:rPr lang="en-US" sz="1200" err="1">
                  <a:cs typeface="Calibri"/>
                </a:rPr>
                <a:t>início</a:t>
              </a:r>
              <a:r>
                <a:rPr lang="en-US" sz="1200">
                  <a:cs typeface="Calibri"/>
                </a:rPr>
                <a:t> o que </a:t>
              </a:r>
              <a:r>
                <a:rPr lang="en-US" sz="1200" err="1">
                  <a:cs typeface="Calibri"/>
                </a:rPr>
                <a:t>nos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permitiu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implementar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todas</a:t>
              </a:r>
              <a:r>
                <a:rPr lang="en-US" sz="1200">
                  <a:cs typeface="Calibri"/>
                </a:rPr>
                <a:t> as user stories </a:t>
              </a:r>
              <a:r>
                <a:rPr lang="en-US" sz="1200" err="1">
                  <a:cs typeface="Calibri"/>
                </a:rPr>
                <a:t>propostas</a:t>
              </a:r>
              <a:r>
                <a:rPr lang="en-US" sz="1200">
                  <a:cs typeface="Calibri"/>
                </a:rPr>
                <a:t>, </a:t>
              </a:r>
              <a:r>
                <a:rPr lang="en-US" sz="1200" err="1">
                  <a:cs typeface="Calibri"/>
                </a:rPr>
                <a:t>menos</a:t>
              </a:r>
              <a:r>
                <a:rPr lang="en-US" sz="1200">
                  <a:cs typeface="Calibri"/>
                </a:rPr>
                <a:t> as </a:t>
              </a:r>
              <a:r>
                <a:rPr lang="en-US" sz="1200" err="1">
                  <a:cs typeface="Calibri"/>
                </a:rPr>
                <a:t>defenidas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como</a:t>
              </a:r>
              <a:r>
                <a:rPr lang="en-US" sz="1200">
                  <a:cs typeface="Calibri"/>
                </a:rPr>
                <a:t> won't, e </a:t>
              </a:r>
              <a:r>
                <a:rPr lang="en-US" sz="1200" err="1">
                  <a:cs typeface="Calibri"/>
                </a:rPr>
                <a:t>acrescentar</a:t>
              </a:r>
              <a:r>
                <a:rPr lang="en-US" sz="1200">
                  <a:cs typeface="Calibri"/>
                </a:rPr>
                <a:t> </a:t>
              </a:r>
              <a:r>
                <a:rPr lang="en-US" sz="1200" err="1">
                  <a:cs typeface="Calibri"/>
                </a:rPr>
                <a:t>algumas</a:t>
              </a:r>
              <a:r>
                <a:rPr lang="en-US" sz="1200">
                  <a:cs typeface="Calibri"/>
                </a:rPr>
                <a:t> a </a:t>
              </a:r>
              <a:r>
                <a:rPr lang="en-US" sz="1200" err="1">
                  <a:cs typeface="Calibri"/>
                </a:rPr>
                <a:t>pedido</a:t>
              </a:r>
              <a:r>
                <a:rPr lang="en-US" sz="1200">
                  <a:cs typeface="Calibri"/>
                </a:rPr>
                <a:t> do </a:t>
              </a:r>
              <a:r>
                <a:rPr lang="en-US" sz="1200" err="1">
                  <a:cs typeface="Calibri"/>
                </a:rPr>
                <a:t>cliente</a:t>
              </a:r>
              <a:r>
                <a:rPr lang="en-US" sz="1200">
                  <a:cs typeface="Calibri"/>
                </a:rPr>
                <a:t>.</a:t>
              </a:r>
              <a:br>
                <a:rPr lang="en-US" sz="1200">
                  <a:solidFill>
                    <a:srgbClr val="000000"/>
                  </a:solidFill>
                  <a:ea typeface="Calibri"/>
                  <a:cs typeface="Calibri"/>
                </a:rPr>
              </a:br>
              <a:r>
                <a:rPr lang="en-US" sz="1200">
                  <a:ea typeface="Calibri"/>
                  <a:cs typeface="Calibri"/>
                </a:rPr>
                <a:t>Esta </a:t>
              </a:r>
              <a:r>
                <a:rPr lang="en-US" sz="1200" err="1">
                  <a:ea typeface="Calibri"/>
                  <a:cs typeface="Calibri"/>
                </a:rPr>
                <a:t>dedicação</a:t>
              </a:r>
              <a:r>
                <a:rPr lang="en-US" sz="1200">
                  <a:ea typeface="Calibri"/>
                  <a:cs typeface="Calibri"/>
                </a:rPr>
                <a:t> e boa </a:t>
              </a:r>
              <a:r>
                <a:rPr lang="en-US" sz="1200" err="1">
                  <a:ea typeface="Calibri"/>
                  <a:cs typeface="Calibri"/>
                </a:rPr>
                <a:t>organização</a:t>
              </a:r>
              <a:r>
                <a:rPr lang="en-US" sz="1200">
                  <a:ea typeface="Calibri"/>
                  <a:cs typeface="Calibri"/>
                </a:rPr>
                <a:t> </a:t>
              </a:r>
              <a:r>
                <a:rPr lang="en-US" sz="1200" err="1">
                  <a:ea typeface="Calibri"/>
                  <a:cs typeface="Calibri"/>
                </a:rPr>
                <a:t>resultou</a:t>
              </a:r>
              <a:r>
                <a:rPr lang="en-US" sz="1200">
                  <a:ea typeface="Calibri"/>
                  <a:cs typeface="Calibri"/>
                </a:rPr>
                <a:t> num </a:t>
              </a:r>
              <a:r>
                <a:rPr lang="en-US" sz="1200" err="1">
                  <a:ea typeface="Calibri"/>
                  <a:cs typeface="Calibri"/>
                </a:rPr>
                <a:t>trabalho</a:t>
              </a:r>
              <a:r>
                <a:rPr lang="en-US" sz="1200">
                  <a:ea typeface="Calibri"/>
                  <a:cs typeface="Calibri"/>
                </a:rPr>
                <a:t> </a:t>
              </a:r>
              <a:r>
                <a:rPr lang="en-US" sz="1200" err="1">
                  <a:ea typeface="Calibri"/>
                  <a:cs typeface="Calibri"/>
                </a:rPr>
                <a:t>coeso</a:t>
              </a:r>
              <a:r>
                <a:rPr lang="en-US" sz="1200">
                  <a:ea typeface="Calibri"/>
                  <a:cs typeface="Calibri"/>
                </a:rPr>
                <a:t> e </a:t>
              </a:r>
              <a:r>
                <a:rPr lang="en-US" sz="1200" err="1">
                  <a:ea typeface="Calibri"/>
                  <a:cs typeface="Calibri"/>
                </a:rPr>
                <a:t>funcional</a:t>
              </a:r>
              <a:r>
                <a:rPr lang="en-US" sz="1200">
                  <a:ea typeface="Calibri"/>
                  <a:cs typeface="Calibri"/>
                </a:rPr>
                <a:t>, </a:t>
              </a:r>
              <a:r>
                <a:rPr lang="en-US" sz="1200" err="1">
                  <a:ea typeface="Calibri"/>
                  <a:cs typeface="Calibri"/>
                </a:rPr>
                <a:t>tal</a:t>
              </a:r>
              <a:r>
                <a:rPr lang="en-US" sz="1200">
                  <a:ea typeface="Calibri"/>
                  <a:cs typeface="Calibri"/>
                </a:rPr>
                <a:t> </a:t>
              </a:r>
              <a:r>
                <a:rPr lang="en-US" sz="1200" err="1">
                  <a:ea typeface="Calibri"/>
                  <a:cs typeface="Calibri"/>
                </a:rPr>
                <a:t>como</a:t>
              </a:r>
              <a:r>
                <a:rPr lang="en-US" sz="1200">
                  <a:ea typeface="Calibri"/>
                  <a:cs typeface="Calibri"/>
                </a:rPr>
                <a:t> </a:t>
              </a:r>
              <a:r>
                <a:rPr lang="en-US" sz="1200" err="1">
                  <a:ea typeface="Calibri"/>
                  <a:cs typeface="Calibri"/>
                </a:rPr>
                <a:t>pretendido</a:t>
              </a:r>
              <a:r>
                <a:rPr lang="en-US" sz="1200">
                  <a:ea typeface="Calibri"/>
                  <a:cs typeface="Calibri"/>
                </a:rPr>
                <a:t>.</a:t>
              </a:r>
              <a:endParaRPr lang="en-US" sz="1200">
                <a:solidFill>
                  <a:srgbClr val="374151"/>
                </a:solidFill>
                <a:ea typeface="Calibri"/>
                <a:cs typeface="Calibri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842B92-FDF6-D741-72EC-40D3C4CB042F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Individual Analysis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6F852C1-34CA-CF69-9431-4873EDCAF3D4}"/>
              </a:ext>
            </a:extLst>
          </p:cNvPr>
          <p:cNvSpPr txBox="1">
            <a:spLocks/>
          </p:cNvSpPr>
          <p:nvPr/>
        </p:nvSpPr>
        <p:spPr>
          <a:xfrm>
            <a:off x="2271028" y="540469"/>
            <a:ext cx="3901602" cy="223611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b="1">
                <a:cs typeface="Calibri Light"/>
              </a:rPr>
              <a:t>Ricardo Tavares</a:t>
            </a:r>
            <a:endParaRPr lang="pt-PT"/>
          </a:p>
        </p:txBody>
      </p:sp>
      <p:pic>
        <p:nvPicPr>
          <p:cNvPr id="2" name="Imagem 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3331DF0-2AC2-D95E-4B85-25175801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60" y="2257167"/>
            <a:ext cx="2755557" cy="2755557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FAA8E78D-E650-40F2-B2C9-00C2289F27DF}"/>
              </a:ext>
            </a:extLst>
          </p:cNvPr>
          <p:cNvSpPr txBox="1"/>
          <p:nvPr/>
        </p:nvSpPr>
        <p:spPr>
          <a:xfrm>
            <a:off x="6835094" y="4114867"/>
            <a:ext cx="3046452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,Sans-Serif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Contribuiu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para a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implementação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de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várias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user stories no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código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22A65EA-0549-445E-6D6F-4392A456D4F3}"/>
              </a:ext>
            </a:extLst>
          </p:cNvPr>
          <p:cNvSpPr txBox="1"/>
          <p:nvPr/>
        </p:nvSpPr>
        <p:spPr>
          <a:xfrm>
            <a:off x="6835092" y="5024630"/>
            <a:ext cx="3046452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Criou testes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unitários</a:t>
            </a:r>
            <a:endParaRPr lang="en-US" sz="1200" err="1">
              <a:solidFill>
                <a:srgbClr val="374151"/>
              </a:solidFill>
              <a:ea typeface="FZShuTi" pitchFamily="2" charset="-122"/>
              <a:cs typeface="Calibri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CD26259-011E-B071-816C-58E0EB2C7765}"/>
              </a:ext>
            </a:extLst>
          </p:cNvPr>
          <p:cNvSpPr txBox="1"/>
          <p:nvPr/>
        </p:nvSpPr>
        <p:spPr>
          <a:xfrm>
            <a:off x="6835094" y="4567942"/>
            <a:ext cx="3046452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,Sans-Serif" panose="05000000000000000000" pitchFamily="2" charset="2"/>
              <a:buChar char="ü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marL="171450" indent="-171450">
              <a:buFont typeface="Wingdings,Sans-Serif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Ajudou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com a 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organização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da 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2AF3-4866-2458-1CA5-9901F74D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B85F447-F0C1-4B53-2743-BD1F7746C03F}"/>
              </a:ext>
            </a:extLst>
          </p:cNvPr>
          <p:cNvGrpSpPr/>
          <p:nvPr/>
        </p:nvGrpSpPr>
        <p:grpSpPr>
          <a:xfrm>
            <a:off x="6835092" y="1441459"/>
            <a:ext cx="3217902" cy="2037480"/>
            <a:chOff x="8070434" y="1540312"/>
            <a:chExt cx="2925465" cy="20374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AF76B-08D8-F446-59B8-A76BAE23A413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56966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rgbClr val="374151"/>
                  </a:solidFill>
                  <a:cs typeface="Calibri"/>
                </a:rPr>
                <a:t>No meu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ponto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de vista, 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objetivo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principal do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projeto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foi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cumprido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. A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equipa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trabalhou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bem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,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providenciando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apoio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uns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aos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outros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durante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as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várias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semanas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,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resultando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na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entrega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bem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sucedida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do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produto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final, de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acordo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com a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expetativa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do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cliente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. Assim, 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projeto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final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está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em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linha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com o </a:t>
              </a:r>
              <a:r>
                <a:rPr lang="en-US" sz="1200" err="1">
                  <a:solidFill>
                    <a:srgbClr val="374151"/>
                  </a:solidFill>
                  <a:cs typeface="Calibri"/>
                </a:rPr>
                <a:t>planeamento</a:t>
              </a:r>
              <a:r>
                <a:rPr lang="en-US" sz="1200">
                  <a:solidFill>
                    <a:srgbClr val="374151"/>
                  </a:solidFill>
                  <a:cs typeface="Calibri"/>
                </a:rPr>
                <a:t> que tinhamos previsto.</a:t>
              </a:r>
              <a:endParaRPr lang="en-US" sz="1200">
                <a:solidFill>
                  <a:srgbClr val="374151"/>
                </a:solidFill>
                <a:ea typeface="FZShuTi" pitchFamily="2" charset="-122"/>
                <a:cs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FCF62B-2F0D-354A-9687-C9FF3AA64C6F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Individual Analysis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1D7A870-DD41-706B-0582-2AA0A20A6485}"/>
              </a:ext>
            </a:extLst>
          </p:cNvPr>
          <p:cNvSpPr txBox="1">
            <a:spLocks/>
          </p:cNvSpPr>
          <p:nvPr/>
        </p:nvSpPr>
        <p:spPr>
          <a:xfrm>
            <a:off x="2271028" y="540469"/>
            <a:ext cx="3901602" cy="223611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400" b="1">
                <a:cs typeface="Calibri Light"/>
              </a:rPr>
              <a:t>Sandra Perdigão</a:t>
            </a:r>
            <a:endParaRPr lang="pt-PT" altLang="ko-KR"/>
          </a:p>
        </p:txBody>
      </p:sp>
      <p:pic>
        <p:nvPicPr>
          <p:cNvPr id="2" name="Imagem 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C3E99A5-8900-32F5-657A-5740BFFC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60" y="2257167"/>
            <a:ext cx="2755557" cy="2755557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4245C873-0B04-CB4E-27A2-E6BABBA2D234}"/>
              </a:ext>
            </a:extLst>
          </p:cNvPr>
          <p:cNvSpPr txBox="1"/>
          <p:nvPr/>
        </p:nvSpPr>
        <p:spPr>
          <a:xfrm>
            <a:off x="6835092" y="3613747"/>
            <a:ext cx="3046452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Contribuiu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para a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implementação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várias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 user stories no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código</a:t>
            </a:r>
            <a:endParaRPr lang="en-US" sz="1200" err="1">
              <a:solidFill>
                <a:srgbClr val="374151"/>
              </a:solidFill>
              <a:ea typeface="FZShuTi" pitchFamily="2" charset="-122"/>
              <a:cs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2914568-2F25-8A64-35EF-529361514462}"/>
              </a:ext>
            </a:extLst>
          </p:cNvPr>
          <p:cNvSpPr txBox="1"/>
          <p:nvPr/>
        </p:nvSpPr>
        <p:spPr>
          <a:xfrm>
            <a:off x="6835092" y="4143341"/>
            <a:ext cx="3046452" cy="276999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Ajudou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com a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organização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da board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8D7B2AE-8DCB-FC76-A3DD-F0701F5A18F0}"/>
              </a:ext>
            </a:extLst>
          </p:cNvPr>
          <p:cNvSpPr txBox="1"/>
          <p:nvPr/>
        </p:nvSpPr>
        <p:spPr>
          <a:xfrm>
            <a:off x="6835091" y="4538794"/>
            <a:ext cx="3046452" cy="461665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Resolveu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alguns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problemas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durante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o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projeto</a:t>
            </a:r>
            <a:endParaRPr lang="en-US" sz="1200" err="1">
              <a:solidFill>
                <a:srgbClr val="374151"/>
              </a:solidFill>
              <a:ea typeface="FZShuTi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8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118033" y="3046720"/>
            <a:ext cx="1800400" cy="84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5121686" y="3039840"/>
            <a:ext cx="1805020" cy="84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7126425" y="3041740"/>
            <a:ext cx="1805020" cy="8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5742169" y="2790616"/>
            <a:ext cx="564054" cy="5618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3736206" y="2797496"/>
            <a:ext cx="564054" cy="5618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7746908" y="2792516"/>
            <a:ext cx="564054" cy="561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1099483" y="3056366"/>
            <a:ext cx="1800400" cy="842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717656" y="2807142"/>
            <a:ext cx="564054" cy="5618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294536" y="3585933"/>
            <a:ext cx="1410294" cy="407221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Daniel Bravo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accent4"/>
                  </a:solidFill>
                  <a:cs typeface="Arial" pitchFamily="34" charset="0"/>
                </a:rPr>
                <a:t>2021137795</a:t>
              </a:r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313086" y="3576287"/>
            <a:ext cx="1410294" cy="407221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Leonardo Silva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3"/>
                  </a:solidFill>
                </a:rPr>
                <a:t>2021135858</a:t>
              </a:r>
              <a:endParaRPr lang="ko-KR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5319049" y="3569407"/>
            <a:ext cx="1410294" cy="407221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Mário Lourenço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2"/>
                  </a:solidFill>
                </a:rPr>
                <a:t>2021129732</a:t>
              </a:r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7323788" y="3571307"/>
            <a:ext cx="1410294" cy="407221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Ricardo Tavares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1"/>
                  </a:solidFill>
                </a:rPr>
                <a:t>2021144652</a:t>
              </a:r>
            </a:p>
          </p:txBody>
        </p:sp>
      </p:grp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54220" y="3008172"/>
            <a:ext cx="309650" cy="196238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ectangle 9">
            <a:extLst>
              <a:ext uri="{FF2B5EF4-FFF2-40B4-BE49-F238E27FC236}">
                <a16:creationId xmlns:a16="http://schemas.microsoft.com/office/drawing/2014/main" id="{A89715E3-935A-D71E-081A-4639FCC99C86}"/>
              </a:ext>
            </a:extLst>
          </p:cNvPr>
          <p:cNvSpPr/>
          <p:nvPr/>
        </p:nvSpPr>
        <p:spPr>
          <a:xfrm>
            <a:off x="9128106" y="3036653"/>
            <a:ext cx="1805020" cy="84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5CF80B2-D597-EBD9-29ED-AB75A9D8C769}"/>
              </a:ext>
            </a:extLst>
          </p:cNvPr>
          <p:cNvSpPr/>
          <p:nvPr/>
        </p:nvSpPr>
        <p:spPr>
          <a:xfrm>
            <a:off x="9748589" y="2787429"/>
            <a:ext cx="564054" cy="5618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5" name="Group 36">
            <a:extLst>
              <a:ext uri="{FF2B5EF4-FFF2-40B4-BE49-F238E27FC236}">
                <a16:creationId xmlns:a16="http://schemas.microsoft.com/office/drawing/2014/main" id="{055663B3-DCE1-9980-8269-749F7A0541C5}"/>
              </a:ext>
            </a:extLst>
          </p:cNvPr>
          <p:cNvGrpSpPr/>
          <p:nvPr/>
        </p:nvGrpSpPr>
        <p:grpSpPr>
          <a:xfrm>
            <a:off x="9325469" y="3566220"/>
            <a:ext cx="1410294" cy="407221"/>
            <a:chOff x="2851759" y="3796461"/>
            <a:chExt cx="1800000" cy="521878"/>
          </a:xfrm>
        </p:grpSpPr>
        <p:sp>
          <p:nvSpPr>
            <p:cNvPr id="106" name="Text Placeholder 3">
              <a:extLst>
                <a:ext uri="{FF2B5EF4-FFF2-40B4-BE49-F238E27FC236}">
                  <a16:creationId xmlns:a16="http://schemas.microsoft.com/office/drawing/2014/main" id="{EEFF78CB-1BEC-9195-4BF9-A5EA150D292F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Sandra Perdigão</a:t>
              </a:r>
            </a:p>
          </p:txBody>
        </p:sp>
        <p:sp>
          <p:nvSpPr>
            <p:cNvPr id="107" name="Text Placeholder 5">
              <a:extLst>
                <a:ext uri="{FF2B5EF4-FFF2-40B4-BE49-F238E27FC236}">
                  <a16:creationId xmlns:a16="http://schemas.microsoft.com/office/drawing/2014/main" id="{D45579DA-6CC6-2444-8529-33EAB61B43C1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accent5"/>
                  </a:solidFill>
                </a:rPr>
                <a:t>2019102697</a:t>
              </a:r>
            </a:p>
          </p:txBody>
        </p:sp>
      </p:grpSp>
      <p:sp>
        <p:nvSpPr>
          <p:cNvPr id="7" name="Freeform 23">
            <a:extLst>
              <a:ext uri="{FF2B5EF4-FFF2-40B4-BE49-F238E27FC236}">
                <a16:creationId xmlns:a16="http://schemas.microsoft.com/office/drawing/2014/main" id="{1212E039-18AB-BD0D-AAF7-28A266BF5188}"/>
              </a:ext>
            </a:extLst>
          </p:cNvPr>
          <p:cNvSpPr>
            <a:spLocks noChangeAspect="1"/>
          </p:cNvSpPr>
          <p:nvPr/>
        </p:nvSpPr>
        <p:spPr>
          <a:xfrm flipH="1">
            <a:off x="3863408" y="2966013"/>
            <a:ext cx="309650" cy="196238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9EC1CDE5-9949-AF2A-F941-4CCB915FFC13}"/>
              </a:ext>
            </a:extLst>
          </p:cNvPr>
          <p:cNvSpPr>
            <a:spLocks noChangeAspect="1"/>
          </p:cNvSpPr>
          <p:nvPr/>
        </p:nvSpPr>
        <p:spPr>
          <a:xfrm flipH="1">
            <a:off x="5869371" y="2972291"/>
            <a:ext cx="309650" cy="196238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95D69B5-7C3E-4835-10D7-1358D5D2A832}"/>
              </a:ext>
            </a:extLst>
          </p:cNvPr>
          <p:cNvSpPr>
            <a:spLocks noChangeAspect="1"/>
          </p:cNvSpPr>
          <p:nvPr/>
        </p:nvSpPr>
        <p:spPr>
          <a:xfrm flipH="1">
            <a:off x="7874110" y="2975304"/>
            <a:ext cx="309650" cy="196238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60A7AB62-FF41-625F-F64F-F98E6B11DEC8}"/>
              </a:ext>
            </a:extLst>
          </p:cNvPr>
          <p:cNvSpPr>
            <a:spLocks noChangeAspect="1"/>
          </p:cNvSpPr>
          <p:nvPr/>
        </p:nvSpPr>
        <p:spPr>
          <a:xfrm flipH="1">
            <a:off x="9875791" y="2980670"/>
            <a:ext cx="309650" cy="196238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6243D18-F0AA-13C8-676F-75EB34E91596}"/>
              </a:ext>
            </a:extLst>
          </p:cNvPr>
          <p:cNvSpPr txBox="1"/>
          <p:nvPr/>
        </p:nvSpPr>
        <p:spPr>
          <a:xfrm>
            <a:off x="4184248" y="769716"/>
            <a:ext cx="367882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>
                <a:solidFill>
                  <a:srgbClr val="262626"/>
                </a:solidFill>
                <a:latin typeface="Calibri Light"/>
              </a:rPr>
              <a:t>TEAM</a:t>
            </a:r>
            <a:endParaRPr lang="pt-P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7916867" y="1939732"/>
            <a:ext cx="420052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Antes de terminar, lembrem-se:</a:t>
            </a:r>
          </a:p>
          <a:p>
            <a:endParaRPr lang="pt-PT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Se um programador conta até 10, provavelmente está no meio de um </a:t>
            </a:r>
            <a:r>
              <a:rPr lang="pt-PT" altLang="ko-KR" sz="2000" dirty="0" err="1">
                <a:solidFill>
                  <a:schemeClr val="bg1"/>
                </a:solidFill>
                <a:ea typeface="맑은 고딕"/>
                <a:cs typeface="Arial"/>
              </a:rPr>
              <a:t>loop</a:t>
            </a:r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.</a:t>
            </a:r>
          </a:p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Agradeço a vossa paciência, e que os vossos testes sejam sempre </a:t>
            </a:r>
            <a:r>
              <a:rPr lang="pt-PT" altLang="ko-KR" sz="2000" dirty="0">
                <a:solidFill>
                  <a:srgbClr val="92D050"/>
                </a:solidFill>
                <a:ea typeface="맑은 고딕"/>
                <a:cs typeface="Arial"/>
              </a:rPr>
              <a:t>verdes</a:t>
            </a:r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7916867" y="134901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240553" y="4186501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7314249" y="5929207"/>
            <a:ext cx="1843951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/>
              <a:t>Postmortem Analysis Report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>
                <a:solidFill>
                  <a:schemeClr val="accent2"/>
                </a:solidFill>
                <a:latin typeface="+mj-lt"/>
              </a:rPr>
              <a:t>GPS 2023</a:t>
            </a:r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E298B16-26AD-977A-46B8-CAE0538E8D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/>
          </p:nvPr>
        </p:nvSpPr>
        <p:spPr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pt-PT" dirty="0">
              <a:cs typeface="Calibri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70AC3C8-67FA-CA3D-931E-799A62934E68}"/>
              </a:ext>
            </a:extLst>
          </p:cNvPr>
          <p:cNvSpPr txBox="1">
            <a:spLocks/>
          </p:cNvSpPr>
          <p:nvPr/>
        </p:nvSpPr>
        <p:spPr>
          <a:xfrm>
            <a:off x="182566" y="105365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84770BE5-A950-DCF6-4CA6-86CF886F94B0}"/>
              </a:ext>
            </a:extLst>
          </p:cNvPr>
          <p:cNvSpPr txBox="1">
            <a:spLocks/>
          </p:cNvSpPr>
          <p:nvPr/>
        </p:nvSpPr>
        <p:spPr>
          <a:xfrm rot="10800000">
            <a:off x="4477993" y="351215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>
              <a:solidFill>
                <a:schemeClr val="accent5"/>
              </a:solidFill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D687D10-4BF5-5E3C-4E6F-97597862FD89}"/>
              </a:ext>
            </a:extLst>
          </p:cNvPr>
          <p:cNvSpPr txBox="1"/>
          <p:nvPr/>
        </p:nvSpPr>
        <p:spPr>
          <a:xfrm>
            <a:off x="182566" y="1573158"/>
            <a:ext cx="516095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Em gestão de projetos de software, lembrem-se:</a:t>
            </a:r>
          </a:p>
          <a:p>
            <a:endParaRPr lang="pt-PT" altLang="ko-KR" sz="2000" dirty="0">
              <a:solidFill>
                <a:schemeClr val="bg1"/>
              </a:solidFill>
              <a:ea typeface="맑은 고딕"/>
              <a:cs typeface="Arial"/>
            </a:endParaRPr>
          </a:p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Se os bugs fossem </a:t>
            </a:r>
            <a:r>
              <a:rPr lang="pt-PT" altLang="ko-KR" sz="2000" dirty="0" err="1">
                <a:solidFill>
                  <a:schemeClr val="bg1"/>
                </a:solidFill>
                <a:ea typeface="맑은 고딕"/>
                <a:cs typeface="Arial"/>
              </a:rPr>
              <a:t>Pokémons</a:t>
            </a:r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, já teríamos uma equipe pronta para a batalha!</a:t>
            </a:r>
          </a:p>
          <a:p>
            <a:endParaRPr lang="pt-PT" altLang="ko-KR" sz="2000" dirty="0">
              <a:solidFill>
                <a:schemeClr val="bg1"/>
              </a:solidFill>
              <a:ea typeface="맑은 고딕"/>
              <a:cs typeface="Arial"/>
            </a:endParaRPr>
          </a:p>
          <a:p>
            <a:r>
              <a:rPr lang="pt-PT" altLang="ko-KR" sz="2000" dirty="0">
                <a:solidFill>
                  <a:schemeClr val="bg1"/>
                </a:solidFill>
                <a:ea typeface="맑은 고딕"/>
                <a:cs typeface="Arial"/>
              </a:rPr>
              <a:t> #GottaCatchEmAll</a:t>
            </a:r>
          </a:p>
        </p:txBody>
      </p:sp>
      <p:pic>
        <p:nvPicPr>
          <p:cNvPr id="25" name="Imagem 24" descr="Uma imagem com clipart, desenho, ilustração&#10;&#10;Descrição gerada automaticamente">
            <a:extLst>
              <a:ext uri="{FF2B5EF4-FFF2-40B4-BE49-F238E27FC236}">
                <a16:creationId xmlns:a16="http://schemas.microsoft.com/office/drawing/2014/main" id="{C45A6345-2511-912F-564F-E1B21781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03" y="3077496"/>
            <a:ext cx="434654" cy="43465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DAB5C5E-D184-E39D-D10A-A1FA4F60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39" y="3077496"/>
            <a:ext cx="434654" cy="4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1A11-3CEC-D575-B9DD-5281C93B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DDA91-B898-0919-A100-43BB41E7D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MAIN GOALS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781C40-AABF-117D-D915-6231BEB357DB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9004C-BE06-7747-A8B5-85546DB27D39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436E1-54C3-A22E-3CDF-5DE5DAE0DCD2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B80D-4E0D-1FE0-CFC0-44CD30268065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040B3-5F5B-8BA0-7C89-83990BB2211C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29BE3-84B0-50E2-7272-27ABE6ECDD02}"/>
              </a:ext>
            </a:extLst>
          </p:cNvPr>
          <p:cNvSpPr txBox="1"/>
          <p:nvPr/>
        </p:nvSpPr>
        <p:spPr>
          <a:xfrm>
            <a:off x="2204446" y="5186433"/>
            <a:ext cx="786516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cs typeface="Arial"/>
              </a:rPr>
              <a:t>Desenvolver um software complexo e completo possibilitando aos principais intervenientes deste meio uma melhor experiência e organização na execução das suas tarefas diárias.</a:t>
            </a:r>
            <a:endParaRPr lang="pt-PT" sz="1600" dirty="0">
              <a:solidFill>
                <a:schemeClr val="bg1"/>
              </a:solidFill>
              <a:cs typeface="Calibri"/>
            </a:endParaRPr>
          </a:p>
          <a:p>
            <a:endParaRPr lang="pt-PT" altLang="ko-KR" sz="1200" dirty="0">
              <a:solidFill>
                <a:schemeClr val="bg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8B40D-C1A4-A6E6-98D7-431E4BEEBC55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7F1A5-D5A6-5DCB-0A6C-053821F54025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19D15-286B-A43A-BB69-88A0A12C1DB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FA73-D436-B856-D604-6DB7180ECA5A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5B661-DF51-22F8-D018-CDB1AE13F6D0}"/>
              </a:ext>
            </a:extLst>
          </p:cNvPr>
          <p:cNvSpPr txBox="1"/>
          <p:nvPr/>
        </p:nvSpPr>
        <p:spPr>
          <a:xfrm>
            <a:off x="2937768" y="4103603"/>
            <a:ext cx="6398521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  <a:cs typeface="Arial"/>
              </a:rPr>
              <a:t>Desenvolver um software que possibilite uma experiência e ambiente a idosos em lares o mais acolhedora possível, atendendo às suas críticas.</a:t>
            </a:r>
          </a:p>
          <a:p>
            <a:endParaRPr lang="pt-PT" altLang="ko-K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4D33D-11AD-34A4-684C-A0D540BC1041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98CF33-E4D2-CE11-C0CA-FDAC13CC532A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AD1DB-C424-B4CA-03EF-5DAC2E6DD00E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580A5A-0D4D-E709-63E0-338A0A4A5C61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D69C5-A2E6-011D-4F50-3249FF7DD44C}"/>
              </a:ext>
            </a:extLst>
          </p:cNvPr>
          <p:cNvSpPr txBox="1"/>
          <p:nvPr/>
        </p:nvSpPr>
        <p:spPr>
          <a:xfrm>
            <a:off x="4266352" y="3175400"/>
            <a:ext cx="393101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cs typeface="Arial"/>
              </a:rPr>
              <a:t>Revolucionar a gestão de lar de idosos</a:t>
            </a:r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4F7C2490-980A-5DCC-F629-ABE1B593D519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FC74B7B7-D8A8-FBC0-DCFE-27943A3E1E70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616D1746-B250-2519-AE25-5593398C63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F46E6EF2-1D2C-3910-5F1E-5151201ED73B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F3315154-08EA-78F3-336E-5118D62F4AB2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D2BC6E53-1065-9CEC-1B72-933A8C4CAB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A6721B9-28B9-1146-74A3-DBE743E9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72" y="1834978"/>
            <a:ext cx="881449" cy="891746"/>
          </a:xfrm>
          <a:prstGeom prst="rect">
            <a:avLst/>
          </a:prstGeom>
        </p:spPr>
      </p:pic>
      <p:pic>
        <p:nvPicPr>
          <p:cNvPr id="10" name="Imagem 9" descr="Uma imagem com desenho, Gráficos, clipart, arte&#10;&#10;Descrição gerada automaticamente">
            <a:extLst>
              <a:ext uri="{FF2B5EF4-FFF2-40B4-BE49-F238E27FC236}">
                <a16:creationId xmlns:a16="http://schemas.microsoft.com/office/drawing/2014/main" id="{C91B3BD3-074C-067D-6FA5-A50BD74A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51" y="2967680"/>
            <a:ext cx="737287" cy="747584"/>
          </a:xfrm>
          <a:prstGeom prst="rect">
            <a:avLst/>
          </a:prstGeom>
        </p:spPr>
      </p:pic>
      <p:pic>
        <p:nvPicPr>
          <p:cNvPr id="15" name="Imagem 14" descr="Uma imagem com captura de ecrã, Gráficos, círculo, design&#10;&#10;Descrição gerada automaticamente">
            <a:extLst>
              <a:ext uri="{FF2B5EF4-FFF2-40B4-BE49-F238E27FC236}">
                <a16:creationId xmlns:a16="http://schemas.microsoft.com/office/drawing/2014/main" id="{7D1F62D0-2F00-FA41-52B4-FAC82B2D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195" y="3987114"/>
            <a:ext cx="860855" cy="891746"/>
          </a:xfrm>
          <a:prstGeom prst="rect">
            <a:avLst/>
          </a:prstGeom>
        </p:spPr>
      </p:pic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8D7C787-4DCB-AB22-7932-FA93B640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1735" y="5109518"/>
            <a:ext cx="819666" cy="8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PROJECTED SPRINT GOALS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2066962" y="31375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4387394" y="24929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6707826" y="18484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1373284" y="42377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3415968" y="49535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5736400" y="43054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8056832" y="36573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2239438" y="3224918"/>
            <a:ext cx="2000666" cy="1280741"/>
            <a:chOff x="4965552" y="1736224"/>
            <a:chExt cx="1374974" cy="12807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Desenvolver todas as funcionalidades relativas à Gerência, planeamento de refeições e marcação de consultas.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Sprint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4559870" y="2580345"/>
            <a:ext cx="2000666" cy="911409"/>
            <a:chOff x="4965552" y="1736224"/>
            <a:chExt cx="1374974" cy="9114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Desenvolver todas as funcionalidades relativas aos Funcionários e Familiares.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Sprint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6880302" y="19357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Realizar as funcionalidades dos familiares e animadores e corrigir algumas funcionalidades.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Sprint 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2239438" y="2978239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9A730"/>
                </a:solidFill>
                <a:cs typeface="Arial" pitchFamily="34" charset="0"/>
              </a:rPr>
              <a:t>3 Semanas</a:t>
            </a:r>
            <a:endParaRPr lang="ko-KR" altLang="en-US" sz="1400" b="1" dirty="0">
              <a:solidFill>
                <a:srgbClr val="F9A730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4539902" y="2325202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AB6850"/>
                </a:solidFill>
                <a:cs typeface="Arial" pitchFamily="34" charset="0"/>
              </a:rPr>
              <a:t>2 Semanas</a:t>
            </a:r>
            <a:endParaRPr lang="ko-KR" altLang="en-US" sz="1400" b="1" dirty="0">
              <a:solidFill>
                <a:srgbClr val="AB6850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6880302" y="1672707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BB8F85"/>
                </a:solidFill>
                <a:cs typeface="Arial" pitchFamily="34" charset="0"/>
              </a:rPr>
              <a:t>2 Semanas</a:t>
            </a:r>
          </a:p>
        </p:txBody>
      </p:sp>
      <p:pic>
        <p:nvPicPr>
          <p:cNvPr id="35" name="Imagem 34" descr="Manager - Free people icons">
            <a:extLst>
              <a:ext uri="{FF2B5EF4-FFF2-40B4-BE49-F238E27FC236}">
                <a16:creationId xmlns:a16="http://schemas.microsoft.com/office/drawing/2014/main" id="{B1A54358-1188-A651-E086-E5C4F5C6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33" y="4442591"/>
            <a:ext cx="395417" cy="405715"/>
          </a:xfrm>
          <a:prstGeom prst="rect">
            <a:avLst/>
          </a:prstGeom>
        </p:spPr>
      </p:pic>
      <p:pic>
        <p:nvPicPr>
          <p:cNvPr id="37" name="Imagem 3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EBAC065-B511-9BCC-CCED-CB4EB89A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36" y="4436413"/>
            <a:ext cx="438666" cy="428370"/>
          </a:xfrm>
          <a:prstGeom prst="rect">
            <a:avLst/>
          </a:prstGeom>
        </p:spPr>
      </p:pic>
      <p:pic>
        <p:nvPicPr>
          <p:cNvPr id="39" name="Imagem 3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E9ABB66-68DD-5FFB-6667-4025302C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841" y="4426116"/>
            <a:ext cx="418072" cy="418072"/>
          </a:xfrm>
          <a:prstGeom prst="rect">
            <a:avLst/>
          </a:prstGeom>
        </p:spPr>
      </p:pic>
      <p:pic>
        <p:nvPicPr>
          <p:cNvPr id="41" name="Imagem 4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AC3EC2C-14CB-8524-75CE-E3BF8219F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870" y="3723945"/>
            <a:ext cx="490153" cy="459261"/>
          </a:xfrm>
          <a:prstGeom prst="rect">
            <a:avLst/>
          </a:prstGeom>
        </p:spPr>
      </p:pic>
      <p:pic>
        <p:nvPicPr>
          <p:cNvPr id="43" name="Imagem 4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EE06AA5-6C66-EFE0-997F-0ACE2DB85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546" y="3703351"/>
            <a:ext cx="490153" cy="490153"/>
          </a:xfrm>
          <a:prstGeom prst="rect">
            <a:avLst/>
          </a:prstGeom>
        </p:spPr>
      </p:pic>
      <p:pic>
        <p:nvPicPr>
          <p:cNvPr id="45" name="Imagem 4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ABA3CB9-AABE-F749-8092-F16608415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34" y="3076517"/>
            <a:ext cx="397478" cy="448964"/>
          </a:xfrm>
          <a:prstGeom prst="rect">
            <a:avLst/>
          </a:prstGeom>
        </p:spPr>
      </p:pic>
      <p:pic>
        <p:nvPicPr>
          <p:cNvPr id="46" name="Imagem 4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E21165E-E00A-8EF8-DE55-B98E2CD00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060" y="3055925"/>
            <a:ext cx="490153" cy="4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8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>
            <a:extLst>
              <a:ext uri="{FF2B5EF4-FFF2-40B4-BE49-F238E27FC236}">
                <a16:creationId xmlns:a16="http://schemas.microsoft.com/office/drawing/2014/main" id="{2172CA21-97EE-0170-7E24-F30545E33A44}"/>
              </a:ext>
            </a:extLst>
          </p:cNvPr>
          <p:cNvSpPr/>
          <p:nvPr/>
        </p:nvSpPr>
        <p:spPr>
          <a:xfrm>
            <a:off x="0" y="2981685"/>
            <a:ext cx="12192000" cy="18892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SPRINT 1 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307933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307933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6A147-F4FC-46AD-AD94-6BCDAB0F5523}"/>
              </a:ext>
            </a:extLst>
          </p:cNvPr>
          <p:cNvSpPr txBox="1"/>
          <p:nvPr/>
        </p:nvSpPr>
        <p:spPr>
          <a:xfrm>
            <a:off x="1103745" y="2150731"/>
            <a:ext cx="336718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Como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Gerente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eu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quero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gerir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os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residentes</a:t>
            </a:r>
            <a:endParaRPr lang="pt-PT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3B461-0E4E-419D-A6AE-D41E5119ACCB}"/>
              </a:ext>
            </a:extLst>
          </p:cNvPr>
          <p:cNvSpPr txBox="1"/>
          <p:nvPr/>
        </p:nvSpPr>
        <p:spPr>
          <a:xfrm>
            <a:off x="1103746" y="3687364"/>
            <a:ext cx="28412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Como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Gerente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eu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quero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gerir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funcionarios</a:t>
            </a:r>
            <a:endParaRPr lang="pt-PT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1112127" y="197681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1112127" y="353491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0E83E-9AFB-43A0-A418-05A2DD6E1640}"/>
              </a:ext>
            </a:extLst>
          </p:cNvPr>
          <p:cNvSpPr txBox="1"/>
          <p:nvPr/>
        </p:nvSpPr>
        <p:spPr>
          <a:xfrm>
            <a:off x="7343775" y="1850224"/>
            <a:ext cx="376307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Como 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cozinheiro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no Dep.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Culinario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eu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quero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gerir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 o 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planeamento</a:t>
            </a:r>
            <a:r>
              <a:rPr lang="en-US" sz="1400" b="1" dirty="0">
                <a:solidFill>
                  <a:schemeClr val="accent1"/>
                </a:solidFill>
                <a:ea typeface="+mn-lt"/>
                <a:cs typeface="+mn-lt"/>
              </a:rPr>
              <a:t> de </a:t>
            </a:r>
            <a:r>
              <a:rPr lang="en-US" sz="1400" b="1" dirty="0" err="1">
                <a:solidFill>
                  <a:schemeClr val="accent1"/>
                </a:solidFill>
                <a:ea typeface="+mn-lt"/>
                <a:cs typeface="+mn-lt"/>
              </a:rPr>
              <a:t>refeições</a:t>
            </a:r>
            <a:endParaRPr lang="en-US" sz="14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algn="r"/>
            <a:endParaRPr lang="en-US" altLang="ko-KR" sz="1200" b="1" dirty="0">
              <a:solidFill>
                <a:schemeClr val="accent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7F918-2D78-4E4A-8757-DC433684DB68}"/>
              </a:ext>
            </a:extLst>
          </p:cNvPr>
          <p:cNvSpPr txBox="1"/>
          <p:nvPr/>
        </p:nvSpPr>
        <p:spPr>
          <a:xfrm>
            <a:off x="8168968" y="3515647"/>
            <a:ext cx="281983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Como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enfermeira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do Dep.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Clinico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quero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registar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residente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suas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consultas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1400" b="1" err="1">
                <a:solidFill>
                  <a:schemeClr val="bg1"/>
                </a:solidFill>
                <a:ea typeface="+mn-lt"/>
                <a:cs typeface="+mn-lt"/>
              </a:rPr>
              <a:t>medicações</a:t>
            </a:r>
            <a:endParaRPr lang="en-US" sz="1400" b="1" err="1">
              <a:solidFill>
                <a:schemeClr val="bg1"/>
              </a:solidFill>
              <a:ea typeface="맑은 고딕"/>
              <a:cs typeface="Calibri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5D4361AF-0D71-5F3F-320A-BBE52F753973}"/>
              </a:ext>
            </a:extLst>
          </p:cNvPr>
          <p:cNvGrpSpPr/>
          <p:nvPr/>
        </p:nvGrpSpPr>
        <p:grpSpPr>
          <a:xfrm>
            <a:off x="3661791" y="2739248"/>
            <a:ext cx="4896672" cy="2690397"/>
            <a:chOff x="-548507" y="477868"/>
            <a:chExt cx="11570449" cy="6357177"/>
          </a:xfrm>
        </p:grpSpPr>
        <p:sp>
          <p:nvSpPr>
            <p:cNvPr id="35" name="Freeform: Shape 23">
              <a:extLst>
                <a:ext uri="{FF2B5EF4-FFF2-40B4-BE49-F238E27FC236}">
                  <a16:creationId xmlns:a16="http://schemas.microsoft.com/office/drawing/2014/main" id="{6F361E62-8D2F-A7F2-F731-B220951AB18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17A9EDC7-CC0A-8E4A-48F8-337D6F0EFBB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5">
              <a:extLst>
                <a:ext uri="{FF2B5EF4-FFF2-40B4-BE49-F238E27FC236}">
                  <a16:creationId xmlns:a16="http://schemas.microsoft.com/office/drawing/2014/main" id="{D5A374EA-BF46-36B2-0A03-158FEA4119F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6">
              <a:extLst>
                <a:ext uri="{FF2B5EF4-FFF2-40B4-BE49-F238E27FC236}">
                  <a16:creationId xmlns:a16="http://schemas.microsoft.com/office/drawing/2014/main" id="{04C11C02-E887-1039-B258-E8D3E92F26C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7">
              <a:extLst>
                <a:ext uri="{FF2B5EF4-FFF2-40B4-BE49-F238E27FC236}">
                  <a16:creationId xmlns:a16="http://schemas.microsoft.com/office/drawing/2014/main" id="{EF45D720-1ED3-0AA3-1548-492CFF6EE8B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10DBBB46-F434-202A-9F63-6480EE55465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5" name="Rectangle: Rounded Corners 33">
                <a:extLst>
                  <a:ext uri="{FF2B5EF4-FFF2-40B4-BE49-F238E27FC236}">
                    <a16:creationId xmlns:a16="http://schemas.microsoft.com/office/drawing/2014/main" id="{BBF89C5F-B001-A4E5-17C8-3ADA620519E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34">
                <a:extLst>
                  <a:ext uri="{FF2B5EF4-FFF2-40B4-BE49-F238E27FC236}">
                    <a16:creationId xmlns:a16="http://schemas.microsoft.com/office/drawing/2014/main" id="{95934E5A-A546-7729-ABE7-561C699222A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29">
              <a:extLst>
                <a:ext uri="{FF2B5EF4-FFF2-40B4-BE49-F238E27FC236}">
                  <a16:creationId xmlns:a16="http://schemas.microsoft.com/office/drawing/2014/main" id="{6386735C-2750-1DE7-11A5-489B2F06629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3" name="Rectangle: Rounded Corners 31">
                <a:extLst>
                  <a:ext uri="{FF2B5EF4-FFF2-40B4-BE49-F238E27FC236}">
                    <a16:creationId xmlns:a16="http://schemas.microsoft.com/office/drawing/2014/main" id="{8850E836-B121-7501-893C-2B438B57E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32">
                <a:extLst>
                  <a:ext uri="{FF2B5EF4-FFF2-40B4-BE49-F238E27FC236}">
                    <a16:creationId xmlns:a16="http://schemas.microsoft.com/office/drawing/2014/main" id="{38F520CC-92E9-E7C2-9B24-770CD90D5D6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: Shape 30">
              <a:extLst>
                <a:ext uri="{FF2B5EF4-FFF2-40B4-BE49-F238E27FC236}">
                  <a16:creationId xmlns:a16="http://schemas.microsoft.com/office/drawing/2014/main" id="{7B928744-7B5C-99EF-27B2-71BAC5B1AE6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8C83B7F-FE1B-2DDA-D617-95943CC0D96B}"/>
              </a:ext>
            </a:extLst>
          </p:cNvPr>
          <p:cNvSpPr txBox="1"/>
          <p:nvPr/>
        </p:nvSpPr>
        <p:spPr>
          <a:xfrm>
            <a:off x="4923485" y="11161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cs typeface="Calibri"/>
              </a:rPr>
              <a:t>DELIVERED FEATURES</a:t>
            </a:r>
          </a:p>
        </p:txBody>
      </p:sp>
      <p:pic>
        <p:nvPicPr>
          <p:cNvPr id="9" name="Imagem 8" descr="Manager - Free people icons">
            <a:extLst>
              <a:ext uri="{FF2B5EF4-FFF2-40B4-BE49-F238E27FC236}">
                <a16:creationId xmlns:a16="http://schemas.microsoft.com/office/drawing/2014/main" id="{B3D7A92A-9114-6040-F011-FDE45CB8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2" y="2077993"/>
            <a:ext cx="518984" cy="529282"/>
          </a:xfrm>
          <a:prstGeom prst="rect">
            <a:avLst/>
          </a:prstGeom>
        </p:spPr>
      </p:pic>
      <p:pic>
        <p:nvPicPr>
          <p:cNvPr id="10" name="Imagem 9" descr="Manager - Free people icons">
            <a:extLst>
              <a:ext uri="{FF2B5EF4-FFF2-40B4-BE49-F238E27FC236}">
                <a16:creationId xmlns:a16="http://schemas.microsoft.com/office/drawing/2014/main" id="{16244D6B-E40C-2B9B-A6EB-4A8587D9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2" y="3643182"/>
            <a:ext cx="518984" cy="529282"/>
          </a:xfrm>
          <a:prstGeom prst="rect">
            <a:avLst/>
          </a:prstGeom>
        </p:spPr>
      </p:pic>
      <p:pic>
        <p:nvPicPr>
          <p:cNvPr id="12" name="Imagem 1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A280CBE-B10D-743D-0FD1-B0DE4E43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21" y="2020329"/>
            <a:ext cx="551936" cy="551936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A00A043-68B0-AE91-B580-E618F2BD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330" y="3575221"/>
            <a:ext cx="603422" cy="6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609" y="197269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SPRINT 2</a:t>
            </a:r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689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F7AA4-546A-4F89-87EB-75A03EE85B6E}"/>
              </a:ext>
            </a:extLst>
          </p:cNvPr>
          <p:cNvSpPr txBox="1"/>
          <p:nvPr/>
        </p:nvSpPr>
        <p:spPr>
          <a:xfrm>
            <a:off x="432394" y="1937874"/>
            <a:ext cx="35396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cs typeface="Calibri"/>
              </a:rPr>
              <a:t>Como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enfermeira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do Dep.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Clinico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quero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registar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em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um 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residente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as 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suas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consultas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e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medicações</a:t>
            </a:r>
          </a:p>
          <a:p>
            <a:pPr algn="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B8936-2B63-472E-B707-A01FFA323C8E}"/>
              </a:ext>
            </a:extLst>
          </p:cNvPr>
          <p:cNvSpPr txBox="1"/>
          <p:nvPr/>
        </p:nvSpPr>
        <p:spPr>
          <a:xfrm>
            <a:off x="432394" y="4955955"/>
            <a:ext cx="35396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cs typeface="Calibri"/>
              </a:rPr>
              <a:t>Como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enfermeira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do Dep.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Clinico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1400" b="1" dirty="0" err="1">
                <a:solidFill>
                  <a:schemeClr val="accent2"/>
                </a:solidFill>
                <a:cs typeface="Calibri"/>
              </a:rPr>
              <a:t>quero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registar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a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falta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de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medicação</a:t>
            </a:r>
            <a:r>
              <a:rPr lang="en-US" sz="1400" b="1" dirty="0">
                <a:solidFill>
                  <a:schemeClr val="accent2"/>
                </a:solidFill>
                <a:cs typeface="Calibri"/>
              </a:rPr>
              <a:t> e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utensílios</a:t>
            </a:r>
          </a:p>
          <a:p>
            <a:pPr algn="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7C0B7-F38F-41C9-9864-5E3E35BE9E5D}"/>
              </a:ext>
            </a:extLst>
          </p:cNvPr>
          <p:cNvSpPr txBox="1"/>
          <p:nvPr/>
        </p:nvSpPr>
        <p:spPr>
          <a:xfrm>
            <a:off x="432394" y="3431674"/>
            <a:ext cx="35396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Como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Funcionario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eu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quero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visualizar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as 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informações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do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residente</a:t>
            </a:r>
            <a:endParaRPr lang="en-US" sz="1400" dirty="0">
              <a:solidFill>
                <a:schemeClr val="accent1"/>
              </a:solidFill>
              <a:ea typeface="맑은 고딕"/>
              <a:cs typeface="Calibri"/>
            </a:endParaRPr>
          </a:p>
          <a:p>
            <a:pPr algn="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D58C0-8D16-4BEE-94CF-4BA589AF9D3F}"/>
              </a:ext>
            </a:extLst>
          </p:cNvPr>
          <p:cNvSpPr txBox="1"/>
          <p:nvPr/>
        </p:nvSpPr>
        <p:spPr>
          <a:xfrm>
            <a:off x="8162759" y="2837174"/>
            <a:ext cx="34482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cs typeface="Calibri"/>
              </a:rPr>
              <a:t>Como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Funcionário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pretendo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abrir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um  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período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de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visitas</a:t>
            </a:r>
            <a:endParaRPr lang="en-US" sz="1400" err="1">
              <a:solidFill>
                <a:schemeClr val="accent2"/>
              </a:solidFill>
              <a:cs typeface="Calibri"/>
            </a:endParaRPr>
          </a:p>
          <a:p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7826A-C6D3-4401-85C1-46C137289437}"/>
              </a:ext>
            </a:extLst>
          </p:cNvPr>
          <p:cNvSpPr txBox="1"/>
          <p:nvPr/>
        </p:nvSpPr>
        <p:spPr>
          <a:xfrm>
            <a:off x="8158195" y="4361454"/>
            <a:ext cx="3458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Como Familiar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eu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quero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visualizar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 as 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consultas</a:t>
            </a:r>
            <a:r>
              <a:rPr lang="en-US" sz="1400" b="1" dirty="0">
                <a:solidFill>
                  <a:schemeClr val="accent1"/>
                </a:solidFill>
                <a:ea typeface="맑은 고딕"/>
                <a:cs typeface="Calibri"/>
              </a:rPr>
              <a:t> do </a:t>
            </a:r>
            <a:r>
              <a:rPr lang="en-US" sz="1400" b="1" dirty="0" err="1">
                <a:solidFill>
                  <a:schemeClr val="accent1"/>
                </a:solidFill>
                <a:ea typeface="맑은 고딕"/>
                <a:cs typeface="Calibri"/>
              </a:rPr>
              <a:t>utente</a:t>
            </a:r>
            <a:endParaRPr lang="en-US" sz="1400" dirty="0">
              <a:solidFill>
                <a:schemeClr val="accent1"/>
              </a:solidFill>
              <a:ea typeface="맑은 고딕"/>
              <a:cs typeface="Calibri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97C134-C180-0F23-DCDB-513C072D2BCE}"/>
              </a:ext>
            </a:extLst>
          </p:cNvPr>
          <p:cNvSpPr/>
          <p:nvPr/>
        </p:nvSpPr>
        <p:spPr>
          <a:xfrm>
            <a:off x="7245279" y="131607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217F77E-1686-0171-C77F-C2C70B8452BE}"/>
              </a:ext>
            </a:extLst>
          </p:cNvPr>
          <p:cNvSpPr txBox="1"/>
          <p:nvPr/>
        </p:nvSpPr>
        <p:spPr>
          <a:xfrm>
            <a:off x="8172918" y="1313174"/>
            <a:ext cx="34482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400" b="1" dirty="0">
                <a:solidFill>
                  <a:schemeClr val="accent1"/>
                </a:solidFill>
                <a:cs typeface="Calibri"/>
              </a:rPr>
              <a:t>Como 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cozinheiro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no Dep.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Culinário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eu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quero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400" b="1" err="1">
                <a:solidFill>
                  <a:schemeClr val="accent1"/>
                </a:solidFill>
                <a:cs typeface="Calibri"/>
              </a:rPr>
              <a:t>criar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/</a:t>
            </a:r>
            <a:r>
              <a:rPr lang="en-US" sz="1400" b="1" err="1">
                <a:solidFill>
                  <a:schemeClr val="accent1"/>
                </a:solidFill>
                <a:cs typeface="Calibri"/>
              </a:rPr>
              <a:t>editar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/</a:t>
            </a:r>
            <a:r>
              <a:rPr lang="en-US" sz="1400" b="1" err="1">
                <a:solidFill>
                  <a:schemeClr val="accent1"/>
                </a:solidFill>
                <a:cs typeface="Calibri"/>
              </a:rPr>
              <a:t>apagar</a:t>
            </a:r>
            <a:r>
              <a:rPr lang="en-US" sz="1400" b="1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400" b="1" err="1">
                <a:solidFill>
                  <a:schemeClr val="accent1"/>
                </a:solidFill>
                <a:cs typeface="Calibri"/>
              </a:rPr>
              <a:t>restrições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e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preferências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alimentares</a:t>
            </a:r>
            <a:r>
              <a:rPr lang="en-US" sz="1400" b="1" dirty="0">
                <a:solidFill>
                  <a:schemeClr val="accent1"/>
                </a:solidFill>
                <a:cs typeface="Calibri"/>
              </a:rPr>
              <a:t> dos </a:t>
            </a:r>
            <a:r>
              <a:rPr lang="en-US" sz="1400" b="1" dirty="0" err="1">
                <a:solidFill>
                  <a:schemeClr val="accent1"/>
                </a:solidFill>
                <a:cs typeface="Calibri"/>
              </a:rPr>
              <a:t>residentes</a:t>
            </a:r>
            <a:endParaRPr lang="en-US" sz="1400" dirty="0">
              <a:solidFill>
                <a:schemeClr val="accent1"/>
              </a:solidFill>
              <a:cs typeface="Calibri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3A1507-C393-6FE2-98B0-669567894BDB}"/>
              </a:ext>
            </a:extLst>
          </p:cNvPr>
          <p:cNvSpPr/>
          <p:nvPr/>
        </p:nvSpPr>
        <p:spPr>
          <a:xfrm>
            <a:off x="7296079" y="553275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AB2A63A2-8363-E266-71F5-0787F77305E6}"/>
              </a:ext>
            </a:extLst>
          </p:cNvPr>
          <p:cNvSpPr txBox="1"/>
          <p:nvPr/>
        </p:nvSpPr>
        <p:spPr>
          <a:xfrm>
            <a:off x="8168355" y="5570494"/>
            <a:ext cx="3458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cs typeface="Calibri"/>
              </a:rPr>
              <a:t>Como Familiar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pretendo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fazer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a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reserva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de um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período</a:t>
            </a:r>
            <a:r>
              <a:rPr lang="en-US" sz="1400" b="1">
                <a:solidFill>
                  <a:schemeClr val="accent2"/>
                </a:solidFill>
                <a:cs typeface="Calibri"/>
              </a:rPr>
              <a:t> de </a:t>
            </a:r>
            <a:r>
              <a:rPr lang="en-US" sz="1400" b="1" err="1">
                <a:solidFill>
                  <a:schemeClr val="accent2"/>
                </a:solidFill>
                <a:cs typeface="Calibri"/>
              </a:rPr>
              <a:t>visitas</a:t>
            </a:r>
            <a:endParaRPr lang="en-US" sz="1400" err="1">
              <a:solidFill>
                <a:schemeClr val="accent2"/>
              </a:solidFill>
              <a:cs typeface="Calibri"/>
            </a:endParaRPr>
          </a:p>
          <a:p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9BE730A-E77E-2B36-F68A-E6A3C6E6A782}"/>
              </a:ext>
            </a:extLst>
          </p:cNvPr>
          <p:cNvSpPr txBox="1"/>
          <p:nvPr/>
        </p:nvSpPr>
        <p:spPr>
          <a:xfrm>
            <a:off x="4827310" y="855081"/>
            <a:ext cx="2321794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cs typeface="Calibri"/>
              </a:rPr>
              <a:t>DELIVERED FEATURES</a:t>
            </a:r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AF9D04A-124A-F476-6EEC-BB79EED8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1" y="2030626"/>
            <a:ext cx="603422" cy="603422"/>
          </a:xfrm>
          <a:prstGeom prst="rect">
            <a:avLst/>
          </a:prstGeom>
        </p:spPr>
      </p:pic>
      <p:pic>
        <p:nvPicPr>
          <p:cNvPr id="12" name="Imagem 1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EE46711-C777-6685-BD4F-CD7FC548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68" y="5078627"/>
            <a:ext cx="603422" cy="603422"/>
          </a:xfrm>
          <a:prstGeom prst="rect">
            <a:avLst/>
          </a:prstGeom>
        </p:spPr>
      </p:pic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77C1D74-4E36-D450-9A32-EE39D1D4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71" y="3564924"/>
            <a:ext cx="613720" cy="572530"/>
          </a:xfrm>
          <a:prstGeom prst="rect">
            <a:avLst/>
          </a:prstGeom>
        </p:spPr>
      </p:pic>
      <p:pic>
        <p:nvPicPr>
          <p:cNvPr id="20" name="Imagem 1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CD8CDE2-7F16-59B3-E1CA-0CAC6BDA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33" y="2854411"/>
            <a:ext cx="613720" cy="572530"/>
          </a:xfrm>
          <a:prstGeom prst="rect">
            <a:avLst/>
          </a:prstGeom>
        </p:spPr>
      </p:pic>
      <p:pic>
        <p:nvPicPr>
          <p:cNvPr id="23" name="Imagem 2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4B490F1-027B-64DA-A7D5-B40A8BC52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626" y="1402491"/>
            <a:ext cx="551936" cy="551936"/>
          </a:xfrm>
          <a:prstGeom prst="rect">
            <a:avLst/>
          </a:prstGeom>
        </p:spPr>
      </p:pic>
      <p:pic>
        <p:nvPicPr>
          <p:cNvPr id="25" name="Imagem 2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41BBBC2-151F-181C-0E66-9D3D13CC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221" y="4347519"/>
            <a:ext cx="541639" cy="551936"/>
          </a:xfrm>
          <a:prstGeom prst="rect">
            <a:avLst/>
          </a:prstGeom>
        </p:spPr>
      </p:pic>
      <p:pic>
        <p:nvPicPr>
          <p:cNvPr id="39" name="Imagem 3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113EF1F-9360-6C5A-9832-0D33AEA93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113" y="5624383"/>
            <a:ext cx="541639" cy="5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20DB-B2D0-C9E2-EFF6-DA837DD7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D731E-7355-C8F7-0466-DC4FBA080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9" y="167152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SPRINT 3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64C37C-0771-52CF-D6D9-BEEBA18DB023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6BFB6-25F0-BBDF-BCB1-D798BDEB9F8C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687E14-41CF-A8E3-60DF-A583FAA490DF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9E74B726-6A6B-53D9-B416-17D2079D3DC2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339994-3FC9-A606-4445-7D80D63EED2F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F892BA-9F6A-B17F-043C-DFEF46B2B89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1E834108-7347-2579-9421-9AA60BE70B67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E04BDB-51FB-E684-B95F-969458A78589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E73341-E7F0-DD33-6ACB-12975AAB6C7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909DC5BF-6335-817A-B4B8-4E347722DDBB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8D91B4-C92C-BBE5-645E-AA453AE31467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871DF4-D412-329E-C1C4-D1C88F71EA1A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3100E0D8-EF32-C1FB-3B80-81459AEE0D92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10F703-0555-C00F-F0B0-4E65C234F924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F62266-4D67-8F70-DFD4-5B03F6F3BD7D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F109D9D8-308C-D8F0-8E02-20B8966A810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618E40-BEC6-A169-0D29-4AC3B60E23FD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1212FA-055D-76E7-7E84-811E9D60B9E9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AC2F9148-0341-5A83-762B-BD0F712014FA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8A376F-01C0-4D9C-429D-71166ED397FE}"/>
              </a:ext>
            </a:extLst>
          </p:cNvPr>
          <p:cNvSpPr txBox="1"/>
          <p:nvPr/>
        </p:nvSpPr>
        <p:spPr>
          <a:xfrm>
            <a:off x="5455660" y="3696507"/>
            <a:ext cx="128068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  <a:cs typeface="Arial"/>
              </a:rPr>
              <a:t>User Stories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351BF4-61AF-533B-76A4-FD92FBA17B14}"/>
              </a:ext>
            </a:extLst>
          </p:cNvPr>
          <p:cNvSpPr txBox="1"/>
          <p:nvPr/>
        </p:nvSpPr>
        <p:spPr>
          <a:xfrm>
            <a:off x="7183717" y="5305475"/>
            <a:ext cx="324814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Como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utilizador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do software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guardar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as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minhas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credenciais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para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entrar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automaticamente</a:t>
            </a:r>
            <a:endParaRPr lang="pt-PT" altLang="ko-KR" b="1" err="1">
              <a:solidFill>
                <a:schemeClr val="accent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3862E2-00A7-4849-DB15-909B1029E105}"/>
              </a:ext>
            </a:extLst>
          </p:cNvPr>
          <p:cNvSpPr txBox="1"/>
          <p:nvPr/>
        </p:nvSpPr>
        <p:spPr>
          <a:xfrm>
            <a:off x="8131834" y="3931114"/>
            <a:ext cx="324814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Como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animador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conseguir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ver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o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histórico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de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atividades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e que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participantes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estiveram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nas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atividades</a:t>
            </a:r>
            <a:endParaRPr lang="pt-PT" altLang="ko-KR" b="1" err="1">
              <a:solidFill>
                <a:schemeClr val="accent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5B5E6-18AB-9588-ABE6-DF05CD37375B}"/>
              </a:ext>
            </a:extLst>
          </p:cNvPr>
          <p:cNvSpPr txBox="1"/>
          <p:nvPr/>
        </p:nvSpPr>
        <p:spPr>
          <a:xfrm>
            <a:off x="8159048" y="2429752"/>
            <a:ext cx="32481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Como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Animador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eu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conseguir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gerir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as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atividades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(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Criar,Apagar,Editar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)</a:t>
            </a:r>
            <a:endParaRPr lang="pt-PT" altLang="ko-KR" b="1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EF4048-520B-FFC9-C644-59757DF8C156}"/>
              </a:ext>
            </a:extLst>
          </p:cNvPr>
          <p:cNvSpPr txBox="1"/>
          <p:nvPr/>
        </p:nvSpPr>
        <p:spPr>
          <a:xfrm>
            <a:off x="729762" y="4445937"/>
            <a:ext cx="32481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Como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Animador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eu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registar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a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participação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do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residente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na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atividade</a:t>
            </a:r>
            <a:endParaRPr lang="pt-PT" altLang="ko-KR" b="1" err="1">
              <a:solidFill>
                <a:schemeClr val="accent2"/>
              </a:solidFill>
              <a:cs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032165-A381-9C69-1EB9-46DA10EAECE1}"/>
              </a:ext>
            </a:extLst>
          </p:cNvPr>
          <p:cNvSpPr txBox="1"/>
          <p:nvPr/>
        </p:nvSpPr>
        <p:spPr>
          <a:xfrm>
            <a:off x="902119" y="3053433"/>
            <a:ext cx="32481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Como Familiar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eu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visualizar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as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consultas</a:t>
            </a:r>
            <a:r>
              <a:rPr lang="en-US" sz="1400" b="1">
                <a:solidFill>
                  <a:schemeClr val="accent3"/>
                </a:solidFill>
                <a:ea typeface="+mn-lt"/>
                <a:cs typeface="+mn-lt"/>
              </a:rPr>
              <a:t> do </a:t>
            </a:r>
            <a:r>
              <a:rPr lang="en-US" sz="1400" b="1" err="1">
                <a:solidFill>
                  <a:schemeClr val="accent3"/>
                </a:solidFill>
                <a:ea typeface="+mn-lt"/>
                <a:cs typeface="+mn-lt"/>
              </a:rPr>
              <a:t>utente</a:t>
            </a:r>
            <a:endParaRPr lang="pt-PT" altLang="ko-KR" b="1">
              <a:solidFill>
                <a:schemeClr val="accent3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EF4C1E-C9A0-223A-DB4B-E30E28C2850E}"/>
              </a:ext>
            </a:extLst>
          </p:cNvPr>
          <p:cNvSpPr txBox="1"/>
          <p:nvPr/>
        </p:nvSpPr>
        <p:spPr>
          <a:xfrm>
            <a:off x="1258630" y="1515786"/>
            <a:ext cx="391036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Dado que um familiar entre no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sistema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com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os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dados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corretos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,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quando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este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estiver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logado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,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deve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ser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capaz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de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reservar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um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período</a:t>
            </a: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 de </a:t>
            </a:r>
            <a:r>
              <a:rPr lang="en-US" sz="1400" b="1" err="1">
                <a:solidFill>
                  <a:schemeClr val="accent1"/>
                </a:solidFill>
                <a:ea typeface="+mn-lt"/>
                <a:cs typeface="+mn-lt"/>
              </a:rPr>
              <a:t>visitas</a:t>
            </a:r>
            <a:endParaRPr lang="pt-PT" altLang="ko-KR" b="1">
              <a:solidFill>
                <a:schemeClr val="accent1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F077BFF3-54AC-595D-E0F4-F878D0FE16C6}"/>
              </a:ext>
            </a:extLst>
          </p:cNvPr>
          <p:cNvSpPr txBox="1"/>
          <p:nvPr/>
        </p:nvSpPr>
        <p:spPr>
          <a:xfrm>
            <a:off x="1855529" y="5441900"/>
            <a:ext cx="32481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Como familiar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ter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uma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comunicação</a:t>
            </a: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 com o lar de </a:t>
            </a:r>
            <a:r>
              <a:rPr lang="en-US" sz="1400" b="1" err="1">
                <a:solidFill>
                  <a:schemeClr val="accent5"/>
                </a:solidFill>
                <a:ea typeface="+mn-lt"/>
                <a:cs typeface="+mn-lt"/>
              </a:rPr>
              <a:t>idosos</a:t>
            </a:r>
            <a:endParaRPr lang="pt-PT" altLang="ko-KR" b="1">
              <a:solidFill>
                <a:schemeClr val="accent5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957681FC-75E4-DCA4-B7C5-F99BF36972AA}"/>
              </a:ext>
            </a:extLst>
          </p:cNvPr>
          <p:cNvSpPr txBox="1"/>
          <p:nvPr/>
        </p:nvSpPr>
        <p:spPr>
          <a:xfrm>
            <a:off x="6918831" y="1321303"/>
            <a:ext cx="32481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Como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Gerente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eu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quero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poder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editar</a:t>
            </a:r>
            <a:r>
              <a:rPr lang="en-US" sz="1400" b="1">
                <a:solidFill>
                  <a:schemeClr val="accent2"/>
                </a:solidFill>
                <a:ea typeface="+mn-lt"/>
                <a:cs typeface="+mn-lt"/>
              </a:rPr>
              <a:t> o cargo dos </a:t>
            </a:r>
            <a:r>
              <a:rPr lang="en-US" sz="1400" b="1" err="1">
                <a:solidFill>
                  <a:schemeClr val="accent2"/>
                </a:solidFill>
                <a:ea typeface="+mn-lt"/>
                <a:cs typeface="+mn-lt"/>
              </a:rPr>
              <a:t>funcionários</a:t>
            </a:r>
            <a:endParaRPr lang="pt-PT" altLang="ko-KR" b="1" err="1">
              <a:solidFill>
                <a:schemeClr val="accent2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AA2C6B0-F648-EEE8-F28D-18160859EEA4}"/>
              </a:ext>
            </a:extLst>
          </p:cNvPr>
          <p:cNvSpPr txBox="1"/>
          <p:nvPr/>
        </p:nvSpPr>
        <p:spPr>
          <a:xfrm>
            <a:off x="4887199" y="79286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cs typeface="Calibri"/>
              </a:rPr>
              <a:t>DELIVERED FEATURES</a:t>
            </a:r>
          </a:p>
        </p:txBody>
      </p:sp>
      <p:pic>
        <p:nvPicPr>
          <p:cNvPr id="24" name="Imagem 2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076624A-149E-7B67-9B9F-F70F3ED4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2" y="1567249"/>
            <a:ext cx="541639" cy="551936"/>
          </a:xfrm>
          <a:prstGeom prst="rect">
            <a:avLst/>
          </a:prstGeom>
        </p:spPr>
      </p:pic>
      <p:pic>
        <p:nvPicPr>
          <p:cNvPr id="26" name="Imagem 2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2398A1E-74F1-3567-1F4E-B12420F0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" y="3008870"/>
            <a:ext cx="541639" cy="551936"/>
          </a:xfrm>
          <a:prstGeom prst="rect">
            <a:avLst/>
          </a:prstGeom>
        </p:spPr>
      </p:pic>
      <p:pic>
        <p:nvPicPr>
          <p:cNvPr id="29" name="Imagem 2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1D89C56-8BFC-3420-D6BD-302ECDCE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05" y="5408141"/>
            <a:ext cx="541639" cy="551936"/>
          </a:xfrm>
          <a:prstGeom prst="rect">
            <a:avLst/>
          </a:prstGeom>
        </p:spPr>
      </p:pic>
      <p:pic>
        <p:nvPicPr>
          <p:cNvPr id="32" name="Imagem 3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E0E05A5-D632-AA56-5F37-33B8C670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6" y="4460788"/>
            <a:ext cx="448964" cy="510747"/>
          </a:xfrm>
          <a:prstGeom prst="rect">
            <a:avLst/>
          </a:prstGeom>
        </p:spPr>
      </p:pic>
      <p:pic>
        <p:nvPicPr>
          <p:cNvPr id="35" name="Imagem 3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D8C4112-2DF8-5920-7D0E-5F66A3C5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896" y="2442517"/>
            <a:ext cx="448964" cy="510747"/>
          </a:xfrm>
          <a:prstGeom prst="rect">
            <a:avLst/>
          </a:prstGeom>
        </p:spPr>
      </p:pic>
      <p:pic>
        <p:nvPicPr>
          <p:cNvPr id="38" name="Imagem 3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27EA9F9-B9A6-7D7D-A2EC-8F394DE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355" y="4048896"/>
            <a:ext cx="448964" cy="510747"/>
          </a:xfrm>
          <a:prstGeom prst="rect">
            <a:avLst/>
          </a:prstGeom>
        </p:spPr>
      </p:pic>
      <p:pic>
        <p:nvPicPr>
          <p:cNvPr id="41" name="Imagem 40" descr="Manager - Free people icons">
            <a:extLst>
              <a:ext uri="{FF2B5EF4-FFF2-40B4-BE49-F238E27FC236}">
                <a16:creationId xmlns:a16="http://schemas.microsoft.com/office/drawing/2014/main" id="{136A13A7-4F96-CBE4-4F78-BD491204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832" y="1346885"/>
            <a:ext cx="467498" cy="446904"/>
          </a:xfrm>
          <a:prstGeom prst="rect">
            <a:avLst/>
          </a:prstGeom>
        </p:spPr>
      </p:pic>
      <p:pic>
        <p:nvPicPr>
          <p:cNvPr id="44" name="Imagem 4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AF3ADA8-7767-6198-9F1B-69ECCB1F9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951" y="5469923"/>
            <a:ext cx="551937" cy="5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693494"/>
              </p:ext>
            </p:extLst>
          </p:nvPr>
        </p:nvGraphicFramePr>
        <p:xfrm>
          <a:off x="596045" y="1157883"/>
          <a:ext cx="10999910" cy="2775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Donut 59">
            <a:extLst>
              <a:ext uri="{FF2B5EF4-FFF2-40B4-BE49-F238E27FC236}">
                <a16:creationId xmlns:a16="http://schemas.microsoft.com/office/drawing/2014/main" id="{DEB04090-D904-F38B-1BDB-EBD2D64EC0F2}"/>
              </a:ext>
            </a:extLst>
          </p:cNvPr>
          <p:cNvSpPr/>
          <p:nvPr/>
        </p:nvSpPr>
        <p:spPr>
          <a:xfrm>
            <a:off x="323529" y="4148075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그룹 6">
            <a:extLst>
              <a:ext uri="{FF2B5EF4-FFF2-40B4-BE49-F238E27FC236}">
                <a16:creationId xmlns:a16="http://schemas.microsoft.com/office/drawing/2014/main" id="{146D9AEC-F252-DE52-3E55-D71E0B1CA0FE}"/>
              </a:ext>
            </a:extLst>
          </p:cNvPr>
          <p:cNvGrpSpPr/>
          <p:nvPr/>
        </p:nvGrpSpPr>
        <p:grpSpPr>
          <a:xfrm>
            <a:off x="986906" y="4150906"/>
            <a:ext cx="3875690" cy="834119"/>
            <a:chOff x="8257544" y="1820561"/>
            <a:chExt cx="2937380" cy="826461"/>
          </a:xfrm>
        </p:grpSpPr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F5D388C8-4BEE-B159-B089-25E0469E9340}"/>
                </a:ext>
              </a:extLst>
            </p:cNvPr>
            <p:cNvSpPr txBox="1"/>
            <p:nvPr/>
          </p:nvSpPr>
          <p:spPr>
            <a:xfrm>
              <a:off x="8257544" y="2189595"/>
              <a:ext cx="1157839" cy="4574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 dirty="0">
                  <a:solidFill>
                    <a:srgbClr val="383F50"/>
                  </a:solidFill>
                  <a:ea typeface="맑은 고딕"/>
                  <a:cs typeface="Calibri"/>
                </a:rPr>
                <a:t>Sprint 1 – 3 Semanas</a:t>
              </a:r>
            </a:p>
            <a:p>
              <a:r>
                <a:rPr lang="en-US" altLang="ko-KR" sz="1200" b="1" dirty="0">
                  <a:solidFill>
                    <a:srgbClr val="383F50"/>
                  </a:solidFill>
                  <a:ea typeface="맑은 고딕"/>
                  <a:cs typeface="Calibri"/>
                </a:rPr>
                <a:t>Sprint 2 – 2 Semanas</a:t>
              </a:r>
            </a:p>
          </p:txBody>
        </p:sp>
        <p:sp>
          <p:nvSpPr>
            <p:cNvPr id="45" name="TextBox 28">
              <a:extLst>
                <a:ext uri="{FF2B5EF4-FFF2-40B4-BE49-F238E27FC236}">
                  <a16:creationId xmlns:a16="http://schemas.microsoft.com/office/drawing/2014/main" id="{C68F0FEC-C824-6295-CA4D-E6E605CFD9C0}"/>
                </a:ext>
              </a:extLst>
            </p:cNvPr>
            <p:cNvSpPr txBox="1"/>
            <p:nvPr/>
          </p:nvSpPr>
          <p:spPr>
            <a:xfrm>
              <a:off x="8286726" y="1820561"/>
              <a:ext cx="29081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 panose="020F0502020204030204"/>
                </a:rPr>
                <a:t>Release 1</a:t>
              </a:r>
            </a:p>
          </p:txBody>
        </p:sp>
      </p:grpSp>
      <p:sp>
        <p:nvSpPr>
          <p:cNvPr id="46" name="Frame 17">
            <a:extLst>
              <a:ext uri="{FF2B5EF4-FFF2-40B4-BE49-F238E27FC236}">
                <a16:creationId xmlns:a16="http://schemas.microsoft.com/office/drawing/2014/main" id="{DF418B1A-97BB-9AF8-506C-36D171DF4947}"/>
              </a:ext>
            </a:extLst>
          </p:cNvPr>
          <p:cNvSpPr/>
          <p:nvPr/>
        </p:nvSpPr>
        <p:spPr>
          <a:xfrm>
            <a:off x="523878" y="4342860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30">
            <a:extLst>
              <a:ext uri="{FF2B5EF4-FFF2-40B4-BE49-F238E27FC236}">
                <a16:creationId xmlns:a16="http://schemas.microsoft.com/office/drawing/2014/main" id="{F977B71E-EEE5-38A0-70C7-ED9B79D5C90A}"/>
              </a:ext>
            </a:extLst>
          </p:cNvPr>
          <p:cNvCxnSpPr>
            <a:cxnSpLocks/>
          </p:cNvCxnSpPr>
          <p:nvPr/>
        </p:nvCxnSpPr>
        <p:spPr>
          <a:xfrm>
            <a:off x="7502286" y="4461156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7">
            <a:extLst>
              <a:ext uri="{FF2B5EF4-FFF2-40B4-BE49-F238E27FC236}">
                <a16:creationId xmlns:a16="http://schemas.microsoft.com/office/drawing/2014/main" id="{58B54707-1B75-A808-DB56-606181704BD5}"/>
              </a:ext>
            </a:extLst>
          </p:cNvPr>
          <p:cNvGrpSpPr/>
          <p:nvPr/>
        </p:nvGrpSpPr>
        <p:grpSpPr>
          <a:xfrm>
            <a:off x="7532606" y="4150904"/>
            <a:ext cx="4061719" cy="620966"/>
            <a:chOff x="8306211" y="5374777"/>
            <a:chExt cx="2908198" cy="620966"/>
          </a:xfrm>
        </p:grpSpPr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280870C7-886D-C580-4404-DBAB47F9A770}"/>
                </a:ext>
              </a:extLst>
            </p:cNvPr>
            <p:cNvSpPr txBox="1"/>
            <p:nvPr/>
          </p:nvSpPr>
          <p:spPr>
            <a:xfrm>
              <a:off x="8314832" y="5718744"/>
              <a:ext cx="289957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383F50"/>
                  </a:solidFill>
                  <a:ea typeface="맑은 고딕"/>
                </a:rPr>
                <a:t>Sprint 3 – 2 Semanas </a:t>
              </a:r>
              <a:endParaRPr lang="ko-KR" altLang="en-US" sz="1200" b="1" dirty="0">
                <a:solidFill>
                  <a:srgbClr val="383F50"/>
                </a:solidFill>
              </a:endParaRPr>
            </a:p>
          </p:txBody>
        </p:sp>
        <p:sp>
          <p:nvSpPr>
            <p:cNvPr id="50" name="TextBox 33">
              <a:extLst>
                <a:ext uri="{FF2B5EF4-FFF2-40B4-BE49-F238E27FC236}">
                  <a16:creationId xmlns:a16="http://schemas.microsoft.com/office/drawing/2014/main" id="{F1A72835-B07B-9008-708F-29BC0C9EB335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Release 2</a:t>
              </a:r>
              <a:endParaRPr lang="pt-PT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51" name="Donut 59">
            <a:extLst>
              <a:ext uri="{FF2B5EF4-FFF2-40B4-BE49-F238E27FC236}">
                <a16:creationId xmlns:a16="http://schemas.microsoft.com/office/drawing/2014/main" id="{C4982C36-BC3A-1BCD-6CFA-A3E73884FA4A}"/>
              </a:ext>
            </a:extLst>
          </p:cNvPr>
          <p:cNvSpPr/>
          <p:nvPr/>
        </p:nvSpPr>
        <p:spPr>
          <a:xfrm>
            <a:off x="6846367" y="4116270"/>
            <a:ext cx="701030" cy="701030"/>
          </a:xfrm>
          <a:prstGeom prst="donut">
            <a:avLst>
              <a:gd name="adj" fmla="val 873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9A92926E-EC6C-801D-CFFE-ADACC2EF4394}"/>
              </a:ext>
            </a:extLst>
          </p:cNvPr>
          <p:cNvSpPr/>
          <p:nvPr/>
        </p:nvSpPr>
        <p:spPr>
          <a:xfrm>
            <a:off x="7046716" y="4311055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25">
            <a:extLst>
              <a:ext uri="{FF2B5EF4-FFF2-40B4-BE49-F238E27FC236}">
                <a16:creationId xmlns:a16="http://schemas.microsoft.com/office/drawing/2014/main" id="{8EA6F980-97C2-FC2E-AB93-8FE90A0C151C}"/>
              </a:ext>
            </a:extLst>
          </p:cNvPr>
          <p:cNvCxnSpPr>
            <a:cxnSpLocks/>
          </p:cNvCxnSpPr>
          <p:nvPr/>
        </p:nvCxnSpPr>
        <p:spPr>
          <a:xfrm flipV="1">
            <a:off x="1108047" y="4448015"/>
            <a:ext cx="3754548" cy="9071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7">
            <a:extLst>
              <a:ext uri="{FF2B5EF4-FFF2-40B4-BE49-F238E27FC236}">
                <a16:creationId xmlns:a16="http://schemas.microsoft.com/office/drawing/2014/main" id="{DE8B670D-D232-99EF-93C7-C2B468367CEB}"/>
              </a:ext>
            </a:extLst>
          </p:cNvPr>
          <p:cNvSpPr txBox="1"/>
          <p:nvPr/>
        </p:nvSpPr>
        <p:spPr>
          <a:xfrm>
            <a:off x="2514602" y="4585065"/>
            <a:ext cx="15276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solidFill>
                  <a:srgbClr val="383F50"/>
                </a:solidFill>
                <a:ea typeface="맑은 고딕"/>
                <a:cs typeface="Calibri"/>
              </a:rPr>
              <a:t>100H</a:t>
            </a: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8DD2736C-B297-496D-430B-D855C94049B9}"/>
              </a:ext>
            </a:extLst>
          </p:cNvPr>
          <p:cNvSpPr txBox="1"/>
          <p:nvPr/>
        </p:nvSpPr>
        <p:spPr>
          <a:xfrm>
            <a:off x="9194361" y="4464094"/>
            <a:ext cx="15276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solidFill>
                  <a:srgbClr val="383F50"/>
                </a:solidFill>
                <a:ea typeface="맑은 고딕"/>
                <a:cs typeface="Calibri"/>
              </a:rPr>
              <a:t>40H</a:t>
            </a:r>
          </a:p>
        </p:txBody>
      </p:sp>
    </p:spTree>
    <p:extLst>
      <p:ext uri="{BB962C8B-B14F-4D97-AF65-F5344CB8AC3E}">
        <p14:creationId xmlns:p14="http://schemas.microsoft.com/office/powerpoint/2010/main" val="38293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984D-A3E9-22EA-81CA-FB30457C8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62FD6-3A80-7DAC-0F23-6AC3105E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RISK PLAN</a:t>
            </a:r>
            <a:endParaRPr lang="pt-P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145D00-2B81-8928-9475-037A56A4A8A0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3B1C704-8531-F83A-3283-18D04FC59012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01218159-B7DD-6754-8B23-AF67CE1BD209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F4EFCB1-C965-5134-EA3E-F36772185785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6D706AD-D3DB-622F-D717-75511E65F183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4388B5B9-2657-B94A-CFBC-7A6CF150D0BD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AAD61F-CA94-9020-C510-CC6D24CF23E4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AD91B3-531C-6F24-FDF1-EE8EE445ED0B}"/>
              </a:ext>
            </a:extLst>
          </p:cNvPr>
          <p:cNvGrpSpPr/>
          <p:nvPr/>
        </p:nvGrpSpPr>
        <p:grpSpPr>
          <a:xfrm>
            <a:off x="1665335" y="1811936"/>
            <a:ext cx="3647340" cy="1200671"/>
            <a:chOff x="3016463" y="4283314"/>
            <a:chExt cx="1910248" cy="1200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0E1F39-451B-379E-7AD1-F61D1A05E127}"/>
                </a:ext>
              </a:extLst>
            </p:cNvPr>
            <p:cNvSpPr txBox="1"/>
            <p:nvPr/>
          </p:nvSpPr>
          <p:spPr>
            <a:xfrm>
              <a:off x="3016463" y="4652988"/>
              <a:ext cx="19102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Nem todos os membros da equipa têm experiência em desenvolvimento de software em java o que pode levar a atrasos no desenvolvimento do projeto.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S1 -&gt;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3x5=15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S2 -&gt;3x5=15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Calibri"/>
                </a:rPr>
                <a:t>S3 -&gt;1x3=3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8E5CB4-FCBF-CD39-1A91-FE0B3CFA6050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RSK1 Falta de Experiência em Desenvolvimento de Software</a:t>
              </a:r>
              <a:endPara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B47A2D-0032-DB9D-7948-F387BCF2C955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2"/>
                </a:solidFill>
                <a:ea typeface="맑은 고딕"/>
                <a:cs typeface="Arial"/>
              </a:rPr>
              <a:t>02</a:t>
            </a:r>
            <a:endParaRPr lang="ko-KR" altLang="en-US" sz="4000" b="1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523C3C-A065-42F2-ADA0-E7BECD371DEA}"/>
              </a:ext>
            </a:extLst>
          </p:cNvPr>
          <p:cNvGrpSpPr/>
          <p:nvPr/>
        </p:nvGrpSpPr>
        <p:grpSpPr>
          <a:xfrm>
            <a:off x="1668001" y="3451388"/>
            <a:ext cx="3644675" cy="1107996"/>
            <a:chOff x="3017859" y="4283314"/>
            <a:chExt cx="1908852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CAE8B0-19CF-D57E-45B0-C16F61DB6AA9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 haver resistência por parte dos funcionários e da equipa de cuidados aos idosos relativamente à adoção da nova tecnologia.</a:t>
              </a:r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 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S1 -&gt; 3x4=12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S2 -&gt; 3x4=12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S3 -&gt;1x3=3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3A3703-7863-0211-31ED-7DD03809FD65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RSK2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Resistência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à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mudança</a:t>
              </a:r>
              <a:endParaRPr lang="ko-KR" alt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6E0F68-A409-4ECC-D989-6F912C219417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6"/>
                </a:solidFill>
                <a:ea typeface="맑은 고딕"/>
                <a:cs typeface="Arial"/>
              </a:rPr>
              <a:t>03</a:t>
            </a:r>
            <a:endParaRPr lang="ko-KR" altLang="en-US" sz="4000" b="1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485A86-EAE7-2E06-CD5E-F25B6F11E52A}"/>
              </a:ext>
            </a:extLst>
          </p:cNvPr>
          <p:cNvGrpSpPr/>
          <p:nvPr/>
        </p:nvGrpSpPr>
        <p:grpSpPr>
          <a:xfrm>
            <a:off x="1668001" y="5090839"/>
            <a:ext cx="3644675" cy="1292662"/>
            <a:chOff x="3017859" y="4283314"/>
            <a:chExt cx="1908852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D2216C-D70D-BA35-EC78-6AB7E8D47199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 haver dados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incorretos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ou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imprecisos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devido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a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erros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de entrada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parte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dos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utilizadores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autorizados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, no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entanto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com o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avançar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do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projeto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a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equipa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está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a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fazer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validações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dos dados de entrada.</a:t>
              </a:r>
              <a:endParaRPr lang="pt-PT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S1 -&gt; 2x5=10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S2 -&gt;1x5=5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S3 -&gt; 1x3=3</a:t>
              </a:r>
              <a:endParaRPr lang="pt-P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CBE0F-5253-03B6-8500-0A6F9B6958C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RSK3 Erros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nos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dados de entrada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EE4E87-3553-58DE-EE74-5D6BFE82D318}"/>
              </a:ext>
            </a:extLst>
          </p:cNvPr>
          <p:cNvGrpSpPr/>
          <p:nvPr/>
        </p:nvGrpSpPr>
        <p:grpSpPr>
          <a:xfrm>
            <a:off x="6854904" y="4927959"/>
            <a:ext cx="4319269" cy="1107996"/>
            <a:chOff x="3017859" y="4283314"/>
            <a:chExt cx="1908852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C238D1-19DB-19C5-E35E-3F07DC62834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 algn="r">
                <a:buFont typeface="Wingdings"/>
                <a:buChar char="ü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Pelo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menos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50% das user stories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concluídas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;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34" charset="-127"/>
                <a:cs typeface="Arial" pitchFamily="34" charset="0"/>
              </a:endParaRPr>
            </a:p>
            <a:p>
              <a:pPr marL="171450" indent="-171450" algn="r">
                <a:buFont typeface="Wingdings"/>
                <a:buChar char="ü"/>
              </a:pP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Acompanhamento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da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medicação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problemas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saúde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cada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utente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;</a:t>
              </a:r>
            </a:p>
            <a:p>
              <a:pPr marL="171450" indent="-171450" algn="r">
                <a:buFont typeface="Wingdings"/>
                <a:buChar char="ü"/>
              </a:pP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Gestão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das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 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tarefas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dos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funcionários</a:t>
              </a:r>
              <a:endParaRPr lang="ko-KR" alt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2AF2C7-1918-466B-B7F2-2342DC261AA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C0C0C0"/>
                  </a:highlight>
                  <a:ea typeface="맑은 고딕"/>
                  <a:cs typeface="Arial"/>
                </a:rPr>
                <a:t>Threshold of Success</a:t>
              </a:r>
              <a:endParaRPr lang="pt-PT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ea typeface="맑은 고딕"/>
                <a:cs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685B82-CDE8-3B0D-9B47-36FE127D1DF0}"/>
              </a:ext>
            </a:extLst>
          </p:cNvPr>
          <p:cNvSpPr txBox="1"/>
          <p:nvPr/>
        </p:nvSpPr>
        <p:spPr>
          <a:xfrm>
            <a:off x="10547942" y="188689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1893CF-86E0-BAEB-EE1C-8EB1C74C9ECF}"/>
              </a:ext>
            </a:extLst>
          </p:cNvPr>
          <p:cNvGrpSpPr/>
          <p:nvPr/>
        </p:nvGrpSpPr>
        <p:grpSpPr>
          <a:xfrm>
            <a:off x="6854904" y="1779168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50BD67-54A1-B6FA-D3C3-6E487B9CACD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 haver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falhas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técnicas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na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aplicação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que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poderiam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interromper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o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funcionamento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.</a:t>
              </a:r>
              <a:endParaRPr lang="pt-PT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S1 -&gt; 2x5=10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S2-&gt; 2x5=10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S3-&gt; 1x5=5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D66392-A099-1B70-D818-4CF85034643C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RSK4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Falhas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técnicas</a:t>
              </a:r>
              <a:endParaRPr lang="pt-PT" altLang="ko-KR" err="1"/>
            </a:p>
          </p:txBody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9A6A98B8-3214-EB18-202E-AD9F0B257CE2}"/>
              </a:ext>
            </a:extLst>
          </p:cNvPr>
          <p:cNvSpPr txBox="1"/>
          <p:nvPr/>
        </p:nvSpPr>
        <p:spPr>
          <a:xfrm>
            <a:off x="10547942" y="3668322"/>
            <a:ext cx="7569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1"/>
                </a:solidFill>
                <a:ea typeface="맑은 고딕"/>
                <a:cs typeface="Arial"/>
              </a:rPr>
              <a:t>05</a:t>
            </a:r>
            <a:endParaRPr lang="ko-KR" altLang="en-US" sz="40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14F55F7-49B2-0532-017C-E5F24B55940C}"/>
              </a:ext>
            </a:extLst>
          </p:cNvPr>
          <p:cNvGrpSpPr/>
          <p:nvPr/>
        </p:nvGrpSpPr>
        <p:grpSpPr>
          <a:xfrm>
            <a:off x="6854904" y="3560600"/>
            <a:ext cx="3629350" cy="923330"/>
            <a:chOff x="3017859" y="4283314"/>
            <a:chExt cx="1908852" cy="923330"/>
          </a:xfrm>
        </p:grpSpPr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5F93A4A5-D5FC-4846-67AE-FA5BDA6DBB9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haver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violação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segurança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de dados que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podem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comprometer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as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informações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sensíveis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dos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idosos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S1 -&gt; 3x5=15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S2 -&gt;3x5=15</a:t>
              </a:r>
              <a:r>
                <a:rPr lang="en-US" sz="1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S3-&gt; 3x4=12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A0120F27-0E9A-80A7-A5DB-DA3971CBF015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RSK5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Violações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 de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  <a:cs typeface="Arial"/>
                </a:rPr>
                <a:t>segurança</a:t>
              </a:r>
              <a:endParaRPr lang="pt-PT" altLang="ko-KR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1" name="Imagem 20" descr="Uma imagem com desenho, Gráficos, design gráfico&#10;&#10;Descrição gerada automaticamente">
            <a:extLst>
              <a:ext uri="{FF2B5EF4-FFF2-40B4-BE49-F238E27FC236}">
                <a16:creationId xmlns:a16="http://schemas.microsoft.com/office/drawing/2014/main" id="{CDAAE6C9-AC2D-7B64-320A-501F2AD9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35" y="465437"/>
            <a:ext cx="1025611" cy="1015314"/>
          </a:xfrm>
          <a:prstGeom prst="rect">
            <a:avLst/>
          </a:prstGeom>
        </p:spPr>
      </p:pic>
      <p:pic>
        <p:nvPicPr>
          <p:cNvPr id="38" name="Imagem 37" descr="Uma imagem com clipart, desenho, sinalizar&#10;&#10;Descrição gerada automaticamente">
            <a:extLst>
              <a:ext uri="{FF2B5EF4-FFF2-40B4-BE49-F238E27FC236}">
                <a16:creationId xmlns:a16="http://schemas.microsoft.com/office/drawing/2014/main" id="{AD760731-C304-3E80-9575-328F1432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84" y="5243383"/>
            <a:ext cx="521044" cy="521044"/>
          </a:xfrm>
          <a:prstGeom prst="rect">
            <a:avLst/>
          </a:prstGeom>
        </p:spPr>
      </p:pic>
      <p:pic>
        <p:nvPicPr>
          <p:cNvPr id="39" name="Imagem 3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4C2158A-F823-D9A4-19E3-BA14262C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70" y="4388707"/>
            <a:ext cx="582828" cy="562234"/>
          </a:xfrm>
          <a:prstGeom prst="rect">
            <a:avLst/>
          </a:prstGeom>
        </p:spPr>
      </p:pic>
      <p:pic>
        <p:nvPicPr>
          <p:cNvPr id="40" name="Imagem 3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5F67063-293A-07F4-00A1-1D3A3627C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897" y="3554626"/>
            <a:ext cx="613720" cy="613720"/>
          </a:xfrm>
          <a:prstGeom prst="rect">
            <a:avLst/>
          </a:prstGeom>
        </p:spPr>
      </p:pic>
      <p:pic>
        <p:nvPicPr>
          <p:cNvPr id="41" name="Imagem 4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0A7022E-DD2A-5745-862B-12FD3F1B6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978" y="2761734"/>
            <a:ext cx="562234" cy="562233"/>
          </a:xfrm>
          <a:prstGeom prst="rect">
            <a:avLst/>
          </a:prstGeom>
        </p:spPr>
      </p:pic>
      <p:pic>
        <p:nvPicPr>
          <p:cNvPr id="42" name="Imagem 4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C24EAE0-3C19-ABFA-B637-480625230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790" y="1937951"/>
            <a:ext cx="593125" cy="5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67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84463E-BAED-4B92-A3AF-3A8A2E50278C}">
  <we:reference id="wa200005566" version="1.0.0.0" store="pt-P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Office PowerPoint</Application>
  <PresentationFormat>Ecrã Panorâmico</PresentationFormat>
  <Paragraphs>204</Paragraphs>
  <Slides>20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Wingdings,Sans-Serif</vt:lpstr>
      <vt:lpstr>Cover and End Slide Master</vt:lpstr>
      <vt:lpstr>Contents Slide Master</vt:lpstr>
      <vt:lpstr>Section Break Slide Master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Mário Francisco da Cruz Lourenço</cp:lastModifiedBy>
  <cp:revision>1</cp:revision>
  <dcterms:created xsi:type="dcterms:W3CDTF">2019-01-14T06:35:35Z</dcterms:created>
  <dcterms:modified xsi:type="dcterms:W3CDTF">2023-12-19T00:01:21Z</dcterms:modified>
</cp:coreProperties>
</file>