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59" r:id="rId4"/>
    <p:sldId id="260" r:id="rId5"/>
    <p:sldId id="261" r:id="rId6"/>
    <p:sldId id="274" r:id="rId7"/>
    <p:sldId id="262" r:id="rId8"/>
    <p:sldId id="275" r:id="rId9"/>
    <p:sldId id="2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45489-FC70-456E-9B95-4F8CAA2E633F}" type="datetimeFigureOut">
              <a:rPr lang="en-IN" smtClean="0"/>
              <a:t>05-12-2024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F74227-0C29-4D6A-A1E3-B1898588F310}" type="slidenum">
              <a:rPr lang="en-IN" smtClean="0"/>
              <a:t>‹#›</a:t>
            </a:fld>
            <a:endParaRPr lang="en-IN"/>
          </a:p>
        </p:txBody>
      </p:sp>
    </p:spTree>
    <p:extLst>
      <p:ext uri="{BB962C8B-B14F-4D97-AF65-F5344CB8AC3E}">
        <p14:creationId xmlns:p14="http://schemas.microsoft.com/office/powerpoint/2010/main" val="924233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1563649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9810A-43F4-4324-AE14-8980791B61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3082F9-9177-EABC-44A1-09768BAC54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8174A6-A7E2-D499-5E2B-DD801252C4F9}"/>
              </a:ext>
            </a:extLst>
          </p:cNvPr>
          <p:cNvSpPr>
            <a:spLocks noGrp="1"/>
          </p:cNvSpPr>
          <p:nvPr>
            <p:ph type="dt" sz="half" idx="10"/>
          </p:nvPr>
        </p:nvSpPr>
        <p:spPr/>
        <p:txBody>
          <a:bodyPr/>
          <a:lstStyle/>
          <a:p>
            <a:fld id="{180BD4FB-5ABA-432D-9C18-1495F90AF262}" type="datetimeFigureOut">
              <a:rPr lang="en-IN" smtClean="0"/>
              <a:t>05-12-2024</a:t>
            </a:fld>
            <a:endParaRPr lang="en-IN"/>
          </a:p>
        </p:txBody>
      </p:sp>
      <p:sp>
        <p:nvSpPr>
          <p:cNvPr id="5" name="Footer Placeholder 4">
            <a:extLst>
              <a:ext uri="{FF2B5EF4-FFF2-40B4-BE49-F238E27FC236}">
                <a16:creationId xmlns:a16="http://schemas.microsoft.com/office/drawing/2014/main" id="{B9CCC451-2382-16BC-7CD9-4C3ECA11A4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4EC2C5-1586-C3EC-DE48-4C9359B298BB}"/>
              </a:ext>
            </a:extLst>
          </p:cNvPr>
          <p:cNvSpPr>
            <a:spLocks noGrp="1"/>
          </p:cNvSpPr>
          <p:nvPr>
            <p:ph type="sldNum" sz="quarter" idx="12"/>
          </p:nvPr>
        </p:nvSpPr>
        <p:spPr/>
        <p:txBody>
          <a:bodyPr/>
          <a:lstStyle/>
          <a:p>
            <a:fld id="{A906324E-C667-4924-83EE-E1396A23A250}" type="slidenum">
              <a:rPr lang="en-IN" smtClean="0"/>
              <a:t>‹#›</a:t>
            </a:fld>
            <a:endParaRPr lang="en-IN"/>
          </a:p>
        </p:txBody>
      </p:sp>
    </p:spTree>
    <p:extLst>
      <p:ext uri="{BB962C8B-B14F-4D97-AF65-F5344CB8AC3E}">
        <p14:creationId xmlns:p14="http://schemas.microsoft.com/office/powerpoint/2010/main" val="1917720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03400-F1BB-1959-C416-3092509CD3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9F3830-E3D5-4E61-F0BF-9E8288A21E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8077A0-93A0-702B-76C9-26E17DB046AA}"/>
              </a:ext>
            </a:extLst>
          </p:cNvPr>
          <p:cNvSpPr>
            <a:spLocks noGrp="1"/>
          </p:cNvSpPr>
          <p:nvPr>
            <p:ph type="dt" sz="half" idx="10"/>
          </p:nvPr>
        </p:nvSpPr>
        <p:spPr/>
        <p:txBody>
          <a:bodyPr/>
          <a:lstStyle/>
          <a:p>
            <a:fld id="{180BD4FB-5ABA-432D-9C18-1495F90AF262}" type="datetimeFigureOut">
              <a:rPr lang="en-IN" smtClean="0"/>
              <a:t>05-12-2024</a:t>
            </a:fld>
            <a:endParaRPr lang="en-IN"/>
          </a:p>
        </p:txBody>
      </p:sp>
      <p:sp>
        <p:nvSpPr>
          <p:cNvPr id="5" name="Footer Placeholder 4">
            <a:extLst>
              <a:ext uri="{FF2B5EF4-FFF2-40B4-BE49-F238E27FC236}">
                <a16:creationId xmlns:a16="http://schemas.microsoft.com/office/drawing/2014/main" id="{F701CF21-4057-5752-9885-B9F370155F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176575-1EF8-A92A-851E-EF55C9EE1754}"/>
              </a:ext>
            </a:extLst>
          </p:cNvPr>
          <p:cNvSpPr>
            <a:spLocks noGrp="1"/>
          </p:cNvSpPr>
          <p:nvPr>
            <p:ph type="sldNum" sz="quarter" idx="12"/>
          </p:nvPr>
        </p:nvSpPr>
        <p:spPr/>
        <p:txBody>
          <a:bodyPr/>
          <a:lstStyle/>
          <a:p>
            <a:fld id="{A906324E-C667-4924-83EE-E1396A23A250}" type="slidenum">
              <a:rPr lang="en-IN" smtClean="0"/>
              <a:t>‹#›</a:t>
            </a:fld>
            <a:endParaRPr lang="en-IN"/>
          </a:p>
        </p:txBody>
      </p:sp>
    </p:spTree>
    <p:extLst>
      <p:ext uri="{BB962C8B-B14F-4D97-AF65-F5344CB8AC3E}">
        <p14:creationId xmlns:p14="http://schemas.microsoft.com/office/powerpoint/2010/main" val="1006217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FCC100-C650-1356-629A-EA7AEB9576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96A445-419E-83FA-E3E7-1255AA49C9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396149-36B8-36B5-DCD5-C8B702982CFF}"/>
              </a:ext>
            </a:extLst>
          </p:cNvPr>
          <p:cNvSpPr>
            <a:spLocks noGrp="1"/>
          </p:cNvSpPr>
          <p:nvPr>
            <p:ph type="dt" sz="half" idx="10"/>
          </p:nvPr>
        </p:nvSpPr>
        <p:spPr/>
        <p:txBody>
          <a:bodyPr/>
          <a:lstStyle/>
          <a:p>
            <a:fld id="{180BD4FB-5ABA-432D-9C18-1495F90AF262}" type="datetimeFigureOut">
              <a:rPr lang="en-IN" smtClean="0"/>
              <a:t>05-12-2024</a:t>
            </a:fld>
            <a:endParaRPr lang="en-IN"/>
          </a:p>
        </p:txBody>
      </p:sp>
      <p:sp>
        <p:nvSpPr>
          <p:cNvPr id="5" name="Footer Placeholder 4">
            <a:extLst>
              <a:ext uri="{FF2B5EF4-FFF2-40B4-BE49-F238E27FC236}">
                <a16:creationId xmlns:a16="http://schemas.microsoft.com/office/drawing/2014/main" id="{19D080E8-8654-CC5A-98EF-CF183F7842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E925CC-A439-0427-6345-4CC62E2FEF6E}"/>
              </a:ext>
            </a:extLst>
          </p:cNvPr>
          <p:cNvSpPr>
            <a:spLocks noGrp="1"/>
          </p:cNvSpPr>
          <p:nvPr>
            <p:ph type="sldNum" sz="quarter" idx="12"/>
          </p:nvPr>
        </p:nvSpPr>
        <p:spPr/>
        <p:txBody>
          <a:bodyPr/>
          <a:lstStyle/>
          <a:p>
            <a:fld id="{A906324E-C667-4924-83EE-E1396A23A250}" type="slidenum">
              <a:rPr lang="en-IN" smtClean="0"/>
              <a:t>‹#›</a:t>
            </a:fld>
            <a:endParaRPr lang="en-IN"/>
          </a:p>
        </p:txBody>
      </p:sp>
    </p:spTree>
    <p:extLst>
      <p:ext uri="{BB962C8B-B14F-4D97-AF65-F5344CB8AC3E}">
        <p14:creationId xmlns:p14="http://schemas.microsoft.com/office/powerpoint/2010/main" val="134082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7" name="Object 6"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552654348"/>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2017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93704010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3BCB1-E839-AD6B-DE49-3491F05FFB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6AFBBC-9F00-067C-68F4-0833BE747C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1744D6-F918-EE01-F13C-98FAD43D7660}"/>
              </a:ext>
            </a:extLst>
          </p:cNvPr>
          <p:cNvSpPr>
            <a:spLocks noGrp="1"/>
          </p:cNvSpPr>
          <p:nvPr>
            <p:ph type="dt" sz="half" idx="10"/>
          </p:nvPr>
        </p:nvSpPr>
        <p:spPr/>
        <p:txBody>
          <a:bodyPr/>
          <a:lstStyle/>
          <a:p>
            <a:fld id="{180BD4FB-5ABA-432D-9C18-1495F90AF262}" type="datetimeFigureOut">
              <a:rPr lang="en-IN" smtClean="0"/>
              <a:t>05-12-2024</a:t>
            </a:fld>
            <a:endParaRPr lang="en-IN"/>
          </a:p>
        </p:txBody>
      </p:sp>
      <p:sp>
        <p:nvSpPr>
          <p:cNvPr id="5" name="Footer Placeholder 4">
            <a:extLst>
              <a:ext uri="{FF2B5EF4-FFF2-40B4-BE49-F238E27FC236}">
                <a16:creationId xmlns:a16="http://schemas.microsoft.com/office/drawing/2014/main" id="{DD65E30B-F49D-DEA8-94DC-3C73EEA8C5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36F0F9-8028-5E02-16C8-5BE06529BCF4}"/>
              </a:ext>
            </a:extLst>
          </p:cNvPr>
          <p:cNvSpPr>
            <a:spLocks noGrp="1"/>
          </p:cNvSpPr>
          <p:nvPr>
            <p:ph type="sldNum" sz="quarter" idx="12"/>
          </p:nvPr>
        </p:nvSpPr>
        <p:spPr/>
        <p:txBody>
          <a:bodyPr/>
          <a:lstStyle/>
          <a:p>
            <a:fld id="{A906324E-C667-4924-83EE-E1396A23A250}" type="slidenum">
              <a:rPr lang="en-IN" smtClean="0"/>
              <a:t>‹#›</a:t>
            </a:fld>
            <a:endParaRPr lang="en-IN"/>
          </a:p>
        </p:txBody>
      </p:sp>
    </p:spTree>
    <p:extLst>
      <p:ext uri="{BB962C8B-B14F-4D97-AF65-F5344CB8AC3E}">
        <p14:creationId xmlns:p14="http://schemas.microsoft.com/office/powerpoint/2010/main" val="4157288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215F-13CE-9FF1-9BD9-EE8FC9F3B9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22B8DC-B7BA-A1B1-2F7A-331F367CF6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63B33A-8B4D-618D-B460-B01304C9DD08}"/>
              </a:ext>
            </a:extLst>
          </p:cNvPr>
          <p:cNvSpPr>
            <a:spLocks noGrp="1"/>
          </p:cNvSpPr>
          <p:nvPr>
            <p:ph type="dt" sz="half" idx="10"/>
          </p:nvPr>
        </p:nvSpPr>
        <p:spPr/>
        <p:txBody>
          <a:bodyPr/>
          <a:lstStyle/>
          <a:p>
            <a:fld id="{180BD4FB-5ABA-432D-9C18-1495F90AF262}" type="datetimeFigureOut">
              <a:rPr lang="en-IN" smtClean="0"/>
              <a:t>05-12-2024</a:t>
            </a:fld>
            <a:endParaRPr lang="en-IN"/>
          </a:p>
        </p:txBody>
      </p:sp>
      <p:sp>
        <p:nvSpPr>
          <p:cNvPr id="5" name="Footer Placeholder 4">
            <a:extLst>
              <a:ext uri="{FF2B5EF4-FFF2-40B4-BE49-F238E27FC236}">
                <a16:creationId xmlns:a16="http://schemas.microsoft.com/office/drawing/2014/main" id="{EBAA94F9-DA97-0E55-6C94-0CFD3FBFF2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9E0D42-ED71-3E5F-F0F9-34AC632FB338}"/>
              </a:ext>
            </a:extLst>
          </p:cNvPr>
          <p:cNvSpPr>
            <a:spLocks noGrp="1"/>
          </p:cNvSpPr>
          <p:nvPr>
            <p:ph type="sldNum" sz="quarter" idx="12"/>
          </p:nvPr>
        </p:nvSpPr>
        <p:spPr/>
        <p:txBody>
          <a:bodyPr/>
          <a:lstStyle/>
          <a:p>
            <a:fld id="{A906324E-C667-4924-83EE-E1396A23A250}" type="slidenum">
              <a:rPr lang="en-IN" smtClean="0"/>
              <a:t>‹#›</a:t>
            </a:fld>
            <a:endParaRPr lang="en-IN"/>
          </a:p>
        </p:txBody>
      </p:sp>
    </p:spTree>
    <p:extLst>
      <p:ext uri="{BB962C8B-B14F-4D97-AF65-F5344CB8AC3E}">
        <p14:creationId xmlns:p14="http://schemas.microsoft.com/office/powerpoint/2010/main" val="69842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5F123-F6EC-6064-ACF3-C69CAF8AAB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77F691-65EF-836B-178E-08CAD3C16A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AE45EF-A336-2A46-2535-9D5D950DF7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FE8D96-62EE-1832-E006-5CE5C7F426F7}"/>
              </a:ext>
            </a:extLst>
          </p:cNvPr>
          <p:cNvSpPr>
            <a:spLocks noGrp="1"/>
          </p:cNvSpPr>
          <p:nvPr>
            <p:ph type="dt" sz="half" idx="10"/>
          </p:nvPr>
        </p:nvSpPr>
        <p:spPr/>
        <p:txBody>
          <a:bodyPr/>
          <a:lstStyle/>
          <a:p>
            <a:fld id="{180BD4FB-5ABA-432D-9C18-1495F90AF262}" type="datetimeFigureOut">
              <a:rPr lang="en-IN" smtClean="0"/>
              <a:t>05-12-2024</a:t>
            </a:fld>
            <a:endParaRPr lang="en-IN"/>
          </a:p>
        </p:txBody>
      </p:sp>
      <p:sp>
        <p:nvSpPr>
          <p:cNvPr id="6" name="Footer Placeholder 5">
            <a:extLst>
              <a:ext uri="{FF2B5EF4-FFF2-40B4-BE49-F238E27FC236}">
                <a16:creationId xmlns:a16="http://schemas.microsoft.com/office/drawing/2014/main" id="{DB2C3D4B-F055-E566-C7B4-DF60A084B4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F49506-695D-C8AC-CF40-E88F10394B80}"/>
              </a:ext>
            </a:extLst>
          </p:cNvPr>
          <p:cNvSpPr>
            <a:spLocks noGrp="1"/>
          </p:cNvSpPr>
          <p:nvPr>
            <p:ph type="sldNum" sz="quarter" idx="12"/>
          </p:nvPr>
        </p:nvSpPr>
        <p:spPr/>
        <p:txBody>
          <a:bodyPr/>
          <a:lstStyle/>
          <a:p>
            <a:fld id="{A906324E-C667-4924-83EE-E1396A23A250}" type="slidenum">
              <a:rPr lang="en-IN" smtClean="0"/>
              <a:t>‹#›</a:t>
            </a:fld>
            <a:endParaRPr lang="en-IN"/>
          </a:p>
        </p:txBody>
      </p:sp>
    </p:spTree>
    <p:extLst>
      <p:ext uri="{BB962C8B-B14F-4D97-AF65-F5344CB8AC3E}">
        <p14:creationId xmlns:p14="http://schemas.microsoft.com/office/powerpoint/2010/main" val="2583652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030B-90CF-AD87-466C-5B70E62C8B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AA1D39-F138-EFC9-BE1D-9A899DA06E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0A214A-E7E4-2342-FB06-95BDF9B831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030CFC-E765-BCBE-CAC4-340C71B129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716454-C4BC-09D9-8010-1C33B2BFF3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30B70A-376C-4BF3-FBC5-670C74903979}"/>
              </a:ext>
            </a:extLst>
          </p:cNvPr>
          <p:cNvSpPr>
            <a:spLocks noGrp="1"/>
          </p:cNvSpPr>
          <p:nvPr>
            <p:ph type="dt" sz="half" idx="10"/>
          </p:nvPr>
        </p:nvSpPr>
        <p:spPr/>
        <p:txBody>
          <a:bodyPr/>
          <a:lstStyle/>
          <a:p>
            <a:fld id="{180BD4FB-5ABA-432D-9C18-1495F90AF262}" type="datetimeFigureOut">
              <a:rPr lang="en-IN" smtClean="0"/>
              <a:t>05-12-2024</a:t>
            </a:fld>
            <a:endParaRPr lang="en-IN"/>
          </a:p>
        </p:txBody>
      </p:sp>
      <p:sp>
        <p:nvSpPr>
          <p:cNvPr id="8" name="Footer Placeholder 7">
            <a:extLst>
              <a:ext uri="{FF2B5EF4-FFF2-40B4-BE49-F238E27FC236}">
                <a16:creationId xmlns:a16="http://schemas.microsoft.com/office/drawing/2014/main" id="{CF0F95A3-51C0-DD2C-5D21-0065D0E474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5876D1-55E2-CCC4-9FEB-9979370E8AE0}"/>
              </a:ext>
            </a:extLst>
          </p:cNvPr>
          <p:cNvSpPr>
            <a:spLocks noGrp="1"/>
          </p:cNvSpPr>
          <p:nvPr>
            <p:ph type="sldNum" sz="quarter" idx="12"/>
          </p:nvPr>
        </p:nvSpPr>
        <p:spPr/>
        <p:txBody>
          <a:bodyPr/>
          <a:lstStyle/>
          <a:p>
            <a:fld id="{A906324E-C667-4924-83EE-E1396A23A250}" type="slidenum">
              <a:rPr lang="en-IN" smtClean="0"/>
              <a:t>‹#›</a:t>
            </a:fld>
            <a:endParaRPr lang="en-IN"/>
          </a:p>
        </p:txBody>
      </p:sp>
    </p:spTree>
    <p:extLst>
      <p:ext uri="{BB962C8B-B14F-4D97-AF65-F5344CB8AC3E}">
        <p14:creationId xmlns:p14="http://schemas.microsoft.com/office/powerpoint/2010/main" val="1148539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24DA4-4E81-D3C9-EDF5-B15A5ED033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8BB8B11-C0D9-0224-5342-2D54309F8CE5}"/>
              </a:ext>
            </a:extLst>
          </p:cNvPr>
          <p:cNvSpPr>
            <a:spLocks noGrp="1"/>
          </p:cNvSpPr>
          <p:nvPr>
            <p:ph type="dt" sz="half" idx="10"/>
          </p:nvPr>
        </p:nvSpPr>
        <p:spPr/>
        <p:txBody>
          <a:bodyPr/>
          <a:lstStyle/>
          <a:p>
            <a:fld id="{180BD4FB-5ABA-432D-9C18-1495F90AF262}" type="datetimeFigureOut">
              <a:rPr lang="en-IN" smtClean="0"/>
              <a:t>05-12-2024</a:t>
            </a:fld>
            <a:endParaRPr lang="en-IN"/>
          </a:p>
        </p:txBody>
      </p:sp>
      <p:sp>
        <p:nvSpPr>
          <p:cNvPr id="4" name="Footer Placeholder 3">
            <a:extLst>
              <a:ext uri="{FF2B5EF4-FFF2-40B4-BE49-F238E27FC236}">
                <a16:creationId xmlns:a16="http://schemas.microsoft.com/office/drawing/2014/main" id="{7662EEDF-C9A4-D240-05E8-0CB94B1455D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CAC938-F3BA-A293-7CF7-DDFB6900A252}"/>
              </a:ext>
            </a:extLst>
          </p:cNvPr>
          <p:cNvSpPr>
            <a:spLocks noGrp="1"/>
          </p:cNvSpPr>
          <p:nvPr>
            <p:ph type="sldNum" sz="quarter" idx="12"/>
          </p:nvPr>
        </p:nvSpPr>
        <p:spPr/>
        <p:txBody>
          <a:bodyPr/>
          <a:lstStyle/>
          <a:p>
            <a:fld id="{A906324E-C667-4924-83EE-E1396A23A250}" type="slidenum">
              <a:rPr lang="en-IN" smtClean="0"/>
              <a:t>‹#›</a:t>
            </a:fld>
            <a:endParaRPr lang="en-IN"/>
          </a:p>
        </p:txBody>
      </p:sp>
    </p:spTree>
    <p:extLst>
      <p:ext uri="{BB962C8B-B14F-4D97-AF65-F5344CB8AC3E}">
        <p14:creationId xmlns:p14="http://schemas.microsoft.com/office/powerpoint/2010/main" val="320878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37BA3B-85A1-758A-FC73-CC7BB8F2BB60}"/>
              </a:ext>
            </a:extLst>
          </p:cNvPr>
          <p:cNvSpPr>
            <a:spLocks noGrp="1"/>
          </p:cNvSpPr>
          <p:nvPr>
            <p:ph type="dt" sz="half" idx="10"/>
          </p:nvPr>
        </p:nvSpPr>
        <p:spPr/>
        <p:txBody>
          <a:bodyPr/>
          <a:lstStyle/>
          <a:p>
            <a:fld id="{180BD4FB-5ABA-432D-9C18-1495F90AF262}" type="datetimeFigureOut">
              <a:rPr lang="en-IN" smtClean="0"/>
              <a:t>05-12-2024</a:t>
            </a:fld>
            <a:endParaRPr lang="en-IN"/>
          </a:p>
        </p:txBody>
      </p:sp>
      <p:sp>
        <p:nvSpPr>
          <p:cNvPr id="3" name="Footer Placeholder 2">
            <a:extLst>
              <a:ext uri="{FF2B5EF4-FFF2-40B4-BE49-F238E27FC236}">
                <a16:creationId xmlns:a16="http://schemas.microsoft.com/office/drawing/2014/main" id="{D35541B1-DCF7-63B4-4577-872CEB3F1F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858011-CCDE-56FF-B3AD-A204BECF7095}"/>
              </a:ext>
            </a:extLst>
          </p:cNvPr>
          <p:cNvSpPr>
            <a:spLocks noGrp="1"/>
          </p:cNvSpPr>
          <p:nvPr>
            <p:ph type="sldNum" sz="quarter" idx="12"/>
          </p:nvPr>
        </p:nvSpPr>
        <p:spPr/>
        <p:txBody>
          <a:bodyPr/>
          <a:lstStyle/>
          <a:p>
            <a:fld id="{A906324E-C667-4924-83EE-E1396A23A250}" type="slidenum">
              <a:rPr lang="en-IN" smtClean="0"/>
              <a:t>‹#›</a:t>
            </a:fld>
            <a:endParaRPr lang="en-IN"/>
          </a:p>
        </p:txBody>
      </p:sp>
    </p:spTree>
    <p:extLst>
      <p:ext uri="{BB962C8B-B14F-4D97-AF65-F5344CB8AC3E}">
        <p14:creationId xmlns:p14="http://schemas.microsoft.com/office/powerpoint/2010/main" val="96341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EAD3C-8D0A-5833-8927-ADA47286E0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CED260-7040-1041-4373-4490E8CF7F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B0DCB6-4F66-F3A9-37A4-D4EEE16AF8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DF02C0-4993-E286-B281-7377BA4AE19E}"/>
              </a:ext>
            </a:extLst>
          </p:cNvPr>
          <p:cNvSpPr>
            <a:spLocks noGrp="1"/>
          </p:cNvSpPr>
          <p:nvPr>
            <p:ph type="dt" sz="half" idx="10"/>
          </p:nvPr>
        </p:nvSpPr>
        <p:spPr/>
        <p:txBody>
          <a:bodyPr/>
          <a:lstStyle/>
          <a:p>
            <a:fld id="{180BD4FB-5ABA-432D-9C18-1495F90AF262}" type="datetimeFigureOut">
              <a:rPr lang="en-IN" smtClean="0"/>
              <a:t>05-12-2024</a:t>
            </a:fld>
            <a:endParaRPr lang="en-IN"/>
          </a:p>
        </p:txBody>
      </p:sp>
      <p:sp>
        <p:nvSpPr>
          <p:cNvPr id="6" name="Footer Placeholder 5">
            <a:extLst>
              <a:ext uri="{FF2B5EF4-FFF2-40B4-BE49-F238E27FC236}">
                <a16:creationId xmlns:a16="http://schemas.microsoft.com/office/drawing/2014/main" id="{B1C60918-8A22-DD3B-1931-BCF40C447F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2EDB22-54ED-086A-C435-ECE21FBF5769}"/>
              </a:ext>
            </a:extLst>
          </p:cNvPr>
          <p:cNvSpPr>
            <a:spLocks noGrp="1"/>
          </p:cNvSpPr>
          <p:nvPr>
            <p:ph type="sldNum" sz="quarter" idx="12"/>
          </p:nvPr>
        </p:nvSpPr>
        <p:spPr/>
        <p:txBody>
          <a:bodyPr/>
          <a:lstStyle/>
          <a:p>
            <a:fld id="{A906324E-C667-4924-83EE-E1396A23A250}" type="slidenum">
              <a:rPr lang="en-IN" smtClean="0"/>
              <a:t>‹#›</a:t>
            </a:fld>
            <a:endParaRPr lang="en-IN"/>
          </a:p>
        </p:txBody>
      </p:sp>
    </p:spTree>
    <p:extLst>
      <p:ext uri="{BB962C8B-B14F-4D97-AF65-F5344CB8AC3E}">
        <p14:creationId xmlns:p14="http://schemas.microsoft.com/office/powerpoint/2010/main" val="4182677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268AE-549E-E5D1-91AC-2BF84E2EA0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B160A3-5E99-DB40-9482-D029C8FFF2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786771-D925-9B61-DB59-8BA54DB187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28981B-2D88-5BEA-331B-5793A386226F}"/>
              </a:ext>
            </a:extLst>
          </p:cNvPr>
          <p:cNvSpPr>
            <a:spLocks noGrp="1"/>
          </p:cNvSpPr>
          <p:nvPr>
            <p:ph type="dt" sz="half" idx="10"/>
          </p:nvPr>
        </p:nvSpPr>
        <p:spPr/>
        <p:txBody>
          <a:bodyPr/>
          <a:lstStyle/>
          <a:p>
            <a:fld id="{180BD4FB-5ABA-432D-9C18-1495F90AF262}" type="datetimeFigureOut">
              <a:rPr lang="en-IN" smtClean="0"/>
              <a:t>05-12-2024</a:t>
            </a:fld>
            <a:endParaRPr lang="en-IN"/>
          </a:p>
        </p:txBody>
      </p:sp>
      <p:sp>
        <p:nvSpPr>
          <p:cNvPr id="6" name="Footer Placeholder 5">
            <a:extLst>
              <a:ext uri="{FF2B5EF4-FFF2-40B4-BE49-F238E27FC236}">
                <a16:creationId xmlns:a16="http://schemas.microsoft.com/office/drawing/2014/main" id="{8AA6D383-3D92-0365-A06A-3524C4312A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D52872-1C41-CC14-EEFB-15A25E5DD803}"/>
              </a:ext>
            </a:extLst>
          </p:cNvPr>
          <p:cNvSpPr>
            <a:spLocks noGrp="1"/>
          </p:cNvSpPr>
          <p:nvPr>
            <p:ph type="sldNum" sz="quarter" idx="12"/>
          </p:nvPr>
        </p:nvSpPr>
        <p:spPr/>
        <p:txBody>
          <a:bodyPr/>
          <a:lstStyle/>
          <a:p>
            <a:fld id="{A906324E-C667-4924-83EE-E1396A23A250}" type="slidenum">
              <a:rPr lang="en-IN" smtClean="0"/>
              <a:t>‹#›</a:t>
            </a:fld>
            <a:endParaRPr lang="en-IN"/>
          </a:p>
        </p:txBody>
      </p:sp>
    </p:spTree>
    <p:extLst>
      <p:ext uri="{BB962C8B-B14F-4D97-AF65-F5344CB8AC3E}">
        <p14:creationId xmlns:p14="http://schemas.microsoft.com/office/powerpoint/2010/main" val="1669375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174454-D1E0-28AD-3F1D-E639772353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F77F06-4ABD-BF2D-3484-F39A5C7AB9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200942-9714-742E-B613-740CC1BE7D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BD4FB-5ABA-432D-9C18-1495F90AF262}" type="datetimeFigureOut">
              <a:rPr lang="en-IN" smtClean="0"/>
              <a:t>05-12-2024</a:t>
            </a:fld>
            <a:endParaRPr lang="en-IN"/>
          </a:p>
        </p:txBody>
      </p:sp>
      <p:sp>
        <p:nvSpPr>
          <p:cNvPr id="5" name="Footer Placeholder 4">
            <a:extLst>
              <a:ext uri="{FF2B5EF4-FFF2-40B4-BE49-F238E27FC236}">
                <a16:creationId xmlns:a16="http://schemas.microsoft.com/office/drawing/2014/main" id="{315D586C-5989-67D7-1F34-435AC2B3CF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EF3365F-9F5F-9B6F-E164-18FEB9429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6324E-C667-4924-83EE-E1396A23A250}" type="slidenum">
              <a:rPr lang="en-IN" smtClean="0"/>
              <a:t>‹#›</a:t>
            </a:fld>
            <a:endParaRPr lang="en-IN"/>
          </a:p>
        </p:txBody>
      </p:sp>
    </p:spTree>
    <p:extLst>
      <p:ext uri="{BB962C8B-B14F-4D97-AF65-F5344CB8AC3E}">
        <p14:creationId xmlns:p14="http://schemas.microsoft.com/office/powerpoint/2010/main" val="805710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988" y="935421"/>
            <a:ext cx="4774258" cy="1897886"/>
          </a:xfrm>
        </p:spPr>
        <p:txBody>
          <a:bodyPr/>
          <a:lstStyle/>
          <a:p>
            <a:r>
              <a:rPr lang="en-GB" dirty="0">
                <a:latin typeface="Verdana" panose="020B0604030504040204" pitchFamily="34" charset="0"/>
                <a:ea typeface="Verdana" panose="020B0604030504040204" pitchFamily="34" charset="0"/>
              </a:rPr>
              <a:t>Offboarding Team</a:t>
            </a:r>
            <a:br>
              <a:rPr lang="en-GB" dirty="0">
                <a:latin typeface="Verdana" panose="020B0604030504040204" pitchFamily="34" charset="0"/>
                <a:ea typeface="Verdana" panose="020B0604030504040204" pitchFamily="34" charset="0"/>
              </a:rPr>
            </a:br>
            <a:r>
              <a:rPr lang="en-GB" sz="1800" dirty="0">
                <a:latin typeface="Verdana" panose="020B0604030504040204" pitchFamily="34" charset="0"/>
                <a:ea typeface="Verdana" panose="020B0604030504040204" pitchFamily="34" charset="0"/>
              </a:rPr>
              <a:t>SPOC’s and SLA’s </a:t>
            </a:r>
            <a:endParaRPr lang="en-GB" dirty="0">
              <a:latin typeface="Verdana" panose="020B0604030504040204" pitchFamily="34" charset="0"/>
              <a:ea typeface="Verdan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4064" y="195985"/>
            <a:ext cx="5393564" cy="581782"/>
          </a:xfrm>
        </p:spPr>
        <p:txBody>
          <a:bodyPr vert="horz" lIns="91440" tIns="45720" rIns="91440" bIns="45720" rtlCol="0" anchor="t">
            <a:normAutofit fontScale="90000"/>
          </a:bodyPr>
          <a:lstStyle/>
          <a:p>
            <a:r>
              <a:rPr lang="en-US" sz="4000" kern="1200" dirty="0">
                <a:solidFill>
                  <a:schemeClr val="tx2"/>
                </a:solidFill>
                <a:latin typeface="+mj-lt"/>
                <a:ea typeface="+mj-ea"/>
                <a:cs typeface="+mj-cs"/>
              </a:rPr>
              <a:t>Check List</a:t>
            </a:r>
          </a:p>
        </p:txBody>
      </p:sp>
      <p:sp>
        <p:nvSpPr>
          <p:cNvPr id="8" name="TextBox 7">
            <a:extLst>
              <a:ext uri="{FF2B5EF4-FFF2-40B4-BE49-F238E27FC236}">
                <a16:creationId xmlns:a16="http://schemas.microsoft.com/office/drawing/2014/main" id="{704707D9-3A02-4CB7-CA0D-9CA87EF86AB8}"/>
              </a:ext>
            </a:extLst>
          </p:cNvPr>
          <p:cNvSpPr txBox="1"/>
          <p:nvPr/>
        </p:nvSpPr>
        <p:spPr>
          <a:xfrm>
            <a:off x="324064" y="507291"/>
            <a:ext cx="5286299" cy="686883"/>
          </a:xfrm>
          <a:prstGeom prst="rect">
            <a:avLst/>
          </a:prstGeom>
        </p:spPr>
        <p:txBody>
          <a:bodyPr vert="horz" lIns="91440" tIns="45720" rIns="91440" bIns="45720" rtlCol="0" anchor="b">
            <a:normAutofit/>
          </a:bodyPr>
          <a:lstStyle/>
          <a:p>
            <a:pPr>
              <a:lnSpc>
                <a:spcPct val="90000"/>
              </a:lnSpc>
              <a:spcBef>
                <a:spcPts val="1000"/>
              </a:spcBef>
            </a:pPr>
            <a:r>
              <a:rPr lang="en-US" sz="2000" kern="1200" dirty="0">
                <a:solidFill>
                  <a:schemeClr val="tx2"/>
                </a:solidFill>
                <a:latin typeface="Verdana" panose="020B0604030504040204" pitchFamily="34" charset="0"/>
                <a:ea typeface="Verdana" panose="020B0604030504040204" pitchFamily="34" charset="0"/>
              </a:rPr>
              <a:t>Offboarding Formalities</a:t>
            </a:r>
          </a:p>
        </p:txBody>
      </p:sp>
      <p:grpSp>
        <p:nvGrpSpPr>
          <p:cNvPr id="39" name="Group 38">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40" name="Freeform: Shape 39">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A picture containing graphics, clipart, design, creativity&#10;&#10;Description automatically generated">
            <a:extLst>
              <a:ext uri="{FF2B5EF4-FFF2-40B4-BE49-F238E27FC236}">
                <a16:creationId xmlns:a16="http://schemas.microsoft.com/office/drawing/2014/main" id="{28A0199D-CE4E-6EDD-C590-DB243BEEB8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9779" y="96010"/>
            <a:ext cx="533399" cy="533399"/>
          </a:xfrm>
          <a:prstGeom prst="rect">
            <a:avLst/>
          </a:prstGeom>
        </p:spPr>
      </p:pic>
      <p:pic>
        <p:nvPicPr>
          <p:cNvPr id="5" name="Picture 4">
            <a:extLst>
              <a:ext uri="{FF2B5EF4-FFF2-40B4-BE49-F238E27FC236}">
                <a16:creationId xmlns:a16="http://schemas.microsoft.com/office/drawing/2014/main" id="{938F6D17-9151-A57D-1E6F-EA281214BEFC}"/>
              </a:ext>
            </a:extLst>
          </p:cNvPr>
          <p:cNvPicPr>
            <a:picLocks noChangeAspect="1"/>
          </p:cNvPicPr>
          <p:nvPr/>
        </p:nvPicPr>
        <p:blipFill>
          <a:blip r:embed="rId4"/>
          <a:stretch>
            <a:fillRect/>
          </a:stretch>
        </p:blipFill>
        <p:spPr>
          <a:xfrm>
            <a:off x="767255" y="1505480"/>
            <a:ext cx="10702523" cy="4727153"/>
          </a:xfrm>
          <a:prstGeom prst="rect">
            <a:avLst/>
          </a:prstGeom>
        </p:spPr>
      </p:pic>
    </p:spTree>
    <p:extLst>
      <p:ext uri="{BB962C8B-B14F-4D97-AF65-F5344CB8AC3E}">
        <p14:creationId xmlns:p14="http://schemas.microsoft.com/office/powerpoint/2010/main" val="2205208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07CA397C-A68A-CCCA-76F3-CD4CA20F989A}"/>
              </a:ext>
            </a:extLst>
          </p:cNvPr>
          <p:cNvSpPr>
            <a:spLocks noGrp="1"/>
          </p:cNvSpPr>
          <p:nvPr>
            <p:ph type="title"/>
          </p:nvPr>
        </p:nvSpPr>
        <p:spPr>
          <a:xfrm>
            <a:off x="-628553" y="0"/>
            <a:ext cx="9474453" cy="987663"/>
          </a:xfrm>
        </p:spPr>
        <p:txBody>
          <a:bodyPr vert="horz" lIns="91440" tIns="45720" rIns="91440" bIns="45720" rtlCol="0" anchor="b">
            <a:normAutofit/>
          </a:bodyPr>
          <a:lstStyle/>
          <a:p>
            <a:pPr algn="ctr"/>
            <a:r>
              <a:rPr lang="en-US" sz="4000" kern="1200" dirty="0">
                <a:solidFill>
                  <a:schemeClr val="tx2"/>
                </a:solidFill>
                <a:latin typeface="+mj-lt"/>
                <a:ea typeface="+mj-ea"/>
                <a:cs typeface="+mj-cs"/>
              </a:rPr>
              <a:t>Offboarding</a:t>
            </a:r>
            <a:r>
              <a:rPr lang="en-US" sz="3600" kern="1200" dirty="0">
                <a:solidFill>
                  <a:schemeClr val="tx2"/>
                </a:solidFill>
                <a:latin typeface="+mj-lt"/>
                <a:ea typeface="+mj-ea"/>
                <a:cs typeface="+mj-cs"/>
              </a:rPr>
              <a:t> Department Wise Clearance</a:t>
            </a:r>
          </a:p>
        </p:txBody>
      </p:sp>
      <p:grpSp>
        <p:nvGrpSpPr>
          <p:cNvPr id="15" name="Group 14">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6" name="Freeform: Shape 15">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Content Placeholder 5">
            <a:extLst>
              <a:ext uri="{FF2B5EF4-FFF2-40B4-BE49-F238E27FC236}">
                <a16:creationId xmlns:a16="http://schemas.microsoft.com/office/drawing/2014/main" id="{91258F28-D8F2-C312-DC52-ACBB3C4B03E0}"/>
              </a:ext>
            </a:extLst>
          </p:cNvPr>
          <p:cNvSpPr>
            <a:spLocks noGrp="1"/>
          </p:cNvSpPr>
          <p:nvPr>
            <p:ph idx="1"/>
          </p:nvPr>
        </p:nvSpPr>
        <p:spPr>
          <a:xfrm>
            <a:off x="231228" y="987663"/>
            <a:ext cx="10140415" cy="525827"/>
          </a:xfrm>
        </p:spPr>
        <p:txBody>
          <a:bodyPr vert="horz" lIns="91440" tIns="45720" rIns="91440" bIns="45720" rtlCol="0">
            <a:normAutofit/>
          </a:bodyPr>
          <a:lstStyle/>
          <a:p>
            <a:pPr marL="0" indent="0">
              <a:buNone/>
            </a:pPr>
            <a:r>
              <a:rPr lang="en-US" sz="2000" dirty="0">
                <a:solidFill>
                  <a:schemeClr val="tx2"/>
                </a:solidFill>
                <a:latin typeface="Verdana" panose="020B0604030504040204" pitchFamily="34" charset="0"/>
                <a:ea typeface="Verdana" panose="020B0604030504040204" pitchFamily="34" charset="0"/>
              </a:rPr>
              <a:t>Service</a:t>
            </a:r>
            <a:r>
              <a:rPr lang="en-US" sz="2000" b="1" dirty="0">
                <a:solidFill>
                  <a:schemeClr val="tx2"/>
                </a:solidFill>
                <a:latin typeface="Verdana" panose="020B0604030504040204" pitchFamily="34" charset="0"/>
                <a:ea typeface="Verdana" panose="020B0604030504040204" pitchFamily="34" charset="0"/>
              </a:rPr>
              <a:t> </a:t>
            </a:r>
            <a:r>
              <a:rPr lang="en-US" sz="2000" dirty="0">
                <a:solidFill>
                  <a:schemeClr val="tx2"/>
                </a:solidFill>
                <a:latin typeface="Verdana" panose="020B0604030504040204" pitchFamily="34" charset="0"/>
                <a:ea typeface="Verdana" panose="020B0604030504040204" pitchFamily="34" charset="0"/>
              </a:rPr>
              <a:t>Level Agreement (SLA)</a:t>
            </a:r>
          </a:p>
        </p:txBody>
      </p:sp>
      <p:grpSp>
        <p:nvGrpSpPr>
          <p:cNvPr id="21" name="Group 20">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22" name="Freeform: Shape 21">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descr="A picture containing graphics, clipart, design, creativity&#10;&#10;Description automatically generated">
            <a:extLst>
              <a:ext uri="{FF2B5EF4-FFF2-40B4-BE49-F238E27FC236}">
                <a16:creationId xmlns:a16="http://schemas.microsoft.com/office/drawing/2014/main" id="{EC1900FA-AD5E-63B7-C0F6-54FDFB33F4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9779" y="96010"/>
            <a:ext cx="533399" cy="533399"/>
          </a:xfrm>
          <a:prstGeom prst="rect">
            <a:avLst/>
          </a:prstGeom>
        </p:spPr>
      </p:pic>
      <p:pic>
        <p:nvPicPr>
          <p:cNvPr id="9" name="Picture 8">
            <a:extLst>
              <a:ext uri="{FF2B5EF4-FFF2-40B4-BE49-F238E27FC236}">
                <a16:creationId xmlns:a16="http://schemas.microsoft.com/office/drawing/2014/main" id="{B05C5EA7-5E4F-7187-F9DE-63A393209531}"/>
              </a:ext>
            </a:extLst>
          </p:cNvPr>
          <p:cNvPicPr>
            <a:picLocks noChangeAspect="1"/>
          </p:cNvPicPr>
          <p:nvPr/>
        </p:nvPicPr>
        <p:blipFill>
          <a:blip r:embed="rId3"/>
          <a:stretch>
            <a:fillRect/>
          </a:stretch>
        </p:blipFill>
        <p:spPr>
          <a:xfrm>
            <a:off x="337457" y="1617070"/>
            <a:ext cx="11571513" cy="4968787"/>
          </a:xfrm>
          <a:prstGeom prst="rect">
            <a:avLst/>
          </a:prstGeom>
        </p:spPr>
      </p:pic>
    </p:spTree>
    <p:extLst>
      <p:ext uri="{BB962C8B-B14F-4D97-AF65-F5344CB8AC3E}">
        <p14:creationId xmlns:p14="http://schemas.microsoft.com/office/powerpoint/2010/main" val="1934004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51C7E5A-9A11-F5A8-54AD-475DEF33D1A4}"/>
              </a:ext>
            </a:extLst>
          </p:cNvPr>
          <p:cNvSpPr>
            <a:spLocks noGrp="1"/>
          </p:cNvSpPr>
          <p:nvPr>
            <p:ph type="title"/>
          </p:nvPr>
        </p:nvSpPr>
        <p:spPr>
          <a:xfrm>
            <a:off x="-1061545" y="-188845"/>
            <a:ext cx="10895093" cy="1155798"/>
          </a:xfrm>
        </p:spPr>
        <p:txBody>
          <a:bodyPr anchor="b">
            <a:normAutofit/>
          </a:bodyPr>
          <a:lstStyle/>
          <a:p>
            <a:pPr algn="ctr"/>
            <a:r>
              <a:rPr lang="en-US" sz="4000" dirty="0">
                <a:solidFill>
                  <a:schemeClr val="tx2"/>
                </a:solidFill>
                <a:latin typeface="Calibri Light (Headings)"/>
                <a:ea typeface="Verdana" panose="020B0604030504040204" pitchFamily="34" charset="0"/>
              </a:rPr>
              <a:t>Offboarding Department Wise Clearance</a:t>
            </a:r>
            <a:endParaRPr lang="en-IN" sz="4000" dirty="0">
              <a:solidFill>
                <a:schemeClr val="tx2"/>
              </a:solidFill>
              <a:latin typeface="Calibri Light (Headings)"/>
            </a:endParaRPr>
          </a:p>
        </p:txBody>
      </p:sp>
      <p:grpSp>
        <p:nvGrpSpPr>
          <p:cNvPr id="14" name="Group 13">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5" name="Freeform: Shape 14">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C0FE7A6-AE28-B1AA-7CA4-A4578FC92A5F}"/>
              </a:ext>
            </a:extLst>
          </p:cNvPr>
          <p:cNvSpPr>
            <a:spLocks noGrp="1"/>
          </p:cNvSpPr>
          <p:nvPr>
            <p:ph idx="1"/>
          </p:nvPr>
        </p:nvSpPr>
        <p:spPr>
          <a:xfrm>
            <a:off x="254316" y="966953"/>
            <a:ext cx="9833548" cy="557047"/>
          </a:xfrm>
        </p:spPr>
        <p:txBody>
          <a:bodyPr>
            <a:normAutofit/>
          </a:bodyPr>
          <a:lstStyle/>
          <a:p>
            <a:pPr marL="0" indent="0">
              <a:buNone/>
            </a:pPr>
            <a:r>
              <a:rPr lang="en-GB" sz="2000" dirty="0">
                <a:solidFill>
                  <a:schemeClr val="tx2"/>
                </a:solidFill>
                <a:latin typeface="Verdana" panose="020B0604030504040204" pitchFamily="34" charset="0"/>
                <a:ea typeface="Verdana" panose="020B0604030504040204" pitchFamily="34" charset="0"/>
              </a:rPr>
              <a:t>Service Level Agreement (SLA)</a:t>
            </a:r>
            <a:endParaRPr lang="en-IN" sz="2000" dirty="0">
              <a:solidFill>
                <a:schemeClr val="tx2"/>
              </a:solidFill>
              <a:latin typeface="Verdana" panose="020B0604030504040204" pitchFamily="34" charset="0"/>
              <a:ea typeface="Verdana" panose="020B0604030504040204" pitchFamily="34" charset="0"/>
            </a:endParaRPr>
          </a:p>
        </p:txBody>
      </p:sp>
      <p:grpSp>
        <p:nvGrpSpPr>
          <p:cNvPr id="20" name="Group 19">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21" name="Freeform: Shape 20">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picture containing graphics, clipart, design, creativity&#10;&#10;Description automatically generated">
            <a:extLst>
              <a:ext uri="{FF2B5EF4-FFF2-40B4-BE49-F238E27FC236}">
                <a16:creationId xmlns:a16="http://schemas.microsoft.com/office/drawing/2014/main" id="{29F78543-FB40-964D-A808-9743D2E9B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9779" y="112878"/>
            <a:ext cx="533399" cy="533399"/>
          </a:xfrm>
          <a:prstGeom prst="rect">
            <a:avLst/>
          </a:prstGeom>
        </p:spPr>
      </p:pic>
      <p:pic>
        <p:nvPicPr>
          <p:cNvPr id="25" name="Picture 24">
            <a:extLst>
              <a:ext uri="{FF2B5EF4-FFF2-40B4-BE49-F238E27FC236}">
                <a16:creationId xmlns:a16="http://schemas.microsoft.com/office/drawing/2014/main" id="{EAFF5FA4-7078-14FB-A5D5-19B561177A88}"/>
              </a:ext>
            </a:extLst>
          </p:cNvPr>
          <p:cNvPicPr>
            <a:picLocks noChangeAspect="1"/>
          </p:cNvPicPr>
          <p:nvPr/>
        </p:nvPicPr>
        <p:blipFill>
          <a:blip r:embed="rId3"/>
          <a:stretch>
            <a:fillRect/>
          </a:stretch>
        </p:blipFill>
        <p:spPr>
          <a:xfrm>
            <a:off x="337457" y="1436914"/>
            <a:ext cx="11549743" cy="5203372"/>
          </a:xfrm>
          <a:prstGeom prst="rect">
            <a:avLst/>
          </a:prstGeom>
        </p:spPr>
      </p:pic>
    </p:spTree>
    <p:extLst>
      <p:ext uri="{BB962C8B-B14F-4D97-AF65-F5344CB8AC3E}">
        <p14:creationId xmlns:p14="http://schemas.microsoft.com/office/powerpoint/2010/main" val="184805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679804A3-2F1E-9BDD-4079-00DDFD1327C6}"/>
              </a:ext>
            </a:extLst>
          </p:cNvPr>
          <p:cNvSpPr>
            <a:spLocks noGrp="1"/>
          </p:cNvSpPr>
          <p:nvPr>
            <p:ph type="title"/>
          </p:nvPr>
        </p:nvSpPr>
        <p:spPr>
          <a:xfrm>
            <a:off x="-893379" y="-174772"/>
            <a:ext cx="10634402" cy="1067598"/>
          </a:xfrm>
        </p:spPr>
        <p:txBody>
          <a:bodyPr anchor="b">
            <a:normAutofit/>
          </a:bodyPr>
          <a:lstStyle/>
          <a:p>
            <a:pPr algn="ctr"/>
            <a:r>
              <a:rPr lang="en-US" sz="4000" dirty="0">
                <a:solidFill>
                  <a:schemeClr val="tx2"/>
                </a:solidFill>
                <a:latin typeface="Calibri Light (Headings)"/>
                <a:ea typeface="Verdana" panose="020B0604030504040204" pitchFamily="34" charset="0"/>
              </a:rPr>
              <a:t>Offboarding Department Wise Clearance</a:t>
            </a:r>
            <a:endParaRPr lang="en-IN" sz="4000" dirty="0">
              <a:solidFill>
                <a:schemeClr val="tx2"/>
              </a:solidFill>
              <a:latin typeface="Calibri Light (Headings)"/>
            </a:endParaRPr>
          </a:p>
        </p:txBody>
      </p:sp>
      <p:grpSp>
        <p:nvGrpSpPr>
          <p:cNvPr id="13" name="Group 12">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4" name="Freeform: Shape 13">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2C4338A-1F7C-E477-4A8F-F5EC4AD7ED6E}"/>
              </a:ext>
            </a:extLst>
          </p:cNvPr>
          <p:cNvSpPr>
            <a:spLocks noGrp="1"/>
          </p:cNvSpPr>
          <p:nvPr>
            <p:ph idx="1"/>
          </p:nvPr>
        </p:nvSpPr>
        <p:spPr>
          <a:xfrm>
            <a:off x="325821" y="809297"/>
            <a:ext cx="9691644" cy="451944"/>
          </a:xfrm>
        </p:spPr>
        <p:txBody>
          <a:bodyPr>
            <a:normAutofit/>
          </a:bodyPr>
          <a:lstStyle/>
          <a:p>
            <a:pPr marL="0" indent="0">
              <a:buNone/>
            </a:pPr>
            <a:r>
              <a:rPr lang="en-GB" sz="2000" dirty="0">
                <a:solidFill>
                  <a:schemeClr val="tx2"/>
                </a:solidFill>
                <a:latin typeface="Verdana" panose="020B0604030504040204" pitchFamily="34" charset="0"/>
                <a:ea typeface="Verdana" panose="020B0604030504040204" pitchFamily="34" charset="0"/>
              </a:rPr>
              <a:t>Service Level Agreement (SLA)</a:t>
            </a:r>
            <a:endParaRPr lang="en-IN" sz="2000" dirty="0">
              <a:solidFill>
                <a:schemeClr val="tx2"/>
              </a:solidFill>
              <a:latin typeface="Verdana" panose="020B0604030504040204" pitchFamily="34" charset="0"/>
              <a:ea typeface="Verdana" panose="020B0604030504040204" pitchFamily="34" charset="0"/>
            </a:endParaRPr>
          </a:p>
          <a:p>
            <a:pPr marL="0" indent="0">
              <a:buNone/>
            </a:pPr>
            <a:endParaRPr lang="en-IN" sz="1800" dirty="0">
              <a:solidFill>
                <a:schemeClr val="tx2"/>
              </a:solidFill>
            </a:endParaRPr>
          </a:p>
        </p:txBody>
      </p:sp>
      <p:grpSp>
        <p:nvGrpSpPr>
          <p:cNvPr id="19" name="Group 18">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20" name="Freeform: Shape 19">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picture containing graphics, clipart, design, creativity&#10;&#10;Description automatically generated">
            <a:extLst>
              <a:ext uri="{FF2B5EF4-FFF2-40B4-BE49-F238E27FC236}">
                <a16:creationId xmlns:a16="http://schemas.microsoft.com/office/drawing/2014/main" id="{E7AF5181-0E10-9A2A-28BA-6E249E39B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9779" y="96010"/>
            <a:ext cx="533399" cy="533399"/>
          </a:xfrm>
          <a:prstGeom prst="rect">
            <a:avLst/>
          </a:prstGeom>
        </p:spPr>
      </p:pic>
      <p:pic>
        <p:nvPicPr>
          <p:cNvPr id="10" name="Picture 9">
            <a:extLst>
              <a:ext uri="{FF2B5EF4-FFF2-40B4-BE49-F238E27FC236}">
                <a16:creationId xmlns:a16="http://schemas.microsoft.com/office/drawing/2014/main" id="{ECC4452E-C567-83DF-C481-912BE95D603E}"/>
              </a:ext>
            </a:extLst>
          </p:cNvPr>
          <p:cNvPicPr>
            <a:picLocks noChangeAspect="1"/>
          </p:cNvPicPr>
          <p:nvPr/>
        </p:nvPicPr>
        <p:blipFill>
          <a:blip r:embed="rId3"/>
          <a:stretch>
            <a:fillRect/>
          </a:stretch>
        </p:blipFill>
        <p:spPr>
          <a:xfrm>
            <a:off x="325821" y="1438705"/>
            <a:ext cx="11539607" cy="5092724"/>
          </a:xfrm>
          <a:prstGeom prst="rect">
            <a:avLst/>
          </a:prstGeom>
        </p:spPr>
      </p:pic>
    </p:spTree>
    <p:extLst>
      <p:ext uri="{BB962C8B-B14F-4D97-AF65-F5344CB8AC3E}">
        <p14:creationId xmlns:p14="http://schemas.microsoft.com/office/powerpoint/2010/main" val="1239551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 name="Title 1">
            <a:extLst>
              <a:ext uri="{FF2B5EF4-FFF2-40B4-BE49-F238E27FC236}">
                <a16:creationId xmlns:a16="http://schemas.microsoft.com/office/drawing/2014/main" id="{E7AC51C8-71E4-CBC2-FACE-E05142921C09}"/>
              </a:ext>
            </a:extLst>
          </p:cNvPr>
          <p:cNvSpPr>
            <a:spLocks noGrp="1"/>
          </p:cNvSpPr>
          <p:nvPr>
            <p:ph type="title"/>
          </p:nvPr>
        </p:nvSpPr>
        <p:spPr>
          <a:xfrm>
            <a:off x="-968828" y="-65314"/>
            <a:ext cx="10722428" cy="979714"/>
          </a:xfrm>
        </p:spPr>
        <p:txBody>
          <a:bodyPr vert="horz" lIns="91440" tIns="45720" rIns="91440" bIns="45720" rtlCol="0" anchor="b">
            <a:normAutofit/>
          </a:bodyPr>
          <a:lstStyle/>
          <a:p>
            <a:pPr algn="ctr"/>
            <a:r>
              <a:rPr lang="en-US" sz="4000" kern="1200" dirty="0">
                <a:solidFill>
                  <a:schemeClr val="tx2"/>
                </a:solidFill>
                <a:latin typeface="+mj-lt"/>
                <a:ea typeface="+mj-ea"/>
                <a:cs typeface="+mj-cs"/>
              </a:rPr>
              <a:t>Offboarding Department Wise Clearance</a:t>
            </a:r>
          </a:p>
        </p:txBody>
      </p:sp>
      <p:grpSp>
        <p:nvGrpSpPr>
          <p:cNvPr id="15" name="Group 14">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6" name="Freeform: Shape 15">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22" name="Freeform: Shape 21">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A picture containing graphics, clipart, design, creativity&#10;&#10;Description automatically generated">
            <a:extLst>
              <a:ext uri="{FF2B5EF4-FFF2-40B4-BE49-F238E27FC236}">
                <a16:creationId xmlns:a16="http://schemas.microsoft.com/office/drawing/2014/main" id="{574917E4-EDFD-BA05-4083-0E40C32B33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9779" y="96010"/>
            <a:ext cx="533399" cy="533399"/>
          </a:xfrm>
          <a:prstGeom prst="rect">
            <a:avLst/>
          </a:prstGeom>
        </p:spPr>
      </p:pic>
      <p:sp>
        <p:nvSpPr>
          <p:cNvPr id="7" name="Content Placeholder 2">
            <a:extLst>
              <a:ext uri="{FF2B5EF4-FFF2-40B4-BE49-F238E27FC236}">
                <a16:creationId xmlns:a16="http://schemas.microsoft.com/office/drawing/2014/main" id="{B772E000-1137-6196-18B5-692EAC8779ED}"/>
              </a:ext>
            </a:extLst>
          </p:cNvPr>
          <p:cNvSpPr>
            <a:spLocks noGrp="1"/>
          </p:cNvSpPr>
          <p:nvPr>
            <p:ph idx="1"/>
          </p:nvPr>
        </p:nvSpPr>
        <p:spPr>
          <a:xfrm>
            <a:off x="336331" y="830317"/>
            <a:ext cx="9681133" cy="515007"/>
          </a:xfrm>
        </p:spPr>
        <p:txBody>
          <a:bodyPr>
            <a:normAutofit/>
          </a:bodyPr>
          <a:lstStyle/>
          <a:p>
            <a:pPr marL="0" indent="0">
              <a:buNone/>
            </a:pPr>
            <a:r>
              <a:rPr lang="en-GB" sz="2000" dirty="0">
                <a:solidFill>
                  <a:schemeClr val="tx2"/>
                </a:solidFill>
                <a:latin typeface="Verdana" panose="020B0604030504040204" pitchFamily="34" charset="0"/>
                <a:ea typeface="Verdana" panose="020B0604030504040204" pitchFamily="34" charset="0"/>
              </a:rPr>
              <a:t>Service Level Agreement (SLA)</a:t>
            </a:r>
            <a:endParaRPr lang="en-IN" sz="2000" dirty="0">
              <a:solidFill>
                <a:schemeClr val="tx2"/>
              </a:solidFill>
              <a:latin typeface="Verdana" panose="020B0604030504040204" pitchFamily="34" charset="0"/>
              <a:ea typeface="Verdana" panose="020B0604030504040204" pitchFamily="34" charset="0"/>
            </a:endParaRPr>
          </a:p>
          <a:p>
            <a:pPr marL="0" indent="0">
              <a:buNone/>
            </a:pPr>
            <a:endParaRPr lang="en-IN" sz="1800" dirty="0">
              <a:solidFill>
                <a:schemeClr val="tx2"/>
              </a:solidFill>
            </a:endParaRPr>
          </a:p>
        </p:txBody>
      </p:sp>
      <p:pic>
        <p:nvPicPr>
          <p:cNvPr id="3" name="Picture 2">
            <a:extLst>
              <a:ext uri="{FF2B5EF4-FFF2-40B4-BE49-F238E27FC236}">
                <a16:creationId xmlns:a16="http://schemas.microsoft.com/office/drawing/2014/main" id="{6666F62B-B6AC-FE8A-EAC3-4EE0819B5077}"/>
              </a:ext>
            </a:extLst>
          </p:cNvPr>
          <p:cNvPicPr>
            <a:picLocks noChangeAspect="1"/>
          </p:cNvPicPr>
          <p:nvPr/>
        </p:nvPicPr>
        <p:blipFill>
          <a:blip r:embed="rId3"/>
          <a:stretch>
            <a:fillRect/>
          </a:stretch>
        </p:blipFill>
        <p:spPr>
          <a:xfrm>
            <a:off x="336331" y="1345324"/>
            <a:ext cx="11572640" cy="5196989"/>
          </a:xfrm>
          <a:prstGeom prst="rect">
            <a:avLst/>
          </a:prstGeom>
        </p:spPr>
      </p:pic>
    </p:spTree>
    <p:extLst>
      <p:ext uri="{BB962C8B-B14F-4D97-AF65-F5344CB8AC3E}">
        <p14:creationId xmlns:p14="http://schemas.microsoft.com/office/powerpoint/2010/main" val="377157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66F2588E-5B7F-BF9C-9CE3-615CC53F5B3A}"/>
              </a:ext>
            </a:extLst>
          </p:cNvPr>
          <p:cNvSpPr>
            <a:spLocks noGrp="1"/>
          </p:cNvSpPr>
          <p:nvPr>
            <p:ph type="title"/>
          </p:nvPr>
        </p:nvSpPr>
        <p:spPr>
          <a:xfrm>
            <a:off x="-893379" y="-188845"/>
            <a:ext cx="10235009" cy="1165196"/>
          </a:xfrm>
        </p:spPr>
        <p:txBody>
          <a:bodyPr anchor="b">
            <a:normAutofit/>
          </a:bodyPr>
          <a:lstStyle/>
          <a:p>
            <a:pPr algn="ctr"/>
            <a:r>
              <a:rPr lang="en-US" sz="4000" dirty="0">
                <a:solidFill>
                  <a:schemeClr val="tx2"/>
                </a:solidFill>
                <a:latin typeface="Calibri Light (Headings)"/>
                <a:ea typeface="Verdana" panose="020B0604030504040204" pitchFamily="34" charset="0"/>
              </a:rPr>
              <a:t>Department Wise Clearance Timeline</a:t>
            </a:r>
            <a:endParaRPr lang="en-IN" sz="4000" dirty="0">
              <a:solidFill>
                <a:schemeClr val="tx2"/>
              </a:solidFill>
              <a:latin typeface="Calibri Light (Headings)"/>
              <a:ea typeface="Verdana" panose="020B0604030504040204" pitchFamily="34" charset="0"/>
            </a:endParaRPr>
          </a:p>
        </p:txBody>
      </p:sp>
      <p:grpSp>
        <p:nvGrpSpPr>
          <p:cNvPr id="13" name="Group 12">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20" name="Freeform: Shape 19">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picture containing graphics, clipart, design, creativity&#10;&#10;Description automatically generated">
            <a:extLst>
              <a:ext uri="{FF2B5EF4-FFF2-40B4-BE49-F238E27FC236}">
                <a16:creationId xmlns:a16="http://schemas.microsoft.com/office/drawing/2014/main" id="{728763E9-E794-B68F-409E-050A930A3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9779" y="96010"/>
            <a:ext cx="533399" cy="533399"/>
          </a:xfrm>
          <a:prstGeom prst="rect">
            <a:avLst/>
          </a:prstGeom>
        </p:spPr>
      </p:pic>
      <p:pic>
        <p:nvPicPr>
          <p:cNvPr id="5" name="Picture 4">
            <a:extLst>
              <a:ext uri="{FF2B5EF4-FFF2-40B4-BE49-F238E27FC236}">
                <a16:creationId xmlns:a16="http://schemas.microsoft.com/office/drawing/2014/main" id="{FC5BDAA7-0A74-C5EA-1F07-D65A821704FA}"/>
              </a:ext>
            </a:extLst>
          </p:cNvPr>
          <p:cNvPicPr>
            <a:picLocks noChangeAspect="1"/>
          </p:cNvPicPr>
          <p:nvPr/>
        </p:nvPicPr>
        <p:blipFill>
          <a:blip r:embed="rId3"/>
          <a:stretch>
            <a:fillRect/>
          </a:stretch>
        </p:blipFill>
        <p:spPr>
          <a:xfrm>
            <a:off x="315686" y="1127769"/>
            <a:ext cx="11582400" cy="5436317"/>
          </a:xfrm>
          <a:prstGeom prst="rect">
            <a:avLst/>
          </a:prstGeom>
        </p:spPr>
      </p:pic>
    </p:spTree>
    <p:extLst>
      <p:ext uri="{BB962C8B-B14F-4D97-AF65-F5344CB8AC3E}">
        <p14:creationId xmlns:p14="http://schemas.microsoft.com/office/powerpoint/2010/main" val="486380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20" name="Freeform: Shape 19">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picture containing graphics, clipart, design, creativity&#10;&#10;Description automatically generated">
            <a:extLst>
              <a:ext uri="{FF2B5EF4-FFF2-40B4-BE49-F238E27FC236}">
                <a16:creationId xmlns:a16="http://schemas.microsoft.com/office/drawing/2014/main" id="{EFE9C4E5-2176-C7FD-3806-CC6FD1A8D1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2331" y="74989"/>
            <a:ext cx="533399" cy="533399"/>
          </a:xfrm>
          <a:prstGeom prst="rect">
            <a:avLst/>
          </a:prstGeom>
        </p:spPr>
      </p:pic>
      <p:sp>
        <p:nvSpPr>
          <p:cNvPr id="5" name="Title 1">
            <a:extLst>
              <a:ext uri="{FF2B5EF4-FFF2-40B4-BE49-F238E27FC236}">
                <a16:creationId xmlns:a16="http://schemas.microsoft.com/office/drawing/2014/main" id="{02BE4EB1-33D7-C68F-3BED-D66761CE359B}"/>
              </a:ext>
            </a:extLst>
          </p:cNvPr>
          <p:cNvSpPr txBox="1">
            <a:spLocks/>
          </p:cNvSpPr>
          <p:nvPr/>
        </p:nvSpPr>
        <p:spPr>
          <a:xfrm>
            <a:off x="252248" y="84083"/>
            <a:ext cx="11101552" cy="10089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Calibri Light (Headings)"/>
              </a:rPr>
              <a:t>Escalation </a:t>
            </a:r>
            <a:r>
              <a:rPr lang="en-US" sz="4000" dirty="0">
                <a:latin typeface="Calibri Light (Headings)"/>
                <a:ea typeface="Verdana" panose="020B0604030504040204" pitchFamily="34" charset="0"/>
              </a:rPr>
              <a:t>Matrix</a:t>
            </a:r>
            <a:endParaRPr lang="en-IN" sz="4000" dirty="0">
              <a:latin typeface="Calibri Light (Headings)"/>
              <a:ea typeface="Verdana" panose="020B0604030504040204" pitchFamily="34" charset="0"/>
            </a:endParaRPr>
          </a:p>
        </p:txBody>
      </p:sp>
      <p:pic>
        <p:nvPicPr>
          <p:cNvPr id="6" name="Picture 5">
            <a:extLst>
              <a:ext uri="{FF2B5EF4-FFF2-40B4-BE49-F238E27FC236}">
                <a16:creationId xmlns:a16="http://schemas.microsoft.com/office/drawing/2014/main" id="{752880D6-C9DE-F396-8B82-120738800F84}"/>
              </a:ext>
            </a:extLst>
          </p:cNvPr>
          <p:cNvPicPr>
            <a:picLocks noChangeAspect="1"/>
          </p:cNvPicPr>
          <p:nvPr/>
        </p:nvPicPr>
        <p:blipFill>
          <a:blip r:embed="rId3"/>
          <a:stretch>
            <a:fillRect/>
          </a:stretch>
        </p:blipFill>
        <p:spPr>
          <a:xfrm>
            <a:off x="163286" y="859971"/>
            <a:ext cx="11892443" cy="5913946"/>
          </a:xfrm>
          <a:prstGeom prst="rect">
            <a:avLst/>
          </a:prstGeom>
        </p:spPr>
      </p:pic>
    </p:spTree>
    <p:extLst>
      <p:ext uri="{BB962C8B-B14F-4D97-AF65-F5344CB8AC3E}">
        <p14:creationId xmlns:p14="http://schemas.microsoft.com/office/powerpoint/2010/main" val="3682952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4472C4"/>
      </a:accent1>
      <a:accent2>
        <a:srgbClr val="4472C4"/>
      </a:accent2>
      <a:accent3>
        <a:srgbClr val="4472C4"/>
      </a:accent3>
      <a:accent4>
        <a:srgbClr val="4472C4"/>
      </a:accent4>
      <a:accent5>
        <a:srgbClr val="4472C4"/>
      </a:accent5>
      <a:accent6>
        <a:srgbClr val="4472C4"/>
      </a:accent6>
      <a:hlink>
        <a:srgbClr val="0563C1"/>
      </a:hlink>
      <a:folHlink>
        <a:srgbClr val="4472C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986</TotalTime>
  <Words>58</Words>
  <Application>Microsoft Office PowerPoint</Application>
  <PresentationFormat>Widescreen</PresentationFormat>
  <Paragraphs>15</Paragraphs>
  <Slides>9</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6" baseType="lpstr">
      <vt:lpstr>Arial</vt:lpstr>
      <vt:lpstr>Calibri</vt:lpstr>
      <vt:lpstr>Calibri Light</vt:lpstr>
      <vt:lpstr>Calibri Light (Headings)</vt:lpstr>
      <vt:lpstr>Verdana</vt:lpstr>
      <vt:lpstr>Office Theme</vt:lpstr>
      <vt:lpstr>think-cell Slide</vt:lpstr>
      <vt:lpstr>Offboarding Team SPOC’s and SLA’s </vt:lpstr>
      <vt:lpstr>Check List</vt:lpstr>
      <vt:lpstr>Offboarding Department Wise Clearance</vt:lpstr>
      <vt:lpstr>Offboarding Department Wise Clearance</vt:lpstr>
      <vt:lpstr>Offboarding Department Wise Clearance</vt:lpstr>
      <vt:lpstr>Offboarding Department Wise Clearance</vt:lpstr>
      <vt:lpstr>Department Wise Clearance Timeline</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Offboarding Team SPOC’s and SLA’s </dc:title>
  <dc:creator>Banu, Shaik Sharmila</dc:creator>
  <cp:lastModifiedBy>Banu, Shaik Sharmila</cp:lastModifiedBy>
  <cp:revision>20</cp:revision>
  <dcterms:created xsi:type="dcterms:W3CDTF">2024-02-02T07:23:26Z</dcterms:created>
  <dcterms:modified xsi:type="dcterms:W3CDTF">2024-12-05T12:02:45Z</dcterms:modified>
</cp:coreProperties>
</file>