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60" r:id="rId3"/>
    <p:sldId id="264" r:id="rId4"/>
    <p:sldId id="284" r:id="rId5"/>
    <p:sldId id="287" r:id="rId6"/>
    <p:sldId id="275" r:id="rId7"/>
    <p:sldId id="278" r:id="rId8"/>
    <p:sldId id="288" r:id="rId9"/>
    <p:sldId id="289" r:id="rId10"/>
    <p:sldId id="280" r:id="rId11"/>
    <p:sldId id="281" r:id="rId12"/>
    <p:sldId id="282" r:id="rId13"/>
    <p:sldId id="283" r:id="rId14"/>
    <p:sldId id="285" r:id="rId15"/>
    <p:sldId id="286" r:id="rId16"/>
    <p:sldId id="276" r:id="rId17"/>
    <p:sldId id="262" r:id="rId18"/>
    <p:sldId id="277" r:id="rId19"/>
    <p:sldId id="26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3" r:id="rId28"/>
    <p:sldId id="272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63B30"/>
    <a:srgbClr val="1BBF9E"/>
    <a:srgbClr val="58E8CB"/>
    <a:srgbClr val="001F46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C5703-A80B-8B2E-8848-9A74A15DF637}" v="78" dt="2023-12-06T22:55:12.313"/>
    <p1510:client id="{1314458B-F010-3426-A9C1-C3EA1AA793FE}" v="1415" dt="2023-12-06T22:40:29.043"/>
    <p1510:client id="{21D2A891-4E91-816D-ED4C-98CA9E4F41B2}" v="602" dt="2023-12-06T23:01:04.503"/>
    <p1510:client id="{29288C09-35DC-1129-5880-0CE6E32521AF}" v="545" dt="2023-12-05T23:55:52.462"/>
    <p1510:client id="{437CB8F9-DF5B-BFD7-BDAF-E51022A383E1}" v="2399" dt="2023-12-06T03:32:58.529"/>
    <p1510:client id="{52EF29B7-770E-F0CA-280D-A881DFC10BC8}" v="17" dt="2023-12-06T21:34:07.730"/>
    <p1510:client id="{6FDF081C-CE6C-7DB3-1906-D67599EBA497}" v="141" dt="2023-12-06T15:20:16.011"/>
    <p1510:client id="{72990C1C-0ED2-EFF5-B5AA-858A22478DCE}" v="31" dt="2023-12-06T22:45:16.779"/>
    <p1510:client id="{C0F44F2E-1863-001D-D41C-67A2E290F284}" v="2863" dt="2023-12-06T22:49:46.958"/>
    <p1510:client id="{CC44B385-D485-1387-A08C-495B85667AAD}" v="3" dt="2023-12-07T11:47:47.506"/>
    <p1510:client id="{E1FB0196-9D22-C86D-8C94-EDCD8AC08E52}" v="633" dt="2023-12-05T23:10:27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AVI Rahul" userId="S::rahul.raavi@ieseg.fr::a379e700-bfdf-4257-9890-d90c876c0b51" providerId="AD" clId="Web-{1314458B-F010-3426-A9C1-C3EA1AA793FE}"/>
    <pc:docChg chg="modSld">
      <pc:chgData name="RAAVI Rahul" userId="S::rahul.raavi@ieseg.fr::a379e700-bfdf-4257-9890-d90c876c0b51" providerId="AD" clId="Web-{1314458B-F010-3426-A9C1-C3EA1AA793FE}" dt="2023-12-06T22:40:29.043" v="1065" actId="20577"/>
      <pc:docMkLst>
        <pc:docMk/>
      </pc:docMkLst>
      <pc:sldChg chg="modSp">
        <pc:chgData name="RAAVI Rahul" userId="S::rahul.raavi@ieseg.fr::a379e700-bfdf-4257-9890-d90c876c0b51" providerId="AD" clId="Web-{1314458B-F010-3426-A9C1-C3EA1AA793FE}" dt="2023-12-06T22:35:53.035" v="1035" actId="20577"/>
        <pc:sldMkLst>
          <pc:docMk/>
          <pc:sldMk cId="673036847" sldId="257"/>
        </pc:sldMkLst>
        <pc:spChg chg="mod">
          <ac:chgData name="RAAVI Rahul" userId="S::rahul.raavi@ieseg.fr::a379e700-bfdf-4257-9890-d90c876c0b51" providerId="AD" clId="Web-{1314458B-F010-3426-A9C1-C3EA1AA793FE}" dt="2023-12-06T22:35:46.113" v="1033" actId="20577"/>
          <ac:spMkLst>
            <pc:docMk/>
            <pc:sldMk cId="673036847" sldId="257"/>
            <ac:spMk id="5" creationId="{61F1800D-1FE5-C6DA-A34A-82F9898234E3}"/>
          </ac:spMkLst>
        </pc:spChg>
        <pc:spChg chg="mod">
          <ac:chgData name="RAAVI Rahul" userId="S::rahul.raavi@ieseg.fr::a379e700-bfdf-4257-9890-d90c876c0b51" providerId="AD" clId="Web-{1314458B-F010-3426-A9C1-C3EA1AA793FE}" dt="2023-12-06T22:35:28.519" v="1029" actId="20577"/>
          <ac:spMkLst>
            <pc:docMk/>
            <pc:sldMk cId="673036847" sldId="257"/>
            <ac:spMk id="7" creationId="{00000000-0000-0000-0000-000000000000}"/>
          </ac:spMkLst>
        </pc:spChg>
        <pc:spChg chg="mod">
          <ac:chgData name="RAAVI Rahul" userId="S::rahul.raavi@ieseg.fr::a379e700-bfdf-4257-9890-d90c876c0b51" providerId="AD" clId="Web-{1314458B-F010-3426-A9C1-C3EA1AA793FE}" dt="2023-12-06T22:35:53.035" v="1035" actId="20577"/>
          <ac:spMkLst>
            <pc:docMk/>
            <pc:sldMk cId="673036847" sldId="257"/>
            <ac:spMk id="9" creationId="{6BE273F5-6D49-33FC-4C0F-F04FFD5CD7A6}"/>
          </ac:spMkLst>
        </pc:spChg>
      </pc:sldChg>
      <pc:sldChg chg="addSp delSp modSp">
        <pc:chgData name="RAAVI Rahul" userId="S::rahul.raavi@ieseg.fr::a379e700-bfdf-4257-9890-d90c876c0b51" providerId="AD" clId="Web-{1314458B-F010-3426-A9C1-C3EA1AA793FE}" dt="2023-12-06T22:36:49.209" v="1039"/>
        <pc:sldMkLst>
          <pc:docMk/>
          <pc:sldMk cId="3537524604" sldId="260"/>
        </pc:sldMkLst>
        <pc:spChg chg="mod">
          <ac:chgData name="RAAVI Rahul" userId="S::rahul.raavi@ieseg.fr::a379e700-bfdf-4257-9890-d90c876c0b51" providerId="AD" clId="Web-{1314458B-F010-3426-A9C1-C3EA1AA793FE}" dt="2023-12-06T22:34:25.158" v="1025" actId="20577"/>
          <ac:spMkLst>
            <pc:docMk/>
            <pc:sldMk cId="3537524604" sldId="260"/>
            <ac:spMk id="2" creationId="{00000000-0000-0000-0000-000000000000}"/>
          </ac:spMkLst>
        </pc:spChg>
        <pc:spChg chg="del mod">
          <ac:chgData name="RAAVI Rahul" userId="S::rahul.raavi@ieseg.fr::a379e700-bfdf-4257-9890-d90c876c0b51" providerId="AD" clId="Web-{1314458B-F010-3426-A9C1-C3EA1AA793FE}" dt="2023-12-06T22:03:22.029" v="94"/>
          <ac:spMkLst>
            <pc:docMk/>
            <pc:sldMk cId="3537524604" sldId="260"/>
            <ac:spMk id="3" creationId="{00000000-0000-0000-0000-000000000000}"/>
          </ac:spMkLst>
        </pc:spChg>
        <pc:spChg chg="add mod">
          <ac:chgData name="RAAVI Rahul" userId="S::rahul.raavi@ieseg.fr::a379e700-bfdf-4257-9890-d90c876c0b51" providerId="AD" clId="Web-{1314458B-F010-3426-A9C1-C3EA1AA793FE}" dt="2023-12-06T22:33:30.953" v="1012" actId="20577"/>
          <ac:spMkLst>
            <pc:docMk/>
            <pc:sldMk cId="3537524604" sldId="260"/>
            <ac:spMk id="4" creationId="{779959CB-C0F9-C788-533E-B42AD6361338}"/>
          </ac:spMkLst>
        </pc:spChg>
        <pc:spChg chg="add mod">
          <ac:chgData name="RAAVI Rahul" userId="S::rahul.raavi@ieseg.fr::a379e700-bfdf-4257-9890-d90c876c0b51" providerId="AD" clId="Web-{1314458B-F010-3426-A9C1-C3EA1AA793FE}" dt="2023-12-06T22:33:43.032" v="1015" actId="20577"/>
          <ac:spMkLst>
            <pc:docMk/>
            <pc:sldMk cId="3537524604" sldId="260"/>
            <ac:spMk id="5" creationId="{42FA0C4E-4698-F314-8F30-663BDB67BC97}"/>
          </ac:spMkLst>
        </pc:spChg>
        <pc:spChg chg="add mod">
          <ac:chgData name="RAAVI Rahul" userId="S::rahul.raavi@ieseg.fr::a379e700-bfdf-4257-9890-d90c876c0b51" providerId="AD" clId="Web-{1314458B-F010-3426-A9C1-C3EA1AA793FE}" dt="2023-12-06T22:33:46.485" v="1016" actId="20577"/>
          <ac:spMkLst>
            <pc:docMk/>
            <pc:sldMk cId="3537524604" sldId="260"/>
            <ac:spMk id="6" creationId="{727BD304-2948-05D1-A5A4-14E5A9749F13}"/>
          </ac:spMkLst>
        </pc:spChg>
        <pc:spChg chg="add mod">
          <ac:chgData name="RAAVI Rahul" userId="S::rahul.raavi@ieseg.fr::a379e700-bfdf-4257-9890-d90c876c0b51" providerId="AD" clId="Web-{1314458B-F010-3426-A9C1-C3EA1AA793FE}" dt="2023-12-06T22:33:50.938" v="1017" actId="20577"/>
          <ac:spMkLst>
            <pc:docMk/>
            <pc:sldMk cId="3537524604" sldId="260"/>
            <ac:spMk id="7" creationId="{8F31A9B4-D461-41FD-B9BA-5094DBD1F450}"/>
          </ac:spMkLst>
        </pc:spChg>
        <pc:spChg chg="add mod">
          <ac:chgData name="RAAVI Rahul" userId="S::rahul.raavi@ieseg.fr::a379e700-bfdf-4257-9890-d90c876c0b51" providerId="AD" clId="Web-{1314458B-F010-3426-A9C1-C3EA1AA793FE}" dt="2023-12-06T22:33:40.047" v="1014" actId="20577"/>
          <ac:spMkLst>
            <pc:docMk/>
            <pc:sldMk cId="3537524604" sldId="260"/>
            <ac:spMk id="8" creationId="{7AFCFBCC-890E-276A-4515-DC92A8607CDE}"/>
          </ac:spMkLst>
        </pc:spChg>
        <pc:spChg chg="add mod">
          <ac:chgData name="RAAVI Rahul" userId="S::rahul.raavi@ieseg.fr::a379e700-bfdf-4257-9890-d90c876c0b51" providerId="AD" clId="Web-{1314458B-F010-3426-A9C1-C3EA1AA793FE}" dt="2023-12-06T22:33:56.173" v="1018" actId="20577"/>
          <ac:spMkLst>
            <pc:docMk/>
            <pc:sldMk cId="3537524604" sldId="260"/>
            <ac:spMk id="9" creationId="{B67EDA43-8390-1C8C-8A12-30B827D81633}"/>
          </ac:spMkLst>
        </pc:spChg>
        <pc:spChg chg="add mod">
          <ac:chgData name="RAAVI Rahul" userId="S::rahul.raavi@ieseg.fr::a379e700-bfdf-4257-9890-d90c876c0b51" providerId="AD" clId="Web-{1314458B-F010-3426-A9C1-C3EA1AA793FE}" dt="2023-12-06T22:33:59.392" v="1019" actId="20577"/>
          <ac:spMkLst>
            <pc:docMk/>
            <pc:sldMk cId="3537524604" sldId="260"/>
            <ac:spMk id="10" creationId="{F14BD1B2-855C-7BEA-51DA-3CBEED11B255}"/>
          </ac:spMkLst>
        </pc:spChg>
        <pc:spChg chg="add del mod">
          <ac:chgData name="RAAVI Rahul" userId="S::rahul.raavi@ieseg.fr::a379e700-bfdf-4257-9890-d90c876c0b51" providerId="AD" clId="Web-{1314458B-F010-3426-A9C1-C3EA1AA793FE}" dt="2023-12-06T22:21:05.058" v="566"/>
          <ac:spMkLst>
            <pc:docMk/>
            <pc:sldMk cId="3537524604" sldId="260"/>
            <ac:spMk id="11" creationId="{BD8D6FF9-04F1-D6A8-795D-CAF9C5461154}"/>
          </ac:spMkLst>
        </pc:spChg>
        <pc:spChg chg="add del mod">
          <ac:chgData name="RAAVI Rahul" userId="S::rahul.raavi@ieseg.fr::a379e700-bfdf-4257-9890-d90c876c0b51" providerId="AD" clId="Web-{1314458B-F010-3426-A9C1-C3EA1AA793FE}" dt="2023-12-06T22:21:53.512" v="654"/>
          <ac:spMkLst>
            <pc:docMk/>
            <pc:sldMk cId="3537524604" sldId="260"/>
            <ac:spMk id="12" creationId="{9D0E4456-4E66-CE24-0B5B-4BD20822BC2D}"/>
          </ac:spMkLst>
        </pc:spChg>
        <pc:spChg chg="add del mod">
          <ac:chgData name="RAAVI Rahul" userId="S::rahul.raavi@ieseg.fr::a379e700-bfdf-4257-9890-d90c876c0b51" providerId="AD" clId="Web-{1314458B-F010-3426-A9C1-C3EA1AA793FE}" dt="2023-12-06T22:22:07.981" v="658"/>
          <ac:spMkLst>
            <pc:docMk/>
            <pc:sldMk cId="3537524604" sldId="260"/>
            <ac:spMk id="13" creationId="{E6B26FB8-E998-4D7D-4DE3-1E286181C215}"/>
          </ac:spMkLst>
        </pc:spChg>
        <pc:spChg chg="add mod">
          <ac:chgData name="RAAVI Rahul" userId="S::rahul.raavi@ieseg.fr::a379e700-bfdf-4257-9890-d90c876c0b51" providerId="AD" clId="Web-{1314458B-F010-3426-A9C1-C3EA1AA793FE}" dt="2023-12-06T22:34:16.158" v="1024" actId="20577"/>
          <ac:spMkLst>
            <pc:docMk/>
            <pc:sldMk cId="3537524604" sldId="260"/>
            <ac:spMk id="14" creationId="{99917661-BF38-98EB-6455-B0F9003CB6A0}"/>
          </ac:spMkLst>
        </pc:spChg>
        <pc:spChg chg="add mod">
          <ac:chgData name="RAAVI Rahul" userId="S::rahul.raavi@ieseg.fr::a379e700-bfdf-4257-9890-d90c876c0b51" providerId="AD" clId="Web-{1314458B-F010-3426-A9C1-C3EA1AA793FE}" dt="2023-12-06T22:31:41.716" v="997" actId="20577"/>
          <ac:spMkLst>
            <pc:docMk/>
            <pc:sldMk cId="3537524604" sldId="260"/>
            <ac:spMk id="15" creationId="{E56AAD79-97FE-4CEA-FE46-E8913C9F032F}"/>
          </ac:spMkLst>
        </pc:spChg>
        <pc:spChg chg="add del mod">
          <ac:chgData name="RAAVI Rahul" userId="S::rahul.raavi@ieseg.fr::a379e700-bfdf-4257-9890-d90c876c0b51" providerId="AD" clId="Web-{1314458B-F010-3426-A9C1-C3EA1AA793FE}" dt="2023-12-06T22:24:10.282" v="785"/>
          <ac:spMkLst>
            <pc:docMk/>
            <pc:sldMk cId="3537524604" sldId="260"/>
            <ac:spMk id="16" creationId="{7218F2E4-D8A4-FE4C-6B19-EB9153DDA80D}"/>
          </ac:spMkLst>
        </pc:spChg>
        <pc:spChg chg="mod">
          <ac:chgData name="RAAVI Rahul" userId="S::rahul.raavi@ieseg.fr::a379e700-bfdf-4257-9890-d90c876c0b51" providerId="AD" clId="Web-{1314458B-F010-3426-A9C1-C3EA1AA793FE}" dt="2023-12-06T22:31:13.528" v="991" actId="20577"/>
          <ac:spMkLst>
            <pc:docMk/>
            <pc:sldMk cId="3537524604" sldId="260"/>
            <ac:spMk id="17" creationId="{00000000-0000-0000-0000-000000000000}"/>
          </ac:spMkLst>
        </pc:spChg>
        <pc:spChg chg="del mod">
          <ac:chgData name="RAAVI Rahul" userId="S::rahul.raavi@ieseg.fr::a379e700-bfdf-4257-9890-d90c876c0b51" providerId="AD" clId="Web-{1314458B-F010-3426-A9C1-C3EA1AA793FE}" dt="2023-12-06T22:17:40.912" v="423"/>
          <ac:spMkLst>
            <pc:docMk/>
            <pc:sldMk cId="3537524604" sldId="260"/>
            <ac:spMk id="18" creationId="{00000000-0000-0000-0000-000000000000}"/>
          </ac:spMkLst>
        </pc:spChg>
        <pc:spChg chg="del mod">
          <ac:chgData name="RAAVI Rahul" userId="S::rahul.raavi@ieseg.fr::a379e700-bfdf-4257-9890-d90c876c0b51" providerId="AD" clId="Web-{1314458B-F010-3426-A9C1-C3EA1AA793FE}" dt="2023-12-06T22:36:49.209" v="1039"/>
          <ac:spMkLst>
            <pc:docMk/>
            <pc:sldMk cId="3537524604" sldId="260"/>
            <ac:spMk id="19" creationId="{00000000-0000-0000-0000-000000000000}"/>
          </ac:spMkLst>
        </pc:spChg>
        <pc:spChg chg="mod">
          <ac:chgData name="RAAVI Rahul" userId="S::rahul.raavi@ieseg.fr::a379e700-bfdf-4257-9890-d90c876c0b51" providerId="AD" clId="Web-{1314458B-F010-3426-A9C1-C3EA1AA793FE}" dt="2023-12-06T22:31:51.763" v="999" actId="20577"/>
          <ac:spMkLst>
            <pc:docMk/>
            <pc:sldMk cId="3537524604" sldId="260"/>
            <ac:spMk id="20" creationId="{00000000-0000-0000-0000-000000000000}"/>
          </ac:spMkLst>
        </pc:spChg>
        <pc:spChg chg="add mod">
          <ac:chgData name="RAAVI Rahul" userId="S::rahul.raavi@ieseg.fr::a379e700-bfdf-4257-9890-d90c876c0b51" providerId="AD" clId="Web-{1314458B-F010-3426-A9C1-C3EA1AA793FE}" dt="2023-12-06T22:34:04.845" v="1020" actId="20577"/>
          <ac:spMkLst>
            <pc:docMk/>
            <pc:sldMk cId="3537524604" sldId="260"/>
            <ac:spMk id="22" creationId="{BF24F12B-D673-0BCF-8356-5199617A9CF8}"/>
          </ac:spMkLst>
        </pc:spChg>
        <pc:spChg chg="add mod">
          <ac:chgData name="RAAVI Rahul" userId="S::rahul.raavi@ieseg.fr::a379e700-bfdf-4257-9890-d90c876c0b51" providerId="AD" clId="Web-{1314458B-F010-3426-A9C1-C3EA1AA793FE}" dt="2023-12-06T22:36:33.599" v="1037" actId="1076"/>
          <ac:spMkLst>
            <pc:docMk/>
            <pc:sldMk cId="3537524604" sldId="260"/>
            <ac:spMk id="23" creationId="{4D106DB2-1A6C-8B43-10B0-2398F3AEAC0F}"/>
          </ac:spMkLst>
        </pc:spChg>
        <pc:spChg chg="del mod">
          <ac:chgData name="RAAVI Rahul" userId="S::rahul.raavi@ieseg.fr::a379e700-bfdf-4257-9890-d90c876c0b51" providerId="AD" clId="Web-{1314458B-F010-3426-A9C1-C3EA1AA793FE}" dt="2023-12-06T22:14:04.546" v="379"/>
          <ac:spMkLst>
            <pc:docMk/>
            <pc:sldMk cId="3537524604" sldId="260"/>
            <ac:spMk id="26" creationId="{00000000-0000-0000-0000-000000000000}"/>
          </ac:spMkLst>
        </pc:spChg>
        <pc:spChg chg="mod">
          <ac:chgData name="RAAVI Rahul" userId="S::rahul.raavi@ieseg.fr::a379e700-bfdf-4257-9890-d90c876c0b51" providerId="AD" clId="Web-{1314458B-F010-3426-A9C1-C3EA1AA793FE}" dt="2023-12-06T22:30:58.043" v="988" actId="20577"/>
          <ac:spMkLst>
            <pc:docMk/>
            <pc:sldMk cId="3537524604" sldId="260"/>
            <ac:spMk id="30" creationId="{00000000-0000-0000-0000-000000000000}"/>
          </ac:spMkLst>
        </pc:spChg>
        <pc:spChg chg="del mod">
          <ac:chgData name="RAAVI Rahul" userId="S::rahul.raavi@ieseg.fr::a379e700-bfdf-4257-9890-d90c876c0b51" providerId="AD" clId="Web-{1314458B-F010-3426-A9C1-C3EA1AA793FE}" dt="2023-12-06T22:05:09.126" v="180"/>
          <ac:spMkLst>
            <pc:docMk/>
            <pc:sldMk cId="3537524604" sldId="260"/>
            <ac:spMk id="31" creationId="{00000000-0000-0000-0000-000000000000}"/>
          </ac:spMkLst>
        </pc:spChg>
        <pc:spChg chg="mod">
          <ac:chgData name="RAAVI Rahul" userId="S::rahul.raavi@ieseg.fr::a379e700-bfdf-4257-9890-d90c876c0b51" providerId="AD" clId="Web-{1314458B-F010-3426-A9C1-C3EA1AA793FE}" dt="2023-12-06T22:31:07.715" v="990" actId="20577"/>
          <ac:spMkLst>
            <pc:docMk/>
            <pc:sldMk cId="3537524604" sldId="260"/>
            <ac:spMk id="32" creationId="{00000000-0000-0000-0000-000000000000}"/>
          </ac:spMkLst>
        </pc:spChg>
        <pc:spChg chg="mod">
          <ac:chgData name="RAAVI Rahul" userId="S::rahul.raavi@ieseg.fr::a379e700-bfdf-4257-9890-d90c876c0b51" providerId="AD" clId="Web-{1314458B-F010-3426-A9C1-C3EA1AA793FE}" dt="2023-12-06T22:31:02.293" v="989" actId="20577"/>
          <ac:spMkLst>
            <pc:docMk/>
            <pc:sldMk cId="3537524604" sldId="260"/>
            <ac:spMk id="33" creationId="{00000000-0000-0000-0000-000000000000}"/>
          </ac:spMkLst>
        </pc:spChg>
        <pc:spChg chg="mod">
          <ac:chgData name="RAAVI Rahul" userId="S::rahul.raavi@ieseg.fr::a379e700-bfdf-4257-9890-d90c876c0b51" providerId="AD" clId="Web-{1314458B-F010-3426-A9C1-C3EA1AA793FE}" dt="2023-12-06T22:31:35.309" v="996" actId="20577"/>
          <ac:spMkLst>
            <pc:docMk/>
            <pc:sldMk cId="3537524604" sldId="260"/>
            <ac:spMk id="35" creationId="{00000000-0000-0000-0000-000000000000}"/>
          </ac:spMkLst>
        </pc:spChg>
        <pc:spChg chg="del mod">
          <ac:chgData name="RAAVI Rahul" userId="S::rahul.raavi@ieseg.fr::a379e700-bfdf-4257-9890-d90c876c0b51" providerId="AD" clId="Web-{1314458B-F010-3426-A9C1-C3EA1AA793FE}" dt="2023-12-06T22:17:35.958" v="422"/>
          <ac:spMkLst>
            <pc:docMk/>
            <pc:sldMk cId="3537524604" sldId="260"/>
            <ac:spMk id="36" creationId="{00000000-0000-0000-0000-000000000000}"/>
          </ac:spMkLst>
        </pc:spChg>
        <pc:spChg chg="del mod">
          <ac:chgData name="RAAVI Rahul" userId="S::rahul.raavi@ieseg.fr::a379e700-bfdf-4257-9890-d90c876c0b51" providerId="AD" clId="Web-{1314458B-F010-3426-A9C1-C3EA1AA793FE}" dt="2023-12-06T22:26:46.442" v="923"/>
          <ac:spMkLst>
            <pc:docMk/>
            <pc:sldMk cId="3537524604" sldId="260"/>
            <ac:spMk id="37" creationId="{00000000-0000-0000-0000-000000000000}"/>
          </ac:spMkLst>
        </pc:spChg>
      </pc:sldChg>
      <pc:sldChg chg="modSp">
        <pc:chgData name="RAAVI Rahul" userId="S::rahul.raavi@ieseg.fr::a379e700-bfdf-4257-9890-d90c876c0b51" providerId="AD" clId="Web-{1314458B-F010-3426-A9C1-C3EA1AA793FE}" dt="2023-12-06T22:40:11.308" v="1062" actId="20577"/>
        <pc:sldMkLst>
          <pc:docMk/>
          <pc:sldMk cId="2719510258" sldId="263"/>
        </pc:sldMkLst>
        <pc:spChg chg="mod">
          <ac:chgData name="RAAVI Rahul" userId="S::rahul.raavi@ieseg.fr::a379e700-bfdf-4257-9890-d90c876c0b51" providerId="AD" clId="Web-{1314458B-F010-3426-A9C1-C3EA1AA793FE}" dt="2023-12-06T22:40:11.308" v="1062" actId="20577"/>
          <ac:spMkLst>
            <pc:docMk/>
            <pc:sldMk cId="2719510258" sldId="263"/>
            <ac:spMk id="2" creationId="{DFAB1A6C-8926-3C32-0579-951827868844}"/>
          </ac:spMkLst>
        </pc:spChg>
      </pc:sldChg>
      <pc:sldChg chg="modSp">
        <pc:chgData name="RAAVI Rahul" userId="S::rahul.raavi@ieseg.fr::a379e700-bfdf-4257-9890-d90c876c0b51" providerId="AD" clId="Web-{1314458B-F010-3426-A9C1-C3EA1AA793FE}" dt="2023-12-06T20:31:23.378" v="7" actId="20577"/>
        <pc:sldMkLst>
          <pc:docMk/>
          <pc:sldMk cId="1790332367" sldId="264"/>
        </pc:sldMkLst>
        <pc:spChg chg="mod">
          <ac:chgData name="RAAVI Rahul" userId="S::rahul.raavi@ieseg.fr::a379e700-bfdf-4257-9890-d90c876c0b51" providerId="AD" clId="Web-{1314458B-F010-3426-A9C1-C3EA1AA793FE}" dt="2023-12-06T20:31:23.378" v="7" actId="20577"/>
          <ac:spMkLst>
            <pc:docMk/>
            <pc:sldMk cId="1790332367" sldId="264"/>
            <ac:spMk id="2" creationId="{2D738E09-549B-A298-9C0B-AB953299339F}"/>
          </ac:spMkLst>
        </pc:spChg>
        <pc:spChg chg="mod">
          <ac:chgData name="RAAVI Rahul" userId="S::rahul.raavi@ieseg.fr::a379e700-bfdf-4257-9890-d90c876c0b51" providerId="AD" clId="Web-{1314458B-F010-3426-A9C1-C3EA1AA793FE}" dt="2023-12-06T20:30:36.814" v="5" actId="1076"/>
          <ac:spMkLst>
            <pc:docMk/>
            <pc:sldMk cId="1790332367" sldId="264"/>
            <ac:spMk id="5" creationId="{391E2536-F155-22AA-1A1A-92D312B7B707}"/>
          </ac:spMkLst>
        </pc:spChg>
      </pc:sldChg>
      <pc:sldChg chg="modSp">
        <pc:chgData name="RAAVI Rahul" userId="S::rahul.raavi@ieseg.fr::a379e700-bfdf-4257-9890-d90c876c0b51" providerId="AD" clId="Web-{1314458B-F010-3426-A9C1-C3EA1AA793FE}" dt="2023-12-06T22:40:29.043" v="1065" actId="20577"/>
        <pc:sldMkLst>
          <pc:docMk/>
          <pc:sldMk cId="1811370653" sldId="265"/>
        </pc:sldMkLst>
        <pc:spChg chg="mod">
          <ac:chgData name="RAAVI Rahul" userId="S::rahul.raavi@ieseg.fr::a379e700-bfdf-4257-9890-d90c876c0b51" providerId="AD" clId="Web-{1314458B-F010-3426-A9C1-C3EA1AA793FE}" dt="2023-12-06T22:40:29.043" v="1065" actId="20577"/>
          <ac:spMkLst>
            <pc:docMk/>
            <pc:sldMk cId="1811370653" sldId="265"/>
            <ac:spMk id="2" creationId="{DFAB1A6C-8926-3C32-0579-951827868844}"/>
          </ac:spMkLst>
        </pc:spChg>
      </pc:sldChg>
      <pc:sldChg chg="modSp">
        <pc:chgData name="RAAVI Rahul" userId="S::rahul.raavi@ieseg.fr::a379e700-bfdf-4257-9890-d90c876c0b51" providerId="AD" clId="Web-{1314458B-F010-3426-A9C1-C3EA1AA793FE}" dt="2023-12-06T22:39:25.760" v="1050" actId="1076"/>
        <pc:sldMkLst>
          <pc:docMk/>
          <pc:sldMk cId="2781406447" sldId="275"/>
        </pc:sldMkLst>
        <pc:spChg chg="mod">
          <ac:chgData name="RAAVI Rahul" userId="S::rahul.raavi@ieseg.fr::a379e700-bfdf-4257-9890-d90c876c0b51" providerId="AD" clId="Web-{1314458B-F010-3426-A9C1-C3EA1AA793FE}" dt="2023-12-06T22:39:25.760" v="1050" actId="1076"/>
          <ac:spMkLst>
            <pc:docMk/>
            <pc:sldMk cId="2781406447" sldId="275"/>
            <ac:spMk id="2" creationId="{7A6B2629-F5BB-1C98-9468-A6007CED2B75}"/>
          </ac:spMkLst>
        </pc:spChg>
      </pc:sldChg>
      <pc:sldChg chg="modSp">
        <pc:chgData name="RAAVI Rahul" userId="S::rahul.raavi@ieseg.fr::a379e700-bfdf-4257-9890-d90c876c0b51" providerId="AD" clId="Web-{1314458B-F010-3426-A9C1-C3EA1AA793FE}" dt="2023-12-06T22:39:50.464" v="1052" actId="20577"/>
        <pc:sldMkLst>
          <pc:docMk/>
          <pc:sldMk cId="3225857082" sldId="277"/>
        </pc:sldMkLst>
        <pc:spChg chg="mod">
          <ac:chgData name="RAAVI Rahul" userId="S::rahul.raavi@ieseg.fr::a379e700-bfdf-4257-9890-d90c876c0b51" providerId="AD" clId="Web-{1314458B-F010-3426-A9C1-C3EA1AA793FE}" dt="2023-12-06T22:39:50.464" v="1052" actId="20577"/>
          <ac:spMkLst>
            <pc:docMk/>
            <pc:sldMk cId="3225857082" sldId="277"/>
            <ac:spMk id="2" creationId="{2D738E09-549B-A298-9C0B-AB953299339F}"/>
          </ac:spMkLst>
        </pc:spChg>
      </pc:sldChg>
      <pc:sldChg chg="modSp">
        <pc:chgData name="RAAVI Rahul" userId="S::rahul.raavi@ieseg.fr::a379e700-bfdf-4257-9890-d90c876c0b51" providerId="AD" clId="Web-{1314458B-F010-3426-A9C1-C3EA1AA793FE}" dt="2023-12-06T22:37:45.023" v="1043" actId="20577"/>
        <pc:sldMkLst>
          <pc:docMk/>
          <pc:sldMk cId="1476549342" sldId="280"/>
        </pc:sldMkLst>
        <pc:spChg chg="mod">
          <ac:chgData name="RAAVI Rahul" userId="S::rahul.raavi@ieseg.fr::a379e700-bfdf-4257-9890-d90c876c0b51" providerId="AD" clId="Web-{1314458B-F010-3426-A9C1-C3EA1AA793FE}" dt="2023-12-06T22:37:45.023" v="1043" actId="20577"/>
          <ac:spMkLst>
            <pc:docMk/>
            <pc:sldMk cId="1476549342" sldId="280"/>
            <ac:spMk id="2" creationId="{2D738E09-549B-A298-9C0B-AB953299339F}"/>
          </ac:spMkLst>
        </pc:spChg>
      </pc:sldChg>
      <pc:sldChg chg="modSp">
        <pc:chgData name="RAAVI Rahul" userId="S::rahul.raavi@ieseg.fr::a379e700-bfdf-4257-9890-d90c876c0b51" providerId="AD" clId="Web-{1314458B-F010-3426-A9C1-C3EA1AA793FE}" dt="2023-12-06T22:37:53.070" v="1045" actId="20577"/>
        <pc:sldMkLst>
          <pc:docMk/>
          <pc:sldMk cId="2955804481" sldId="281"/>
        </pc:sldMkLst>
        <pc:spChg chg="mod">
          <ac:chgData name="RAAVI Rahul" userId="S::rahul.raavi@ieseg.fr::a379e700-bfdf-4257-9890-d90c876c0b51" providerId="AD" clId="Web-{1314458B-F010-3426-A9C1-C3EA1AA793FE}" dt="2023-12-06T22:37:53.070" v="1045" actId="20577"/>
          <ac:spMkLst>
            <pc:docMk/>
            <pc:sldMk cId="2955804481" sldId="281"/>
            <ac:spMk id="2" creationId="{2D738E09-549B-A298-9C0B-AB953299339F}"/>
          </ac:spMkLst>
        </pc:spChg>
      </pc:sldChg>
      <pc:sldChg chg="modSp">
        <pc:chgData name="RAAVI Rahul" userId="S::rahul.raavi@ieseg.fr::a379e700-bfdf-4257-9890-d90c876c0b51" providerId="AD" clId="Web-{1314458B-F010-3426-A9C1-C3EA1AA793FE}" dt="2023-12-06T22:38:02.304" v="1047" actId="20577"/>
        <pc:sldMkLst>
          <pc:docMk/>
          <pc:sldMk cId="607617716" sldId="282"/>
        </pc:sldMkLst>
        <pc:spChg chg="mod">
          <ac:chgData name="RAAVI Rahul" userId="S::rahul.raavi@ieseg.fr::a379e700-bfdf-4257-9890-d90c876c0b51" providerId="AD" clId="Web-{1314458B-F010-3426-A9C1-C3EA1AA793FE}" dt="2023-12-06T22:38:02.304" v="1047" actId="20577"/>
          <ac:spMkLst>
            <pc:docMk/>
            <pc:sldMk cId="607617716" sldId="282"/>
            <ac:spMk id="2" creationId="{2D738E09-549B-A298-9C0B-AB953299339F}"/>
          </ac:spMkLst>
        </pc:spChg>
        <pc:graphicFrameChg chg="mod modGraphic">
          <ac:chgData name="RAAVI Rahul" userId="S::rahul.raavi@ieseg.fr::a379e700-bfdf-4257-9890-d90c876c0b51" providerId="AD" clId="Web-{1314458B-F010-3426-A9C1-C3EA1AA793FE}" dt="2023-12-06T21:55:44.751" v="10" actId="1076"/>
          <ac:graphicFrameMkLst>
            <pc:docMk/>
            <pc:sldMk cId="607617716" sldId="282"/>
            <ac:graphicFrameMk id="4" creationId="{8259264F-E8BC-EE48-3212-741A4D3E01CA}"/>
          </ac:graphicFrameMkLst>
        </pc:graphicFrameChg>
      </pc:sldChg>
      <pc:sldChg chg="modSp">
        <pc:chgData name="RAAVI Rahul" userId="S::rahul.raavi@ieseg.fr::a379e700-bfdf-4257-9890-d90c876c0b51" providerId="AD" clId="Web-{1314458B-F010-3426-A9C1-C3EA1AA793FE}" dt="2023-12-06T22:38:08.789" v="1049" actId="20577"/>
        <pc:sldMkLst>
          <pc:docMk/>
          <pc:sldMk cId="1214591506" sldId="283"/>
        </pc:sldMkLst>
        <pc:spChg chg="mod">
          <ac:chgData name="RAAVI Rahul" userId="S::rahul.raavi@ieseg.fr::a379e700-bfdf-4257-9890-d90c876c0b51" providerId="AD" clId="Web-{1314458B-F010-3426-A9C1-C3EA1AA793FE}" dt="2023-12-06T22:38:08.789" v="1049" actId="20577"/>
          <ac:spMkLst>
            <pc:docMk/>
            <pc:sldMk cId="1214591506" sldId="283"/>
            <ac:spMk id="2" creationId="{2D738E09-549B-A298-9C0B-AB953299339F}"/>
          </ac:spMkLst>
        </pc:spChg>
        <pc:graphicFrameChg chg="mod modGraphic">
          <ac:chgData name="RAAVI Rahul" userId="S::rahul.raavi@ieseg.fr::a379e700-bfdf-4257-9890-d90c876c0b51" providerId="AD" clId="Web-{1314458B-F010-3426-A9C1-C3EA1AA793FE}" dt="2023-12-06T21:56:07.018" v="13"/>
          <ac:graphicFrameMkLst>
            <pc:docMk/>
            <pc:sldMk cId="1214591506" sldId="283"/>
            <ac:graphicFrameMk id="4" creationId="{9D52ACDC-83C6-21EE-1CC3-C7C3F94561CB}"/>
          </ac:graphicFrameMkLst>
        </pc:graphicFrameChg>
      </pc:sldChg>
    </pc:docChg>
  </pc:docChgLst>
  <pc:docChgLst>
    <pc:chgData name="Guest User" userId="S::urn:spo:anon#710fb345598fb30fa95c3dd809d7cc3f9fe03a7039dc8c7028b77690bebfaf60::" providerId="AD" clId="Web-{E1FB0196-9D22-C86D-8C94-EDCD8AC08E52}"/>
    <pc:docChg chg="addSld modSld sldOrd addMainMaster delMainMaster">
      <pc:chgData name="Guest User" userId="S::urn:spo:anon#710fb345598fb30fa95c3dd809d7cc3f9fe03a7039dc8c7028b77690bebfaf60::" providerId="AD" clId="Web-{E1FB0196-9D22-C86D-8C94-EDCD8AC08E52}" dt="2023-12-05T23:10:22.825" v="444" actId="20577"/>
      <pc:docMkLst>
        <pc:docMk/>
      </pc:docMkLst>
      <pc:sldChg chg="modSp mod modClrScheme chgLayout">
        <pc:chgData name="Guest User" userId="S::urn:spo:anon#710fb345598fb30fa95c3dd809d7cc3f9fe03a7039dc8c7028b77690bebfaf60::" providerId="AD" clId="Web-{E1FB0196-9D22-C86D-8C94-EDCD8AC08E52}" dt="2023-12-05T22:45:49.240" v="39" actId="1076"/>
        <pc:sldMkLst>
          <pc:docMk/>
          <pc:sldMk cId="673036847" sldId="257"/>
        </pc:sldMkLst>
        <pc:spChg chg="mod">
          <ac:chgData name="Guest User" userId="S::urn:spo:anon#710fb345598fb30fa95c3dd809d7cc3f9fe03a7039dc8c7028b77690bebfaf60::" providerId="AD" clId="Web-{E1FB0196-9D22-C86D-8C94-EDCD8AC08E52}" dt="2023-12-05T22:45:43.803" v="38" actId="1076"/>
          <ac:spMkLst>
            <pc:docMk/>
            <pc:sldMk cId="673036847" sldId="257"/>
            <ac:spMk id="5" creationId="{61F1800D-1FE5-C6DA-A34A-82F9898234E3}"/>
          </ac:spMkLst>
        </pc:spChg>
        <pc:spChg chg="mod">
          <ac:chgData name="Guest User" userId="S::urn:spo:anon#710fb345598fb30fa95c3dd809d7cc3f9fe03a7039dc8c7028b77690bebfaf60::" providerId="AD" clId="Web-{E1FB0196-9D22-C86D-8C94-EDCD8AC08E52}" dt="2023-12-05T22:45:36.021" v="37" actId="14100"/>
          <ac:spMkLst>
            <pc:docMk/>
            <pc:sldMk cId="673036847" sldId="257"/>
            <ac:spMk id="7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E1FB0196-9D22-C86D-8C94-EDCD8AC08E52}" dt="2023-12-05T22:45:49.240" v="39" actId="1076"/>
          <ac:spMkLst>
            <pc:docMk/>
            <pc:sldMk cId="673036847" sldId="257"/>
            <ac:spMk id="9" creationId="{6BE273F5-6D49-33FC-4C0F-F04FFD5CD7A6}"/>
          </ac:spMkLst>
        </pc:spChg>
      </pc:sldChg>
      <pc:sldChg chg="modSp mod modClrScheme chgLayout">
        <pc:chgData name="Guest User" userId="S::urn:spo:anon#710fb345598fb30fa95c3dd809d7cc3f9fe03a7039dc8c7028b77690bebfaf60::" providerId="AD" clId="Web-{E1FB0196-9D22-C86D-8C94-EDCD8AC08E52}" dt="2023-12-05T22:51:03.985" v="75" actId="20577"/>
        <pc:sldMkLst>
          <pc:docMk/>
          <pc:sldMk cId="3537524604" sldId="260"/>
        </pc:sldMkLst>
        <pc:spChg chg="mod">
          <ac:chgData name="Guest User" userId="S::urn:spo:anon#710fb345598fb30fa95c3dd809d7cc3f9fe03a7039dc8c7028b77690bebfaf60::" providerId="AD" clId="Web-{E1FB0196-9D22-C86D-8C94-EDCD8AC08E52}" dt="2023-12-05T22:48:11.183" v="49" actId="20577"/>
          <ac:spMkLst>
            <pc:docMk/>
            <pc:sldMk cId="3537524604" sldId="260"/>
            <ac:spMk id="2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E1FB0196-9D22-C86D-8C94-EDCD8AC08E52}" dt="2023-12-05T22:51:03.985" v="75" actId="20577"/>
          <ac:spMkLst>
            <pc:docMk/>
            <pc:sldMk cId="3537524604" sldId="260"/>
            <ac:spMk id="19" creationId="{00000000-0000-0000-0000-000000000000}"/>
          </ac:spMkLst>
        </pc:spChg>
      </pc:sldChg>
      <pc:sldChg chg="mod modClrScheme chgLayout">
        <pc:chgData name="Guest User" userId="S::urn:spo:anon#710fb345598fb30fa95c3dd809d7cc3f9fe03a7039dc8c7028b77690bebfaf60::" providerId="AD" clId="Web-{E1FB0196-9D22-C86D-8C94-EDCD8AC08E52}" dt="2023-12-05T22:45:29.333" v="36"/>
        <pc:sldMkLst>
          <pc:docMk/>
          <pc:sldMk cId="3848888497" sldId="262"/>
        </pc:sldMkLst>
      </pc:sldChg>
      <pc:sldChg chg="modSp new mod ord modClrScheme chgLayout">
        <pc:chgData name="Guest User" userId="S::urn:spo:anon#710fb345598fb30fa95c3dd809d7cc3f9fe03a7039dc8c7028b77690bebfaf60::" providerId="AD" clId="Web-{E1FB0196-9D22-C86D-8C94-EDCD8AC08E52}" dt="2023-12-05T23:10:22.825" v="444" actId="20577"/>
        <pc:sldMkLst>
          <pc:docMk/>
          <pc:sldMk cId="2719510258" sldId="263"/>
        </pc:sldMkLst>
        <pc:spChg chg="mod ord">
          <ac:chgData name="Guest User" userId="S::urn:spo:anon#710fb345598fb30fa95c3dd809d7cc3f9fe03a7039dc8c7028b77690bebfaf60::" providerId="AD" clId="Web-{E1FB0196-9D22-C86D-8C94-EDCD8AC08E52}" dt="2023-12-05T23:10:22.825" v="444" actId="20577"/>
          <ac:spMkLst>
            <pc:docMk/>
            <pc:sldMk cId="2719510258" sldId="263"/>
            <ac:spMk id="2" creationId="{DFAB1A6C-8926-3C32-0579-951827868844}"/>
          </ac:spMkLst>
        </pc:spChg>
        <pc:spChg chg="mod ord">
          <ac:chgData name="Guest User" userId="S::urn:spo:anon#710fb345598fb30fa95c3dd809d7cc3f9fe03a7039dc8c7028b77690bebfaf60::" providerId="AD" clId="Web-{E1FB0196-9D22-C86D-8C94-EDCD8AC08E52}" dt="2023-12-05T22:45:29.333" v="36"/>
          <ac:spMkLst>
            <pc:docMk/>
            <pc:sldMk cId="2719510258" sldId="263"/>
            <ac:spMk id="3" creationId="{281E8D85-D21E-B739-6ABA-6D0A88843466}"/>
          </ac:spMkLst>
        </pc:spChg>
      </pc:sldChg>
      <pc:sldChg chg="addSp delSp modSp new mod modClrScheme chgLayout">
        <pc:chgData name="Guest User" userId="S::urn:spo:anon#710fb345598fb30fa95c3dd809d7cc3f9fe03a7039dc8c7028b77690bebfaf60::" providerId="AD" clId="Web-{E1FB0196-9D22-C86D-8C94-EDCD8AC08E52}" dt="2023-12-05T23:09:17.026" v="436" actId="1076"/>
        <pc:sldMkLst>
          <pc:docMk/>
          <pc:sldMk cId="1790332367" sldId="264"/>
        </pc:sldMkLst>
        <pc:spChg chg="mod ord">
          <ac:chgData name="Guest User" userId="S::urn:spo:anon#710fb345598fb30fa95c3dd809d7cc3f9fe03a7039dc8c7028b77690bebfaf60::" providerId="AD" clId="Web-{E1FB0196-9D22-C86D-8C94-EDCD8AC08E52}" dt="2023-12-05T23:03:54.026" v="253" actId="14100"/>
          <ac:spMkLst>
            <pc:docMk/>
            <pc:sldMk cId="1790332367" sldId="264"/>
            <ac:spMk id="2" creationId="{2D738E09-549B-A298-9C0B-AB953299339F}"/>
          </ac:spMkLst>
        </pc:spChg>
        <pc:spChg chg="add del mod ord">
          <ac:chgData name="Guest User" userId="S::urn:spo:anon#710fb345598fb30fa95c3dd809d7cc3f9fe03a7039dc8c7028b77690bebfaf60::" providerId="AD" clId="Web-{E1FB0196-9D22-C86D-8C94-EDCD8AC08E52}" dt="2023-12-05T23:07:04.788" v="413" actId="1076"/>
          <ac:spMkLst>
            <pc:docMk/>
            <pc:sldMk cId="1790332367" sldId="264"/>
            <ac:spMk id="3" creationId="{05640E12-9360-B483-5EB8-F2E3156EBD5E}"/>
          </ac:spMkLst>
        </pc:spChg>
        <pc:spChg chg="add mod">
          <ac:chgData name="Guest User" userId="S::urn:spo:anon#710fb345598fb30fa95c3dd809d7cc3f9fe03a7039dc8c7028b77690bebfaf60::" providerId="AD" clId="Web-{E1FB0196-9D22-C86D-8C94-EDCD8AC08E52}" dt="2023-12-05T23:07:17.913" v="415" actId="1076"/>
          <ac:spMkLst>
            <pc:docMk/>
            <pc:sldMk cId="1790332367" sldId="264"/>
            <ac:spMk id="7" creationId="{AFF85998-90FB-0D69-E139-597AC919875D}"/>
          </ac:spMkLst>
        </pc:spChg>
        <pc:spChg chg="add mod">
          <ac:chgData name="Guest User" userId="S::urn:spo:anon#710fb345598fb30fa95c3dd809d7cc3f9fe03a7039dc8c7028b77690bebfaf60::" providerId="AD" clId="Web-{E1FB0196-9D22-C86D-8C94-EDCD8AC08E52}" dt="2023-12-05T23:07:31.523" v="417" actId="1076"/>
          <ac:spMkLst>
            <pc:docMk/>
            <pc:sldMk cId="1790332367" sldId="264"/>
            <ac:spMk id="8" creationId="{F3D0B0BB-D349-5322-2C5C-F09FA17D3DE0}"/>
          </ac:spMkLst>
        </pc:spChg>
        <pc:spChg chg="add mod">
          <ac:chgData name="Guest User" userId="S::urn:spo:anon#710fb345598fb30fa95c3dd809d7cc3f9fe03a7039dc8c7028b77690bebfaf60::" providerId="AD" clId="Web-{E1FB0196-9D22-C86D-8C94-EDCD8AC08E52}" dt="2023-12-05T23:07:24.429" v="416" actId="1076"/>
          <ac:spMkLst>
            <pc:docMk/>
            <pc:sldMk cId="1790332367" sldId="264"/>
            <ac:spMk id="9" creationId="{DA62473F-555F-66CF-21DF-8AD16827303F}"/>
          </ac:spMkLst>
        </pc:spChg>
        <pc:spChg chg="add mod">
          <ac:chgData name="Guest User" userId="S::urn:spo:anon#710fb345598fb30fa95c3dd809d7cc3f9fe03a7039dc8c7028b77690bebfaf60::" providerId="AD" clId="Web-{E1FB0196-9D22-C86D-8C94-EDCD8AC08E52}" dt="2023-12-05T23:07:48.914" v="421" actId="20577"/>
          <ac:spMkLst>
            <pc:docMk/>
            <pc:sldMk cId="1790332367" sldId="264"/>
            <ac:spMk id="10" creationId="{7EE2B2F9-0D04-648B-6300-4BDF5AE34A25}"/>
          </ac:spMkLst>
        </pc:spChg>
        <pc:picChg chg="add del mod ord">
          <ac:chgData name="Guest User" userId="S::urn:spo:anon#710fb345598fb30fa95c3dd809d7cc3f9fe03a7039dc8c7028b77690bebfaf60::" providerId="AD" clId="Web-{E1FB0196-9D22-C86D-8C94-EDCD8AC08E52}" dt="2023-12-05T22:54:36.711" v="113"/>
          <ac:picMkLst>
            <pc:docMk/>
            <pc:sldMk cId="1790332367" sldId="264"/>
            <ac:picMk id="4" creationId="{2DBF5815-5DCB-B401-C8AC-8A7B84E2326C}"/>
          </ac:picMkLst>
        </pc:picChg>
        <pc:picChg chg="add del mod">
          <ac:chgData name="Guest User" userId="S::urn:spo:anon#710fb345598fb30fa95c3dd809d7cc3f9fe03a7039dc8c7028b77690bebfaf60::" providerId="AD" clId="Web-{E1FB0196-9D22-C86D-8C94-EDCD8AC08E52}" dt="2023-12-05T22:54:36.070" v="112"/>
          <ac:picMkLst>
            <pc:docMk/>
            <pc:sldMk cId="1790332367" sldId="264"/>
            <ac:picMk id="5" creationId="{F9960170-178E-4AC6-43F2-2EEAAA3C912B}"/>
          </ac:picMkLst>
        </pc:picChg>
        <pc:picChg chg="add mod">
          <ac:chgData name="Guest User" userId="S::urn:spo:anon#710fb345598fb30fa95c3dd809d7cc3f9fe03a7039dc8c7028b77690bebfaf60::" providerId="AD" clId="Web-{E1FB0196-9D22-C86D-8C94-EDCD8AC08E52}" dt="2023-12-05T23:09:17.026" v="436" actId="1076"/>
          <ac:picMkLst>
            <pc:docMk/>
            <pc:sldMk cId="1790332367" sldId="264"/>
            <ac:picMk id="11" creationId="{BF21CF8B-FDC7-626B-2731-E0FC35940E5F}"/>
          </ac:picMkLst>
        </pc:picChg>
        <pc:picChg chg="add mod">
          <ac:chgData name="Guest User" userId="S::urn:spo:anon#710fb345598fb30fa95c3dd809d7cc3f9fe03a7039dc8c7028b77690bebfaf60::" providerId="AD" clId="Web-{E1FB0196-9D22-C86D-8C94-EDCD8AC08E52}" dt="2023-12-05T23:09:07.151" v="434" actId="14100"/>
          <ac:picMkLst>
            <pc:docMk/>
            <pc:sldMk cId="1790332367" sldId="264"/>
            <ac:picMk id="12" creationId="{83825F6E-EED2-362C-FB0D-9D0F5E76D11D}"/>
          </ac:picMkLst>
        </pc:picChg>
      </pc:sldChg>
      <pc:sldMasterChg chg="del delSldLayout">
        <pc:chgData name="Guest User" userId="S::urn:spo:anon#710fb345598fb30fa95c3dd809d7cc3f9fe03a7039dc8c7028b77690bebfaf60::" providerId="AD" clId="Web-{E1FB0196-9D22-C86D-8C94-EDCD8AC08E52}" dt="2023-12-05T22:45:04.348" v="34"/>
        <pc:sldMasterMkLst>
          <pc:docMk/>
          <pc:sldMasterMk cId="3511362443" sldId="2147483648"/>
        </pc:sldMasterMkLst>
        <pc:sldLayoutChg chg="del">
          <pc:chgData name="Guest User" userId="S::urn:spo:anon#710fb345598fb30fa95c3dd809d7cc3f9fe03a7039dc8c7028b77690bebfaf60::" providerId="AD" clId="Web-{E1FB0196-9D22-C86D-8C94-EDCD8AC08E52}" dt="2023-12-05T22:45:04.348" v="34"/>
          <pc:sldLayoutMkLst>
            <pc:docMk/>
            <pc:sldMasterMk cId="3511362443" sldId="2147483648"/>
            <pc:sldLayoutMk cId="696109825" sldId="2147483649"/>
          </pc:sldLayoutMkLst>
        </pc:sldLayoutChg>
        <pc:sldLayoutChg chg="del">
          <pc:chgData name="Guest User" userId="S::urn:spo:anon#710fb345598fb30fa95c3dd809d7cc3f9fe03a7039dc8c7028b77690bebfaf60::" providerId="AD" clId="Web-{E1FB0196-9D22-C86D-8C94-EDCD8AC08E52}" dt="2023-12-05T22:45:04.348" v="34"/>
          <pc:sldLayoutMkLst>
            <pc:docMk/>
            <pc:sldMasterMk cId="3511362443" sldId="2147483648"/>
            <pc:sldLayoutMk cId="4151316275" sldId="2147483650"/>
          </pc:sldLayoutMkLst>
        </pc:sldLayoutChg>
        <pc:sldLayoutChg chg="del">
          <pc:chgData name="Guest User" userId="S::urn:spo:anon#710fb345598fb30fa95c3dd809d7cc3f9fe03a7039dc8c7028b77690bebfaf60::" providerId="AD" clId="Web-{E1FB0196-9D22-C86D-8C94-EDCD8AC08E52}" dt="2023-12-05T22:45:04.348" v="34"/>
          <pc:sldLayoutMkLst>
            <pc:docMk/>
            <pc:sldMasterMk cId="3511362443" sldId="2147483648"/>
            <pc:sldLayoutMk cId="3926838398" sldId="2147483651"/>
          </pc:sldLayoutMkLst>
        </pc:sldLayoutChg>
        <pc:sldLayoutChg chg="del">
          <pc:chgData name="Guest User" userId="S::urn:spo:anon#710fb345598fb30fa95c3dd809d7cc3f9fe03a7039dc8c7028b77690bebfaf60::" providerId="AD" clId="Web-{E1FB0196-9D22-C86D-8C94-EDCD8AC08E52}" dt="2023-12-05T22:45:04.348" v="34"/>
          <pc:sldLayoutMkLst>
            <pc:docMk/>
            <pc:sldMasterMk cId="3511362443" sldId="2147483648"/>
            <pc:sldLayoutMk cId="887132042" sldId="2147483652"/>
          </pc:sldLayoutMkLst>
        </pc:sldLayoutChg>
        <pc:sldLayoutChg chg="del">
          <pc:chgData name="Guest User" userId="S::urn:spo:anon#710fb345598fb30fa95c3dd809d7cc3f9fe03a7039dc8c7028b77690bebfaf60::" providerId="AD" clId="Web-{E1FB0196-9D22-C86D-8C94-EDCD8AC08E52}" dt="2023-12-05T22:45:04.348" v="34"/>
          <pc:sldLayoutMkLst>
            <pc:docMk/>
            <pc:sldMasterMk cId="3511362443" sldId="2147483648"/>
            <pc:sldLayoutMk cId="1679389136" sldId="2147483653"/>
          </pc:sldLayoutMkLst>
        </pc:sldLayoutChg>
        <pc:sldLayoutChg chg="del">
          <pc:chgData name="Guest User" userId="S::urn:spo:anon#710fb345598fb30fa95c3dd809d7cc3f9fe03a7039dc8c7028b77690bebfaf60::" providerId="AD" clId="Web-{E1FB0196-9D22-C86D-8C94-EDCD8AC08E52}" dt="2023-12-05T22:45:04.348" v="34"/>
          <pc:sldLayoutMkLst>
            <pc:docMk/>
            <pc:sldMasterMk cId="3511362443" sldId="2147483648"/>
            <pc:sldLayoutMk cId="966031651" sldId="2147483654"/>
          </pc:sldLayoutMkLst>
        </pc:sldLayoutChg>
        <pc:sldLayoutChg chg="del">
          <pc:chgData name="Guest User" userId="S::urn:spo:anon#710fb345598fb30fa95c3dd809d7cc3f9fe03a7039dc8c7028b77690bebfaf60::" providerId="AD" clId="Web-{E1FB0196-9D22-C86D-8C94-EDCD8AC08E52}" dt="2023-12-05T22:45:04.348" v="34"/>
          <pc:sldLayoutMkLst>
            <pc:docMk/>
            <pc:sldMasterMk cId="3511362443" sldId="2147483648"/>
            <pc:sldLayoutMk cId="2673078885" sldId="2147483655"/>
          </pc:sldLayoutMkLst>
        </pc:sldLayoutChg>
        <pc:sldLayoutChg chg="del">
          <pc:chgData name="Guest User" userId="S::urn:spo:anon#710fb345598fb30fa95c3dd809d7cc3f9fe03a7039dc8c7028b77690bebfaf60::" providerId="AD" clId="Web-{E1FB0196-9D22-C86D-8C94-EDCD8AC08E52}" dt="2023-12-05T22:45:04.348" v="34"/>
          <pc:sldLayoutMkLst>
            <pc:docMk/>
            <pc:sldMasterMk cId="3511362443" sldId="2147483648"/>
            <pc:sldLayoutMk cId="507262991" sldId="2147483656"/>
          </pc:sldLayoutMkLst>
        </pc:sldLayoutChg>
        <pc:sldLayoutChg chg="del">
          <pc:chgData name="Guest User" userId="S::urn:spo:anon#710fb345598fb30fa95c3dd809d7cc3f9fe03a7039dc8c7028b77690bebfaf60::" providerId="AD" clId="Web-{E1FB0196-9D22-C86D-8C94-EDCD8AC08E52}" dt="2023-12-05T22:45:04.348" v="34"/>
          <pc:sldLayoutMkLst>
            <pc:docMk/>
            <pc:sldMasterMk cId="3511362443" sldId="2147483648"/>
            <pc:sldLayoutMk cId="4178479511" sldId="2147483657"/>
          </pc:sldLayoutMkLst>
        </pc:sldLayoutChg>
        <pc:sldLayoutChg chg="del">
          <pc:chgData name="Guest User" userId="S::urn:spo:anon#710fb345598fb30fa95c3dd809d7cc3f9fe03a7039dc8c7028b77690bebfaf60::" providerId="AD" clId="Web-{E1FB0196-9D22-C86D-8C94-EDCD8AC08E52}" dt="2023-12-05T22:45:04.348" v="34"/>
          <pc:sldLayoutMkLst>
            <pc:docMk/>
            <pc:sldMasterMk cId="3511362443" sldId="2147483648"/>
            <pc:sldLayoutMk cId="2845421717" sldId="2147483658"/>
          </pc:sldLayoutMkLst>
        </pc:sldLayoutChg>
        <pc:sldLayoutChg chg="del">
          <pc:chgData name="Guest User" userId="S::urn:spo:anon#710fb345598fb30fa95c3dd809d7cc3f9fe03a7039dc8c7028b77690bebfaf60::" providerId="AD" clId="Web-{E1FB0196-9D22-C86D-8C94-EDCD8AC08E52}" dt="2023-12-05T22:45:04.348" v="34"/>
          <pc:sldLayoutMkLst>
            <pc:docMk/>
            <pc:sldMasterMk cId="3511362443" sldId="2147483648"/>
            <pc:sldLayoutMk cId="2896792478" sldId="2147483659"/>
          </pc:sldLayoutMkLst>
        </pc:sldLayoutChg>
      </pc:sldMasterChg>
      <pc:sldMasterChg chg="add del addSldLayout delSldLayout modSldLayout">
        <pc:chgData name="Guest User" userId="S::urn:spo:anon#710fb345598fb30fa95c3dd809d7cc3f9fe03a7039dc8c7028b77690bebfaf60::" providerId="AD" clId="Web-{E1FB0196-9D22-C86D-8C94-EDCD8AC08E52}" dt="2023-12-05T22:45:11.567" v="35"/>
        <pc:sldMasterMkLst>
          <pc:docMk/>
          <pc:sldMasterMk cId="3157773837" sldId="2147483660"/>
        </pc:sldMasterMkLst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1039861538" sldId="2147483661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2875332666" sldId="2147483662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4134589600" sldId="2147483663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88805154" sldId="2147483664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3372062056" sldId="2147483665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503995554" sldId="2147483666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2056488540" sldId="2147483667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4029510052" sldId="2147483668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1426300020" sldId="2147483669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1931010771" sldId="2147483670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199481831" sldId="2147483671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1348470437" sldId="2147483672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2614912082" sldId="2147483673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2291707107" sldId="2147483674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2903611781" sldId="2147483675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128561515" sldId="2147483676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11.567" v="35"/>
          <pc:sldLayoutMkLst>
            <pc:docMk/>
            <pc:sldMasterMk cId="3157773837" sldId="2147483660"/>
            <pc:sldLayoutMk cId="3373508400" sldId="2147483677"/>
          </pc:sldLayoutMkLst>
        </pc:sldLayoutChg>
      </pc:sldMasterChg>
      <pc:sldMasterChg chg="add del addSldLayout delSldLayout modSldLayout">
        <pc:chgData name="Guest User" userId="S::urn:spo:anon#710fb345598fb30fa95c3dd809d7cc3f9fe03a7039dc8c7028b77690bebfaf60::" providerId="AD" clId="Web-{E1FB0196-9D22-C86D-8C94-EDCD8AC08E52}" dt="2023-12-05T22:45:29.333" v="36"/>
        <pc:sldMasterMkLst>
          <pc:docMk/>
          <pc:sldMasterMk cId="3790065374" sldId="2147483678"/>
        </pc:sldMasterMkLst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1646647411" sldId="2147483679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3610246744" sldId="2147483680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3539270149" sldId="2147483681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1846357586" sldId="2147483682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2239858347" sldId="2147483683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634681781" sldId="2147483684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1416965363" sldId="2147483685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1173489311" sldId="2147483686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1111257963" sldId="2147483687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716497612" sldId="2147483688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3901945453" sldId="2147483689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2408628143" sldId="2147483690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2882393312" sldId="2147483691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3285348286" sldId="2147483692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344243188" sldId="2147483693"/>
          </pc:sldLayoutMkLst>
        </pc:sldLayoutChg>
        <pc:sldLayoutChg chg="add del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3790065374" sldId="2147483678"/>
            <pc:sldLayoutMk cId="763206812" sldId="2147483694"/>
          </pc:sldLayoutMkLst>
        </pc:sldLayoutChg>
      </pc:sldMasterChg>
      <pc:sldMasterChg chg="add addSldLayout modSldLayout">
        <pc:chgData name="Guest User" userId="S::urn:spo:anon#710fb345598fb30fa95c3dd809d7cc3f9fe03a7039dc8c7028b77690bebfaf60::" providerId="AD" clId="Web-{E1FB0196-9D22-C86D-8C94-EDCD8AC08E52}" dt="2023-12-05T22:45:29.333" v="36"/>
        <pc:sldMasterMkLst>
          <pc:docMk/>
          <pc:sldMasterMk cId="2112447679" sldId="2147483695"/>
        </pc:sldMasterMkLst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3527587195" sldId="2147483696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840570231" sldId="2147483697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845752805" sldId="2147483698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3535596643" sldId="2147483699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659835680" sldId="2147483700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4179596423" sldId="2147483701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4188248786" sldId="2147483702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3948154878" sldId="2147483703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793098998" sldId="2147483704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2726425514" sldId="2147483705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1321849812" sldId="2147483706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2783790626" sldId="2147483707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4201287323" sldId="2147483708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2384224118" sldId="2147483709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405099631" sldId="2147483710"/>
          </pc:sldLayoutMkLst>
        </pc:sldLayoutChg>
        <pc:sldLayoutChg chg="add mod replId">
          <pc:chgData name="Guest User" userId="S::urn:spo:anon#710fb345598fb30fa95c3dd809d7cc3f9fe03a7039dc8c7028b77690bebfaf60::" providerId="AD" clId="Web-{E1FB0196-9D22-C86D-8C94-EDCD8AC08E52}" dt="2023-12-05T22:45:29.333" v="36"/>
          <pc:sldLayoutMkLst>
            <pc:docMk/>
            <pc:sldMasterMk cId="2112447679" sldId="2147483695"/>
            <pc:sldLayoutMk cId="925568850" sldId="2147483711"/>
          </pc:sldLayoutMkLst>
        </pc:sldLayoutChg>
      </pc:sldMasterChg>
    </pc:docChg>
  </pc:docChgLst>
  <pc:docChgLst>
    <pc:chgData name="VIJAYAN Vishnu" userId="S::vishnu.vijayan@ieseg.fr::1ee806d8-9ef7-428a-ad44-8b0a8327a0a6" providerId="AD" clId="Web-{0D1C5703-A80B-8B2E-8848-9A74A15DF637}"/>
    <pc:docChg chg="modSld">
      <pc:chgData name="VIJAYAN Vishnu" userId="S::vishnu.vijayan@ieseg.fr::1ee806d8-9ef7-428a-ad44-8b0a8327a0a6" providerId="AD" clId="Web-{0D1C5703-A80B-8B2E-8848-9A74A15DF637}" dt="2023-12-06T22:55:12.313" v="74" actId="1076"/>
      <pc:docMkLst>
        <pc:docMk/>
      </pc:docMkLst>
      <pc:sldChg chg="modSp">
        <pc:chgData name="VIJAYAN Vishnu" userId="S::vishnu.vijayan@ieseg.fr::1ee806d8-9ef7-428a-ad44-8b0a8327a0a6" providerId="AD" clId="Web-{0D1C5703-A80B-8B2E-8848-9A74A15DF637}" dt="2023-12-06T22:44:23.953" v="67" actId="14100"/>
        <pc:sldMkLst>
          <pc:docMk/>
          <pc:sldMk cId="3537524604" sldId="260"/>
        </pc:sldMkLst>
        <pc:spChg chg="mod">
          <ac:chgData name="VIJAYAN Vishnu" userId="S::vishnu.vijayan@ieseg.fr::1ee806d8-9ef7-428a-ad44-8b0a8327a0a6" providerId="AD" clId="Web-{0D1C5703-A80B-8B2E-8848-9A74A15DF637}" dt="2023-12-06T22:44:14.327" v="66" actId="1076"/>
          <ac:spMkLst>
            <pc:docMk/>
            <pc:sldMk cId="3537524604" sldId="260"/>
            <ac:spMk id="7" creationId="{8F31A9B4-D461-41FD-B9BA-5094DBD1F450}"/>
          </ac:spMkLst>
        </pc:spChg>
        <pc:spChg chg="mod">
          <ac:chgData name="VIJAYAN Vishnu" userId="S::vishnu.vijayan@ieseg.fr::1ee806d8-9ef7-428a-ad44-8b0a8327a0a6" providerId="AD" clId="Web-{0D1C5703-A80B-8B2E-8848-9A74A15DF637}" dt="2023-12-06T22:44:23.953" v="67" actId="14100"/>
          <ac:spMkLst>
            <pc:docMk/>
            <pc:sldMk cId="3537524604" sldId="260"/>
            <ac:spMk id="32" creationId="{00000000-0000-0000-0000-000000000000}"/>
          </ac:spMkLst>
        </pc:spChg>
      </pc:sldChg>
      <pc:sldChg chg="modSp">
        <pc:chgData name="VIJAYAN Vishnu" userId="S::vishnu.vijayan@ieseg.fr::1ee806d8-9ef7-428a-ad44-8b0a8327a0a6" providerId="AD" clId="Web-{0D1C5703-A80B-8B2E-8848-9A74A15DF637}" dt="2023-12-06T21:29:00.781" v="12" actId="1076"/>
        <pc:sldMkLst>
          <pc:docMk/>
          <pc:sldMk cId="2781406447" sldId="275"/>
        </pc:sldMkLst>
        <pc:spChg chg="mod">
          <ac:chgData name="VIJAYAN Vishnu" userId="S::vishnu.vijayan@ieseg.fr::1ee806d8-9ef7-428a-ad44-8b0a8327a0a6" providerId="AD" clId="Web-{0D1C5703-A80B-8B2E-8848-9A74A15DF637}" dt="2023-12-06T21:28:47.014" v="10" actId="20577"/>
          <ac:spMkLst>
            <pc:docMk/>
            <pc:sldMk cId="2781406447" sldId="275"/>
            <ac:spMk id="2" creationId="{7A6B2629-F5BB-1C98-9468-A6007CED2B75}"/>
          </ac:spMkLst>
        </pc:spChg>
        <pc:picChg chg="mod">
          <ac:chgData name="VIJAYAN Vishnu" userId="S::vishnu.vijayan@ieseg.fr::1ee806d8-9ef7-428a-ad44-8b0a8327a0a6" providerId="AD" clId="Web-{0D1C5703-A80B-8B2E-8848-9A74A15DF637}" dt="2023-12-06T21:28:53.702" v="11" actId="1076"/>
          <ac:picMkLst>
            <pc:docMk/>
            <pc:sldMk cId="2781406447" sldId="275"/>
            <ac:picMk id="4" creationId="{7E5E8357-D211-EEB1-498C-36D115235911}"/>
          </ac:picMkLst>
        </pc:picChg>
        <pc:picChg chg="mod">
          <ac:chgData name="VIJAYAN Vishnu" userId="S::vishnu.vijayan@ieseg.fr::1ee806d8-9ef7-428a-ad44-8b0a8327a0a6" providerId="AD" clId="Web-{0D1C5703-A80B-8B2E-8848-9A74A15DF637}" dt="2023-12-06T21:29:00.781" v="12" actId="1076"/>
          <ac:picMkLst>
            <pc:docMk/>
            <pc:sldMk cId="2781406447" sldId="275"/>
            <ac:picMk id="6" creationId="{75B2A643-C3C2-558F-666E-586A5AD5CB80}"/>
          </ac:picMkLst>
        </pc:picChg>
      </pc:sldChg>
      <pc:sldChg chg="addSp delSp modSp mod setBg">
        <pc:chgData name="VIJAYAN Vishnu" userId="S::vishnu.vijayan@ieseg.fr::1ee806d8-9ef7-428a-ad44-8b0a8327a0a6" providerId="AD" clId="Web-{0D1C5703-A80B-8B2E-8848-9A74A15DF637}" dt="2023-12-06T22:49:05.052" v="72" actId="20577"/>
        <pc:sldMkLst>
          <pc:docMk/>
          <pc:sldMk cId="2507682405" sldId="276"/>
        </pc:sldMkLst>
        <pc:spChg chg="mod">
          <ac:chgData name="VIJAYAN Vishnu" userId="S::vishnu.vijayan@ieseg.fr::1ee806d8-9ef7-428a-ad44-8b0a8327a0a6" providerId="AD" clId="Web-{0D1C5703-A80B-8B2E-8848-9A74A15DF637}" dt="2023-12-06T22:49:05.052" v="72" actId="20577"/>
          <ac:spMkLst>
            <pc:docMk/>
            <pc:sldMk cId="2507682405" sldId="276"/>
            <ac:spMk id="2" creationId="{B26BC40E-DB32-E7ED-40E9-9AEC49FEF23E}"/>
          </ac:spMkLst>
        </pc:spChg>
        <pc:spChg chg="del">
          <ac:chgData name="VIJAYAN Vishnu" userId="S::vishnu.vijayan@ieseg.fr::1ee806d8-9ef7-428a-ad44-8b0a8327a0a6" providerId="AD" clId="Web-{0D1C5703-A80B-8B2E-8848-9A74A15DF637}" dt="2023-12-06T22:38:38.974" v="54"/>
          <ac:spMkLst>
            <pc:docMk/>
            <pc:sldMk cId="2507682405" sldId="276"/>
            <ac:spMk id="3" creationId="{DE9E85E9-6567-00FE-6E39-E9F15973C45C}"/>
          </ac:spMkLst>
        </pc:spChg>
        <pc:spChg chg="add">
          <ac:chgData name="VIJAYAN Vishnu" userId="S::vishnu.vijayan@ieseg.fr::1ee806d8-9ef7-428a-ad44-8b0a8327a0a6" providerId="AD" clId="Web-{0D1C5703-A80B-8B2E-8848-9A74A15DF637}" dt="2023-12-06T22:38:38.974" v="54"/>
          <ac:spMkLst>
            <pc:docMk/>
            <pc:sldMk cId="2507682405" sldId="276"/>
            <ac:spMk id="11" creationId="{4D7B8F8F-4528-4480-AFA3-A006195F5AAC}"/>
          </ac:spMkLst>
        </pc:spChg>
        <pc:spChg chg="add">
          <ac:chgData name="VIJAYAN Vishnu" userId="S::vishnu.vijayan@ieseg.fr::1ee806d8-9ef7-428a-ad44-8b0a8327a0a6" providerId="AD" clId="Web-{0D1C5703-A80B-8B2E-8848-9A74A15DF637}" dt="2023-12-06T22:38:38.974" v="54"/>
          <ac:spMkLst>
            <pc:docMk/>
            <pc:sldMk cId="2507682405" sldId="276"/>
            <ac:spMk id="13" creationId="{4F8B2185-AE38-43EA-9FA9-E5378AD730D2}"/>
          </ac:spMkLst>
        </pc:spChg>
        <pc:spChg chg="add">
          <ac:chgData name="VIJAYAN Vishnu" userId="S::vishnu.vijayan@ieseg.fr::1ee806d8-9ef7-428a-ad44-8b0a8327a0a6" providerId="AD" clId="Web-{0D1C5703-A80B-8B2E-8848-9A74A15DF637}" dt="2023-12-06T22:38:38.974" v="54"/>
          <ac:spMkLst>
            <pc:docMk/>
            <pc:sldMk cId="2507682405" sldId="276"/>
            <ac:spMk id="15" creationId="{0D36BD5A-BF22-48CD-8A55-28B19177CE42}"/>
          </ac:spMkLst>
        </pc:spChg>
        <pc:graphicFrameChg chg="add">
          <ac:chgData name="VIJAYAN Vishnu" userId="S::vishnu.vijayan@ieseg.fr::1ee806d8-9ef7-428a-ad44-8b0a8327a0a6" providerId="AD" clId="Web-{0D1C5703-A80B-8B2E-8848-9A74A15DF637}" dt="2023-12-06T22:38:38.974" v="54"/>
          <ac:graphicFrameMkLst>
            <pc:docMk/>
            <pc:sldMk cId="2507682405" sldId="276"/>
            <ac:graphicFrameMk id="7" creationId="{97A0A7DC-EC56-26E6-BCE5-A6F0D8A12FDA}"/>
          </ac:graphicFrameMkLst>
        </pc:graphicFrameChg>
      </pc:sldChg>
      <pc:sldChg chg="addSp delSp modSp">
        <pc:chgData name="VIJAYAN Vishnu" userId="S::vishnu.vijayan@ieseg.fr::1ee806d8-9ef7-428a-ad44-8b0a8327a0a6" providerId="AD" clId="Web-{0D1C5703-A80B-8B2E-8848-9A74A15DF637}" dt="2023-12-06T22:48:53.348" v="71" actId="20577"/>
        <pc:sldMkLst>
          <pc:docMk/>
          <pc:sldMk cId="3187935227" sldId="278"/>
        </pc:sldMkLst>
        <pc:spChg chg="mod">
          <ac:chgData name="VIJAYAN Vishnu" userId="S::vishnu.vijayan@ieseg.fr::1ee806d8-9ef7-428a-ad44-8b0a8327a0a6" providerId="AD" clId="Web-{0D1C5703-A80B-8B2E-8848-9A74A15DF637}" dt="2023-12-06T22:48:53.348" v="71" actId="20577"/>
          <ac:spMkLst>
            <pc:docMk/>
            <pc:sldMk cId="3187935227" sldId="278"/>
            <ac:spMk id="2" creationId="{2D738E09-549B-A298-9C0B-AB953299339F}"/>
          </ac:spMkLst>
        </pc:spChg>
        <pc:spChg chg="mod">
          <ac:chgData name="VIJAYAN Vishnu" userId="S::vishnu.vijayan@ieseg.fr::1ee806d8-9ef7-428a-ad44-8b0a8327a0a6" providerId="AD" clId="Web-{0D1C5703-A80B-8B2E-8848-9A74A15DF637}" dt="2023-12-06T22:47:26.185" v="68" actId="1076"/>
          <ac:spMkLst>
            <pc:docMk/>
            <pc:sldMk cId="3187935227" sldId="278"/>
            <ac:spMk id="5" creationId="{391E2536-F155-22AA-1A1A-92D312B7B707}"/>
          </ac:spMkLst>
        </pc:spChg>
        <pc:picChg chg="mod">
          <ac:chgData name="VIJAYAN Vishnu" userId="S::vishnu.vijayan@ieseg.fr::1ee806d8-9ef7-428a-ad44-8b0a8327a0a6" providerId="AD" clId="Web-{0D1C5703-A80B-8B2E-8848-9A74A15DF637}" dt="2023-12-06T22:26:34.870" v="43" actId="1076"/>
          <ac:picMkLst>
            <pc:docMk/>
            <pc:sldMk cId="3187935227" sldId="278"/>
            <ac:picMk id="7" creationId="{EA532BE1-2E00-E64B-F21D-75994CF05F94}"/>
          </ac:picMkLst>
        </pc:picChg>
        <pc:picChg chg="mod">
          <ac:chgData name="VIJAYAN Vishnu" userId="S::vishnu.vijayan@ieseg.fr::1ee806d8-9ef7-428a-ad44-8b0a8327a0a6" providerId="AD" clId="Web-{0D1C5703-A80B-8B2E-8848-9A74A15DF637}" dt="2023-12-06T22:05:36.901" v="15" actId="14100"/>
          <ac:picMkLst>
            <pc:docMk/>
            <pc:sldMk cId="3187935227" sldId="278"/>
            <ac:picMk id="8" creationId="{7509703E-610E-00DC-15F6-A94451AE0040}"/>
          </ac:picMkLst>
        </pc:picChg>
        <pc:picChg chg="del">
          <ac:chgData name="VIJAYAN Vishnu" userId="S::vishnu.vijayan@ieseg.fr::1ee806d8-9ef7-428a-ad44-8b0a8327a0a6" providerId="AD" clId="Web-{0D1C5703-A80B-8B2E-8848-9A74A15DF637}" dt="2023-12-06T22:26:14.244" v="36"/>
          <ac:picMkLst>
            <pc:docMk/>
            <pc:sldMk cId="3187935227" sldId="278"/>
            <ac:picMk id="8" creationId="{CDDD898A-6B35-0E14-DD2B-1E1F224F5636}"/>
          </ac:picMkLst>
        </pc:picChg>
        <pc:picChg chg="del mod modCrop">
          <ac:chgData name="VIJAYAN Vishnu" userId="S::vishnu.vijayan@ieseg.fr::1ee806d8-9ef7-428a-ad44-8b0a8327a0a6" providerId="AD" clId="Web-{0D1C5703-A80B-8B2E-8848-9A74A15DF637}" dt="2023-12-06T22:35:58.756" v="52"/>
          <ac:picMkLst>
            <pc:docMk/>
            <pc:sldMk cId="3187935227" sldId="278"/>
            <ac:picMk id="11" creationId="{EDA1C174-8620-563C-B3EC-FBB4FDBBB46F}"/>
          </ac:picMkLst>
        </pc:picChg>
        <pc:picChg chg="add del mod">
          <ac:chgData name="VIJAYAN Vishnu" userId="S::vishnu.vijayan@ieseg.fr::1ee806d8-9ef7-428a-ad44-8b0a8327a0a6" providerId="AD" clId="Web-{0D1C5703-A80B-8B2E-8848-9A74A15DF637}" dt="2023-12-06T22:35:56.084" v="51"/>
          <ac:picMkLst>
            <pc:docMk/>
            <pc:sldMk cId="3187935227" sldId="278"/>
            <ac:picMk id="13" creationId="{D6FFE080-ACFE-D9B3-C286-2CEEC280B763}"/>
          </ac:picMkLst>
        </pc:picChg>
        <pc:picChg chg="mod">
          <ac:chgData name="VIJAYAN Vishnu" userId="S::vishnu.vijayan@ieseg.fr::1ee806d8-9ef7-428a-ad44-8b0a8327a0a6" providerId="AD" clId="Web-{0D1C5703-A80B-8B2E-8848-9A74A15DF637}" dt="2023-12-06T22:48:42.581" v="70" actId="1076"/>
          <ac:picMkLst>
            <pc:docMk/>
            <pc:sldMk cId="3187935227" sldId="278"/>
            <ac:picMk id="40" creationId="{3252A0F2-7188-44A0-B05E-8E9181863942}"/>
          </ac:picMkLst>
        </pc:picChg>
      </pc:sldChg>
      <pc:sldChg chg="modSp">
        <pc:chgData name="VIJAYAN Vishnu" userId="S::vishnu.vijayan@ieseg.fr::1ee806d8-9ef7-428a-ad44-8b0a8327a0a6" providerId="AD" clId="Web-{0D1C5703-A80B-8B2E-8848-9A74A15DF637}" dt="2023-12-06T22:07:00.876" v="29" actId="20577"/>
        <pc:sldMkLst>
          <pc:docMk/>
          <pc:sldMk cId="3265202793" sldId="284"/>
        </pc:sldMkLst>
        <pc:spChg chg="mod">
          <ac:chgData name="VIJAYAN Vishnu" userId="S::vishnu.vijayan@ieseg.fr::1ee806d8-9ef7-428a-ad44-8b0a8327a0a6" providerId="AD" clId="Web-{0D1C5703-A80B-8B2E-8848-9A74A15DF637}" dt="2023-12-06T22:07:00.876" v="29" actId="20577"/>
          <ac:spMkLst>
            <pc:docMk/>
            <pc:sldMk cId="3265202793" sldId="284"/>
            <ac:spMk id="2" creationId="{2D738E09-549B-A298-9C0B-AB953299339F}"/>
          </ac:spMkLst>
        </pc:spChg>
      </pc:sldChg>
      <pc:sldChg chg="modSp">
        <pc:chgData name="VIJAYAN Vishnu" userId="S::vishnu.vijayan@ieseg.fr::1ee806d8-9ef7-428a-ad44-8b0a8327a0a6" providerId="AD" clId="Web-{0D1C5703-A80B-8B2E-8848-9A74A15DF637}" dt="2023-12-06T22:06:32.561" v="21" actId="20577"/>
        <pc:sldMkLst>
          <pc:docMk/>
          <pc:sldMk cId="3779625048" sldId="286"/>
        </pc:sldMkLst>
        <pc:spChg chg="mod">
          <ac:chgData name="VIJAYAN Vishnu" userId="S::vishnu.vijayan@ieseg.fr::1ee806d8-9ef7-428a-ad44-8b0a8327a0a6" providerId="AD" clId="Web-{0D1C5703-A80B-8B2E-8848-9A74A15DF637}" dt="2023-12-06T22:06:32.561" v="21" actId="20577"/>
          <ac:spMkLst>
            <pc:docMk/>
            <pc:sldMk cId="3779625048" sldId="286"/>
            <ac:spMk id="2" creationId="{2D738E09-549B-A298-9C0B-AB953299339F}"/>
          </ac:spMkLst>
        </pc:spChg>
      </pc:sldChg>
      <pc:sldChg chg="modSp">
        <pc:chgData name="VIJAYAN Vishnu" userId="S::vishnu.vijayan@ieseg.fr::1ee806d8-9ef7-428a-ad44-8b0a8327a0a6" providerId="AD" clId="Web-{0D1C5703-A80B-8B2E-8848-9A74A15DF637}" dt="2023-12-06T22:06:20.029" v="20" actId="20577"/>
        <pc:sldMkLst>
          <pc:docMk/>
          <pc:sldMk cId="3612296051" sldId="287"/>
        </pc:sldMkLst>
        <pc:spChg chg="mod">
          <ac:chgData name="VIJAYAN Vishnu" userId="S::vishnu.vijayan@ieseg.fr::1ee806d8-9ef7-428a-ad44-8b0a8327a0a6" providerId="AD" clId="Web-{0D1C5703-A80B-8B2E-8848-9A74A15DF637}" dt="2023-12-06T22:06:20.029" v="20" actId="20577"/>
          <ac:spMkLst>
            <pc:docMk/>
            <pc:sldMk cId="3612296051" sldId="287"/>
            <ac:spMk id="2" creationId="{2D738E09-549B-A298-9C0B-AB953299339F}"/>
          </ac:spMkLst>
        </pc:spChg>
      </pc:sldChg>
      <pc:sldChg chg="addSp modSp">
        <pc:chgData name="VIJAYAN Vishnu" userId="S::vishnu.vijayan@ieseg.fr::1ee806d8-9ef7-428a-ad44-8b0a8327a0a6" providerId="AD" clId="Web-{0D1C5703-A80B-8B2E-8848-9A74A15DF637}" dt="2023-12-06T22:55:12.313" v="74" actId="1076"/>
        <pc:sldMkLst>
          <pc:docMk/>
          <pc:sldMk cId="4124121688" sldId="288"/>
        </pc:sldMkLst>
        <pc:spChg chg="mod">
          <ac:chgData name="VIJAYAN Vishnu" userId="S::vishnu.vijayan@ieseg.fr::1ee806d8-9ef7-428a-ad44-8b0a8327a0a6" providerId="AD" clId="Web-{0D1C5703-A80B-8B2E-8848-9A74A15DF637}" dt="2023-12-06T22:18:46.648" v="35" actId="20577"/>
          <ac:spMkLst>
            <pc:docMk/>
            <pc:sldMk cId="4124121688" sldId="288"/>
            <ac:spMk id="2" creationId="{2D738E09-549B-A298-9C0B-AB953299339F}"/>
          </ac:spMkLst>
        </pc:spChg>
        <pc:spChg chg="mod">
          <ac:chgData name="VIJAYAN Vishnu" userId="S::vishnu.vijayan@ieseg.fr::1ee806d8-9ef7-428a-ad44-8b0a8327a0a6" providerId="AD" clId="Web-{0D1C5703-A80B-8B2E-8848-9A74A15DF637}" dt="2023-12-06T22:55:12.313" v="74" actId="1076"/>
          <ac:spMkLst>
            <pc:docMk/>
            <pc:sldMk cId="4124121688" sldId="288"/>
            <ac:spMk id="14" creationId="{DFA9E63A-B40A-58D3-1875-01F875C9FB93}"/>
          </ac:spMkLst>
        </pc:spChg>
        <pc:picChg chg="add mod">
          <ac:chgData name="VIJAYAN Vishnu" userId="S::vishnu.vijayan@ieseg.fr::1ee806d8-9ef7-428a-ad44-8b0a8327a0a6" providerId="AD" clId="Web-{0D1C5703-A80B-8B2E-8848-9A74A15DF637}" dt="2023-12-06T22:26:30.182" v="42" actId="1076"/>
          <ac:picMkLst>
            <pc:docMk/>
            <pc:sldMk cId="4124121688" sldId="288"/>
            <ac:picMk id="8" creationId="{55109383-034D-3F51-ECF7-2C3908B236DE}"/>
          </ac:picMkLst>
        </pc:picChg>
        <pc:picChg chg="mod">
          <ac:chgData name="VIJAYAN Vishnu" userId="S::vishnu.vijayan@ieseg.fr::1ee806d8-9ef7-428a-ad44-8b0a8327a0a6" providerId="AD" clId="Web-{0D1C5703-A80B-8B2E-8848-9A74A15DF637}" dt="2023-12-06T22:26:25.588" v="40" actId="1076"/>
          <ac:picMkLst>
            <pc:docMk/>
            <pc:sldMk cId="4124121688" sldId="288"/>
            <ac:picMk id="10" creationId="{DB7C359C-D6FF-4940-0427-78DA23B74FE0}"/>
          </ac:picMkLst>
        </pc:picChg>
      </pc:sldChg>
      <pc:sldChg chg="addSp delSp modSp">
        <pc:chgData name="VIJAYAN Vishnu" userId="S::vishnu.vijayan@ieseg.fr::1ee806d8-9ef7-428a-ad44-8b0a8327a0a6" providerId="AD" clId="Web-{0D1C5703-A80B-8B2E-8848-9A74A15DF637}" dt="2023-12-06T22:48:22.502" v="69" actId="1076"/>
        <pc:sldMkLst>
          <pc:docMk/>
          <pc:sldMk cId="2813526829" sldId="289"/>
        </pc:sldMkLst>
        <pc:spChg chg="mod">
          <ac:chgData name="VIJAYAN Vishnu" userId="S::vishnu.vijayan@ieseg.fr::1ee806d8-9ef7-428a-ad44-8b0a8327a0a6" providerId="AD" clId="Web-{0D1C5703-A80B-8B2E-8848-9A74A15DF637}" dt="2023-12-06T22:43:19.245" v="61" actId="14100"/>
          <ac:spMkLst>
            <pc:docMk/>
            <pc:sldMk cId="2813526829" sldId="289"/>
            <ac:spMk id="2" creationId="{2D738E09-549B-A298-9C0B-AB953299339F}"/>
          </ac:spMkLst>
        </pc:spChg>
        <pc:spChg chg="del">
          <ac:chgData name="VIJAYAN Vishnu" userId="S::vishnu.vijayan@ieseg.fr::1ee806d8-9ef7-428a-ad44-8b0a8327a0a6" providerId="AD" clId="Web-{0D1C5703-A80B-8B2E-8848-9A74A15DF637}" dt="2023-12-06T22:43:36.715" v="63"/>
          <ac:spMkLst>
            <pc:docMk/>
            <pc:sldMk cId="2813526829" sldId="289"/>
            <ac:spMk id="7" creationId="{404B2BA7-3242-3915-0E29-DBBE47BD21D0}"/>
          </ac:spMkLst>
        </pc:spChg>
        <pc:spChg chg="add">
          <ac:chgData name="VIJAYAN Vishnu" userId="S::vishnu.vijayan@ieseg.fr::1ee806d8-9ef7-428a-ad44-8b0a8327a0a6" providerId="AD" clId="Web-{0D1C5703-A80B-8B2E-8848-9A74A15DF637}" dt="2023-12-06T22:43:20.620" v="62"/>
          <ac:spMkLst>
            <pc:docMk/>
            <pc:sldMk cId="2813526829" sldId="289"/>
            <ac:spMk id="11" creationId="{A00B56FD-D652-70D3-57F3-2B3BDC3B5229}"/>
          </ac:spMkLst>
        </pc:spChg>
        <pc:picChg chg="add mod">
          <ac:chgData name="VIJAYAN Vishnu" userId="S::vishnu.vijayan@ieseg.fr::1ee806d8-9ef7-428a-ad44-8b0a8327a0a6" providerId="AD" clId="Web-{0D1C5703-A80B-8B2E-8848-9A74A15DF637}" dt="2023-12-06T22:36:01.928" v="53"/>
          <ac:picMkLst>
            <pc:docMk/>
            <pc:sldMk cId="2813526829" sldId="289"/>
            <ac:picMk id="3" creationId="{6A18377C-F1C7-4944-D6A1-B15E283FF771}"/>
          </ac:picMkLst>
        </pc:picChg>
        <pc:picChg chg="mod modCrop">
          <ac:chgData name="VIJAYAN Vishnu" userId="S::vishnu.vijayan@ieseg.fr::1ee806d8-9ef7-428a-ad44-8b0a8327a0a6" providerId="AD" clId="Web-{0D1C5703-A80B-8B2E-8848-9A74A15DF637}" dt="2023-12-06T22:48:22.502" v="69" actId="1076"/>
          <ac:picMkLst>
            <pc:docMk/>
            <pc:sldMk cId="2813526829" sldId="289"/>
            <ac:picMk id="4" creationId="{BBACD1AD-A9A2-DD3D-05A2-807EFA89567A}"/>
          </ac:picMkLst>
        </pc:picChg>
      </pc:sldChg>
    </pc:docChg>
  </pc:docChgLst>
  <pc:docChgLst>
    <pc:chgData name="RAAVI Rahul" userId="a379e700-bfdf-4257-9890-d90c876c0b51" providerId="ADAL" clId="{5A387F3A-466E-457C-B240-714066180323}"/>
    <pc:docChg chg="modSld">
      <pc:chgData name="RAAVI Rahul" userId="a379e700-bfdf-4257-9890-d90c876c0b51" providerId="ADAL" clId="{5A387F3A-466E-457C-B240-714066180323}" dt="2023-12-05T11:31:57.067" v="7" actId="115"/>
      <pc:docMkLst>
        <pc:docMk/>
      </pc:docMkLst>
      <pc:sldChg chg="modSp mod">
        <pc:chgData name="RAAVI Rahul" userId="a379e700-bfdf-4257-9890-d90c876c0b51" providerId="ADAL" clId="{5A387F3A-466E-457C-B240-714066180323}" dt="2023-12-05T11:31:57.067" v="7" actId="115"/>
        <pc:sldMkLst>
          <pc:docMk/>
          <pc:sldMk cId="673036847" sldId="257"/>
        </pc:sldMkLst>
        <pc:spChg chg="mod">
          <ac:chgData name="RAAVI Rahul" userId="a379e700-bfdf-4257-9890-d90c876c0b51" providerId="ADAL" clId="{5A387F3A-466E-457C-B240-714066180323}" dt="2023-12-05T11:31:44.172" v="5" actId="1076"/>
          <ac:spMkLst>
            <pc:docMk/>
            <pc:sldMk cId="673036847" sldId="257"/>
            <ac:spMk id="5" creationId="{61F1800D-1FE5-C6DA-A34A-82F9898234E3}"/>
          </ac:spMkLst>
        </pc:spChg>
        <pc:spChg chg="mod">
          <ac:chgData name="RAAVI Rahul" userId="a379e700-bfdf-4257-9890-d90c876c0b51" providerId="ADAL" clId="{5A387F3A-466E-457C-B240-714066180323}" dt="2023-12-05T11:31:39.272" v="4" actId="1076"/>
          <ac:spMkLst>
            <pc:docMk/>
            <pc:sldMk cId="673036847" sldId="257"/>
            <ac:spMk id="7" creationId="{00000000-0000-0000-0000-000000000000}"/>
          </ac:spMkLst>
        </pc:spChg>
        <pc:spChg chg="mod">
          <ac:chgData name="RAAVI Rahul" userId="a379e700-bfdf-4257-9890-d90c876c0b51" providerId="ADAL" clId="{5A387F3A-466E-457C-B240-714066180323}" dt="2023-12-05T11:31:57.067" v="7" actId="115"/>
          <ac:spMkLst>
            <pc:docMk/>
            <pc:sldMk cId="673036847" sldId="257"/>
            <ac:spMk id="9" creationId="{6BE273F5-6D49-33FC-4C0F-F04FFD5CD7A6}"/>
          </ac:spMkLst>
        </pc:spChg>
      </pc:sldChg>
    </pc:docChg>
  </pc:docChgLst>
  <pc:docChgLst>
    <pc:chgData name="Guest User" userId="S::urn:spo:anon#710fb345598fb30fa95c3dd809d7cc3f9fe03a7039dc8c7028b77690bebfaf60::" providerId="AD" clId="Web-{12AF98BC-AFE1-F798-D3C4-5AC592FF2E1C}"/>
    <pc:docChg chg="modSld">
      <pc:chgData name="Guest User" userId="S::urn:spo:anon#710fb345598fb30fa95c3dd809d7cc3f9fe03a7039dc8c7028b77690bebfaf60::" providerId="AD" clId="Web-{12AF98BC-AFE1-F798-D3C4-5AC592FF2E1C}" dt="2023-12-04T19:19:08.024" v="65"/>
      <pc:docMkLst>
        <pc:docMk/>
      </pc:docMkLst>
      <pc:sldChg chg="modSp">
        <pc:chgData name="Guest User" userId="S::urn:spo:anon#710fb345598fb30fa95c3dd809d7cc3f9fe03a7039dc8c7028b77690bebfaf60::" providerId="AD" clId="Web-{12AF98BC-AFE1-F798-D3C4-5AC592FF2E1C}" dt="2023-12-04T18:01:36.376" v="0" actId="20577"/>
        <pc:sldMkLst>
          <pc:docMk/>
          <pc:sldMk cId="673036847" sldId="257"/>
        </pc:sldMkLst>
        <pc:spChg chg="mod">
          <ac:chgData name="Guest User" userId="S::urn:spo:anon#710fb345598fb30fa95c3dd809d7cc3f9fe03a7039dc8c7028b77690bebfaf60::" providerId="AD" clId="Web-{12AF98BC-AFE1-F798-D3C4-5AC592FF2E1C}" dt="2023-12-04T18:01:36.376" v="0" actId="20577"/>
          <ac:spMkLst>
            <pc:docMk/>
            <pc:sldMk cId="673036847" sldId="257"/>
            <ac:spMk id="5" creationId="{61F1800D-1FE5-C6DA-A34A-82F9898234E3}"/>
          </ac:spMkLst>
        </pc:spChg>
      </pc:sldChg>
      <pc:sldChg chg="delSp modSp">
        <pc:chgData name="Guest User" userId="S::urn:spo:anon#710fb345598fb30fa95c3dd809d7cc3f9fe03a7039dc8c7028b77690bebfaf60::" providerId="AD" clId="Web-{12AF98BC-AFE1-F798-D3C4-5AC592FF2E1C}" dt="2023-12-04T19:19:08.024" v="65"/>
        <pc:sldMkLst>
          <pc:docMk/>
          <pc:sldMk cId="3537524604" sldId="260"/>
        </pc:sldMkLst>
        <pc:spChg chg="mod">
          <ac:chgData name="Guest User" userId="S::urn:spo:anon#710fb345598fb30fa95c3dd809d7cc3f9fe03a7039dc8c7028b77690bebfaf60::" providerId="AD" clId="Web-{12AF98BC-AFE1-F798-D3C4-5AC592FF2E1C}" dt="2023-12-04T19:18:56.008" v="54" actId="1076"/>
          <ac:spMkLst>
            <pc:docMk/>
            <pc:sldMk cId="3537524604" sldId="260"/>
            <ac:spMk id="2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12AF98BC-AFE1-F798-D3C4-5AC592FF2E1C}" dt="2023-12-04T19:19:07.915" v="55"/>
          <ac:spMkLst>
            <pc:docMk/>
            <pc:sldMk cId="3537524604" sldId="260"/>
            <ac:spMk id="3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12AF98BC-AFE1-F798-D3C4-5AC592FF2E1C}" dt="2023-12-04T19:19:08.009" v="63"/>
          <ac:spMkLst>
            <pc:docMk/>
            <pc:sldMk cId="3537524604" sldId="260"/>
            <ac:spMk id="17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12AF98BC-AFE1-F798-D3C4-5AC592FF2E1C}" dt="2023-12-04T19:19:08.024" v="64"/>
          <ac:spMkLst>
            <pc:docMk/>
            <pc:sldMk cId="3537524604" sldId="260"/>
            <ac:spMk id="18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12AF98BC-AFE1-F798-D3C4-5AC592FF2E1C}" dt="2023-12-04T19:19:08.024" v="65"/>
          <ac:spMkLst>
            <pc:docMk/>
            <pc:sldMk cId="3537524604" sldId="260"/>
            <ac:spMk id="20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12AF98BC-AFE1-F798-D3C4-5AC592FF2E1C}" dt="2023-12-04T19:19:07.930" v="56"/>
          <ac:spMkLst>
            <pc:docMk/>
            <pc:sldMk cId="3537524604" sldId="260"/>
            <ac:spMk id="26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12AF98BC-AFE1-F798-D3C4-5AC592FF2E1C}" dt="2023-12-04T19:19:07.946" v="57"/>
          <ac:spMkLst>
            <pc:docMk/>
            <pc:sldMk cId="3537524604" sldId="260"/>
            <ac:spMk id="30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12AF98BC-AFE1-F798-D3C4-5AC592FF2E1C}" dt="2023-12-04T19:19:07.946" v="58"/>
          <ac:spMkLst>
            <pc:docMk/>
            <pc:sldMk cId="3537524604" sldId="260"/>
            <ac:spMk id="31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12AF98BC-AFE1-F798-D3C4-5AC592FF2E1C}" dt="2023-12-04T19:19:07.962" v="59"/>
          <ac:spMkLst>
            <pc:docMk/>
            <pc:sldMk cId="3537524604" sldId="260"/>
            <ac:spMk id="32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12AF98BC-AFE1-F798-D3C4-5AC592FF2E1C}" dt="2023-12-04T19:19:07.977" v="60"/>
          <ac:spMkLst>
            <pc:docMk/>
            <pc:sldMk cId="3537524604" sldId="260"/>
            <ac:spMk id="33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12AF98BC-AFE1-F798-D3C4-5AC592FF2E1C}" dt="2023-12-04T19:19:07.993" v="61"/>
          <ac:spMkLst>
            <pc:docMk/>
            <pc:sldMk cId="3537524604" sldId="260"/>
            <ac:spMk id="35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12AF98BC-AFE1-F798-D3C4-5AC592FF2E1C}" dt="2023-12-04T19:19:07.993" v="62"/>
          <ac:spMkLst>
            <pc:docMk/>
            <pc:sldMk cId="3537524604" sldId="260"/>
            <ac:spMk id="36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12AF98BC-AFE1-F798-D3C4-5AC592FF2E1C}" dt="2023-12-04T19:18:50.148" v="50" actId="1076"/>
          <ac:spMkLst>
            <pc:docMk/>
            <pc:sldMk cId="3537524604" sldId="260"/>
            <ac:spMk id="37" creationId="{00000000-0000-0000-0000-000000000000}"/>
          </ac:spMkLst>
        </pc:spChg>
        <pc:cxnChg chg="del mod">
          <ac:chgData name="Guest User" userId="S::urn:spo:anon#710fb345598fb30fa95c3dd809d7cc3f9fe03a7039dc8c7028b77690bebfaf60::" providerId="AD" clId="Web-{12AF98BC-AFE1-F798-D3C4-5AC592FF2E1C}" dt="2023-12-04T19:16:37.138" v="7"/>
          <ac:cxnSpMkLst>
            <pc:docMk/>
            <pc:sldMk cId="3537524604" sldId="260"/>
            <ac:cxnSpMk id="24" creationId="{00000000-0000-0000-0000-000000000000}"/>
          </ac:cxnSpMkLst>
        </pc:cxnChg>
      </pc:sldChg>
      <pc:sldChg chg="delSp modSp">
        <pc:chgData name="Guest User" userId="S::urn:spo:anon#710fb345598fb30fa95c3dd809d7cc3f9fe03a7039dc8c7028b77690bebfaf60::" providerId="AD" clId="Web-{12AF98BC-AFE1-F798-D3C4-5AC592FF2E1C}" dt="2023-12-04T18:02:02.330" v="3" actId="1076"/>
        <pc:sldMkLst>
          <pc:docMk/>
          <pc:sldMk cId="3848888497" sldId="262"/>
        </pc:sldMkLst>
        <pc:spChg chg="del">
          <ac:chgData name="Guest User" userId="S::urn:spo:anon#710fb345598fb30fa95c3dd809d7cc3f9fe03a7039dc8c7028b77690bebfaf60::" providerId="AD" clId="Web-{12AF98BC-AFE1-F798-D3C4-5AC592FF2E1C}" dt="2023-12-04T18:01:58.111" v="2"/>
          <ac:spMkLst>
            <pc:docMk/>
            <pc:sldMk cId="3848888497" sldId="262"/>
            <ac:spMk id="12" creationId="{00000000-0000-0000-0000-000000000000}"/>
          </ac:spMkLst>
        </pc:spChg>
        <pc:picChg chg="mod">
          <ac:chgData name="Guest User" userId="S::urn:spo:anon#710fb345598fb30fa95c3dd809d7cc3f9fe03a7039dc8c7028b77690bebfaf60::" providerId="AD" clId="Web-{12AF98BC-AFE1-F798-D3C4-5AC592FF2E1C}" dt="2023-12-04T18:02:02.330" v="3" actId="1076"/>
          <ac:picMkLst>
            <pc:docMk/>
            <pc:sldMk cId="3848888497" sldId="262"/>
            <ac:picMk id="11" creationId="{00000000-0000-0000-0000-000000000000}"/>
          </ac:picMkLst>
        </pc:picChg>
      </pc:sldChg>
    </pc:docChg>
  </pc:docChgLst>
  <pc:docChgLst>
    <pc:chgData name="RAAVI Rahul" userId="S::rahul.raavi@ieseg.fr::a379e700-bfdf-4257-9890-d90c876c0b51" providerId="AD" clId="Web-{72990C1C-0ED2-EFF5-B5AA-858A22478DCE}"/>
    <pc:docChg chg="modSld">
      <pc:chgData name="RAAVI Rahul" userId="S::rahul.raavi@ieseg.fr::a379e700-bfdf-4257-9890-d90c876c0b51" providerId="AD" clId="Web-{72990C1C-0ED2-EFF5-B5AA-858A22478DCE}" dt="2023-12-06T22:45:16.779" v="30" actId="1076"/>
      <pc:docMkLst>
        <pc:docMk/>
      </pc:docMkLst>
      <pc:sldChg chg="modSp">
        <pc:chgData name="RAAVI Rahul" userId="S::rahul.raavi@ieseg.fr::a379e700-bfdf-4257-9890-d90c876c0b51" providerId="AD" clId="Web-{72990C1C-0ED2-EFF5-B5AA-858A22478DCE}" dt="2023-12-06T22:45:16.779" v="30" actId="1076"/>
        <pc:sldMkLst>
          <pc:docMk/>
          <pc:sldMk cId="673036847" sldId="257"/>
        </pc:sldMkLst>
        <pc:spChg chg="mod">
          <ac:chgData name="RAAVI Rahul" userId="S::rahul.raavi@ieseg.fr::a379e700-bfdf-4257-9890-d90c876c0b51" providerId="AD" clId="Web-{72990C1C-0ED2-EFF5-B5AA-858A22478DCE}" dt="2023-12-06T22:45:16.779" v="30" actId="1076"/>
          <ac:spMkLst>
            <pc:docMk/>
            <pc:sldMk cId="673036847" sldId="257"/>
            <ac:spMk id="7" creationId="{00000000-0000-0000-0000-000000000000}"/>
          </ac:spMkLst>
        </pc:spChg>
      </pc:sldChg>
      <pc:sldChg chg="modSp">
        <pc:chgData name="RAAVI Rahul" userId="S::rahul.raavi@ieseg.fr::a379e700-bfdf-4257-9890-d90c876c0b51" providerId="AD" clId="Web-{72990C1C-0ED2-EFF5-B5AA-858A22478DCE}" dt="2023-12-06T22:41:47.602" v="9" actId="20577"/>
        <pc:sldMkLst>
          <pc:docMk/>
          <pc:sldMk cId="1811370653" sldId="265"/>
        </pc:sldMkLst>
        <pc:spChg chg="mod">
          <ac:chgData name="RAAVI Rahul" userId="S::rahul.raavi@ieseg.fr::a379e700-bfdf-4257-9890-d90c876c0b51" providerId="AD" clId="Web-{72990C1C-0ED2-EFF5-B5AA-858A22478DCE}" dt="2023-12-06T22:41:47.602" v="9" actId="20577"/>
          <ac:spMkLst>
            <pc:docMk/>
            <pc:sldMk cId="1811370653" sldId="265"/>
            <ac:spMk id="2" creationId="{DFAB1A6C-8926-3C32-0579-951827868844}"/>
          </ac:spMkLst>
        </pc:spChg>
        <pc:picChg chg="mod">
          <ac:chgData name="RAAVI Rahul" userId="S::rahul.raavi@ieseg.fr::a379e700-bfdf-4257-9890-d90c876c0b51" providerId="AD" clId="Web-{72990C1C-0ED2-EFF5-B5AA-858A22478DCE}" dt="2023-12-06T22:41:43.508" v="8" actId="1076"/>
          <ac:picMkLst>
            <pc:docMk/>
            <pc:sldMk cId="1811370653" sldId="265"/>
            <ac:picMk id="3" creationId="{A0A3B9FC-E53C-2A1E-312F-88BD99FB6433}"/>
          </ac:picMkLst>
        </pc:picChg>
        <pc:picChg chg="mod">
          <ac:chgData name="RAAVI Rahul" userId="S::rahul.raavi@ieseg.fr::a379e700-bfdf-4257-9890-d90c876c0b51" providerId="AD" clId="Web-{72990C1C-0ED2-EFF5-B5AA-858A22478DCE}" dt="2023-12-06T22:41:34.758" v="6" actId="1076"/>
          <ac:picMkLst>
            <pc:docMk/>
            <pc:sldMk cId="1811370653" sldId="265"/>
            <ac:picMk id="5" creationId="{87AFA521-2FDD-16C6-47DD-998337018CD1}"/>
          </ac:picMkLst>
        </pc:picChg>
      </pc:sldChg>
      <pc:sldChg chg="modSp">
        <pc:chgData name="RAAVI Rahul" userId="S::rahul.raavi@ieseg.fr::a379e700-bfdf-4257-9890-d90c876c0b51" providerId="AD" clId="Web-{72990C1C-0ED2-EFF5-B5AA-858A22478DCE}" dt="2023-12-06T22:42:32.853" v="17" actId="1076"/>
        <pc:sldMkLst>
          <pc:docMk/>
          <pc:sldMk cId="1720801625" sldId="266"/>
        </pc:sldMkLst>
        <pc:spChg chg="mod">
          <ac:chgData name="RAAVI Rahul" userId="S::rahul.raavi@ieseg.fr::a379e700-bfdf-4257-9890-d90c876c0b51" providerId="AD" clId="Web-{72990C1C-0ED2-EFF5-B5AA-858A22478DCE}" dt="2023-12-06T22:42:32.853" v="17" actId="1076"/>
          <ac:spMkLst>
            <pc:docMk/>
            <pc:sldMk cId="1720801625" sldId="266"/>
            <ac:spMk id="2" creationId="{B42E4F07-D8C3-2749-1C5A-34ECCD2044F8}"/>
          </ac:spMkLst>
        </pc:spChg>
      </pc:sldChg>
      <pc:sldChg chg="modSp">
        <pc:chgData name="RAAVI Rahul" userId="S::rahul.raavi@ieseg.fr::a379e700-bfdf-4257-9890-d90c876c0b51" providerId="AD" clId="Web-{72990C1C-0ED2-EFF5-B5AA-858A22478DCE}" dt="2023-12-06T22:42:44.650" v="19" actId="1076"/>
        <pc:sldMkLst>
          <pc:docMk/>
          <pc:sldMk cId="674323675" sldId="268"/>
        </pc:sldMkLst>
        <pc:spChg chg="mod">
          <ac:chgData name="RAAVI Rahul" userId="S::rahul.raavi@ieseg.fr::a379e700-bfdf-4257-9890-d90c876c0b51" providerId="AD" clId="Web-{72990C1C-0ED2-EFF5-B5AA-858A22478DCE}" dt="2023-12-06T22:42:44.650" v="19" actId="1076"/>
          <ac:spMkLst>
            <pc:docMk/>
            <pc:sldMk cId="674323675" sldId="268"/>
            <ac:spMk id="2" creationId="{1EF274E0-5E53-AF77-5712-F58AC57D1EA5}"/>
          </ac:spMkLst>
        </pc:spChg>
      </pc:sldChg>
      <pc:sldChg chg="modSp">
        <pc:chgData name="RAAVI Rahul" userId="S::rahul.raavi@ieseg.fr::a379e700-bfdf-4257-9890-d90c876c0b51" providerId="AD" clId="Web-{72990C1C-0ED2-EFF5-B5AA-858A22478DCE}" dt="2023-12-06T22:43:30.292" v="29" actId="1076"/>
        <pc:sldMkLst>
          <pc:docMk/>
          <pc:sldMk cId="694133809" sldId="270"/>
        </pc:sldMkLst>
        <pc:spChg chg="mod">
          <ac:chgData name="RAAVI Rahul" userId="S::rahul.raavi@ieseg.fr::a379e700-bfdf-4257-9890-d90c876c0b51" providerId="AD" clId="Web-{72990C1C-0ED2-EFF5-B5AA-858A22478DCE}" dt="2023-12-06T22:43:30.292" v="29" actId="1076"/>
          <ac:spMkLst>
            <pc:docMk/>
            <pc:sldMk cId="694133809" sldId="270"/>
            <ac:spMk id="2" creationId="{5A08D2D4-1CCC-71C2-BB6A-78AB521B9461}"/>
          </ac:spMkLst>
        </pc:spChg>
      </pc:sldChg>
    </pc:docChg>
  </pc:docChgLst>
  <pc:docChgLst>
    <pc:chgData name="RAAVI Rahul" userId="S::rahul.raavi@ieseg.fr::a379e700-bfdf-4257-9890-d90c876c0b51" providerId="AD" clId="Web-{CC44B385-D485-1387-A08C-495B85667AAD}"/>
    <pc:docChg chg="modSld">
      <pc:chgData name="RAAVI Rahul" userId="S::rahul.raavi@ieseg.fr::a379e700-bfdf-4257-9890-d90c876c0b51" providerId="AD" clId="Web-{CC44B385-D485-1387-A08C-495B85667AAD}" dt="2023-12-07T11:41:37.516" v="0" actId="20577"/>
      <pc:docMkLst>
        <pc:docMk/>
      </pc:docMkLst>
      <pc:sldChg chg="modSp">
        <pc:chgData name="RAAVI Rahul" userId="S::rahul.raavi@ieseg.fr::a379e700-bfdf-4257-9890-d90c876c0b51" providerId="AD" clId="Web-{CC44B385-D485-1387-A08C-495B85667AAD}" dt="2023-12-07T11:41:37.516" v="0" actId="20577"/>
        <pc:sldMkLst>
          <pc:docMk/>
          <pc:sldMk cId="673036847" sldId="257"/>
        </pc:sldMkLst>
        <pc:spChg chg="mod">
          <ac:chgData name="RAAVI Rahul" userId="S::rahul.raavi@ieseg.fr::a379e700-bfdf-4257-9890-d90c876c0b51" providerId="AD" clId="Web-{CC44B385-D485-1387-A08C-495B85667AAD}" dt="2023-12-07T11:41:37.516" v="0" actId="20577"/>
          <ac:spMkLst>
            <pc:docMk/>
            <pc:sldMk cId="673036847" sldId="257"/>
            <ac:spMk id="7" creationId="{00000000-0000-0000-0000-000000000000}"/>
          </ac:spMkLst>
        </pc:spChg>
      </pc:sldChg>
    </pc:docChg>
  </pc:docChgLst>
  <pc:docChgLst>
    <pc:chgData name="PIRELA Carlos" userId="S::carlos.pirela@ieseg.fr::492027a7-66e5-4a26-8b84-fa387c4d566e" providerId="AD" clId="Web-{21D2A891-4E91-816D-ED4C-98CA9E4F41B2}"/>
    <pc:docChg chg="addSld modSld">
      <pc:chgData name="PIRELA Carlos" userId="S::carlos.pirela@ieseg.fr::492027a7-66e5-4a26-8b84-fa387c4d566e" providerId="AD" clId="Web-{21D2A891-4E91-816D-ED4C-98CA9E4F41B2}" dt="2023-12-06T23:01:03.253" v="810" actId="20577"/>
      <pc:docMkLst>
        <pc:docMk/>
      </pc:docMkLst>
      <pc:sldChg chg="delSp modSp">
        <pc:chgData name="PIRELA Carlos" userId="S::carlos.pirela@ieseg.fr::492027a7-66e5-4a26-8b84-fa387c4d566e" providerId="AD" clId="Web-{21D2A891-4E91-816D-ED4C-98CA9E4F41B2}" dt="2023-12-06T23:01:03.253" v="810" actId="20577"/>
        <pc:sldMkLst>
          <pc:docMk/>
          <pc:sldMk cId="3537524604" sldId="260"/>
        </pc:sldMkLst>
        <pc:spChg chg="mod">
          <ac:chgData name="PIRELA Carlos" userId="S::carlos.pirela@ieseg.fr::492027a7-66e5-4a26-8b84-fa387c4d566e" providerId="AD" clId="Web-{21D2A891-4E91-816D-ED4C-98CA9E4F41B2}" dt="2023-12-06T23:00:52.659" v="800"/>
          <ac:spMkLst>
            <pc:docMk/>
            <pc:sldMk cId="3537524604" sldId="260"/>
            <ac:spMk id="4" creationId="{779959CB-C0F9-C788-533E-B42AD6361338}"/>
          </ac:spMkLst>
        </pc:spChg>
        <pc:spChg chg="del mod">
          <ac:chgData name="PIRELA Carlos" userId="S::carlos.pirela@ieseg.fr::492027a7-66e5-4a26-8b84-fa387c4d566e" providerId="AD" clId="Web-{21D2A891-4E91-816D-ED4C-98CA9E4F41B2}" dt="2023-12-06T22:59:31.813" v="758"/>
          <ac:spMkLst>
            <pc:docMk/>
            <pc:sldMk cId="3537524604" sldId="260"/>
            <ac:spMk id="5" creationId="{42FA0C4E-4698-F314-8F30-663BDB67BC97}"/>
          </ac:spMkLst>
        </pc:spChg>
        <pc:spChg chg="del">
          <ac:chgData name="PIRELA Carlos" userId="S::carlos.pirela@ieseg.fr::492027a7-66e5-4a26-8b84-fa387c4d566e" providerId="AD" clId="Web-{21D2A891-4E91-816D-ED4C-98CA9E4F41B2}" dt="2023-12-06T22:59:39.532" v="760"/>
          <ac:spMkLst>
            <pc:docMk/>
            <pc:sldMk cId="3537524604" sldId="260"/>
            <ac:spMk id="6" creationId="{727BD304-2948-05D1-A5A4-14E5A9749F13}"/>
          </ac:spMkLst>
        </pc:spChg>
        <pc:spChg chg="mod">
          <ac:chgData name="PIRELA Carlos" userId="S::carlos.pirela@ieseg.fr::492027a7-66e5-4a26-8b84-fa387c4d566e" providerId="AD" clId="Web-{21D2A891-4E91-816D-ED4C-98CA9E4F41B2}" dt="2023-12-06T23:00:52.675" v="801"/>
          <ac:spMkLst>
            <pc:docMk/>
            <pc:sldMk cId="3537524604" sldId="260"/>
            <ac:spMk id="7" creationId="{8F31A9B4-D461-41FD-B9BA-5094DBD1F450}"/>
          </ac:spMkLst>
        </pc:spChg>
        <pc:spChg chg="mod">
          <ac:chgData name="PIRELA Carlos" userId="S::carlos.pirela@ieseg.fr::492027a7-66e5-4a26-8b84-fa387c4d566e" providerId="AD" clId="Web-{21D2A891-4E91-816D-ED4C-98CA9E4F41B2}" dt="2023-12-06T23:01:03.253" v="810" actId="20577"/>
          <ac:spMkLst>
            <pc:docMk/>
            <pc:sldMk cId="3537524604" sldId="260"/>
            <ac:spMk id="8" creationId="{7AFCFBCC-890E-276A-4515-DC92A8607CDE}"/>
          </ac:spMkLst>
        </pc:spChg>
        <pc:spChg chg="mod">
          <ac:chgData name="PIRELA Carlos" userId="S::carlos.pirela@ieseg.fr::492027a7-66e5-4a26-8b84-fa387c4d566e" providerId="AD" clId="Web-{21D2A891-4E91-816D-ED4C-98CA9E4F41B2}" dt="2023-12-06T23:00:52.706" v="803"/>
          <ac:spMkLst>
            <pc:docMk/>
            <pc:sldMk cId="3537524604" sldId="260"/>
            <ac:spMk id="9" creationId="{B67EDA43-8390-1C8C-8A12-30B827D81633}"/>
          </ac:spMkLst>
        </pc:spChg>
        <pc:spChg chg="mod">
          <ac:chgData name="PIRELA Carlos" userId="S::carlos.pirela@ieseg.fr::492027a7-66e5-4a26-8b84-fa387c4d566e" providerId="AD" clId="Web-{21D2A891-4E91-816D-ED4C-98CA9E4F41B2}" dt="2023-12-06T23:00:52.706" v="804"/>
          <ac:spMkLst>
            <pc:docMk/>
            <pc:sldMk cId="3537524604" sldId="260"/>
            <ac:spMk id="10" creationId="{F14BD1B2-855C-7BEA-51DA-3CBEED11B255}"/>
          </ac:spMkLst>
        </pc:spChg>
        <pc:spChg chg="del">
          <ac:chgData name="PIRELA Carlos" userId="S::carlos.pirela@ieseg.fr::492027a7-66e5-4a26-8b84-fa387c4d566e" providerId="AD" clId="Web-{21D2A891-4E91-816D-ED4C-98CA9E4F41B2}" dt="2023-12-06T23:00:12.346" v="767"/>
          <ac:spMkLst>
            <pc:docMk/>
            <pc:sldMk cId="3537524604" sldId="260"/>
            <ac:spMk id="14" creationId="{99917661-BF38-98EB-6455-B0F9003CB6A0}"/>
          </ac:spMkLst>
        </pc:spChg>
        <pc:spChg chg="mod">
          <ac:chgData name="PIRELA Carlos" userId="S::carlos.pirela@ieseg.fr::492027a7-66e5-4a26-8b84-fa387c4d566e" providerId="AD" clId="Web-{21D2A891-4E91-816D-ED4C-98CA9E4F41B2}" dt="2023-12-06T23:00:52.722" v="805"/>
          <ac:spMkLst>
            <pc:docMk/>
            <pc:sldMk cId="3537524604" sldId="260"/>
            <ac:spMk id="15" creationId="{E56AAD79-97FE-4CEA-FE46-E8913C9F032F}"/>
          </ac:spMkLst>
        </pc:spChg>
        <pc:spChg chg="mod">
          <ac:chgData name="PIRELA Carlos" userId="S::carlos.pirela@ieseg.fr::492027a7-66e5-4a26-8b84-fa387c4d566e" providerId="AD" clId="Web-{21D2A891-4E91-816D-ED4C-98CA9E4F41B2}" dt="2023-12-06T23:00:52.644" v="798"/>
          <ac:spMkLst>
            <pc:docMk/>
            <pc:sldMk cId="3537524604" sldId="260"/>
            <ac:spMk id="17" creationId="{00000000-0000-0000-0000-000000000000}"/>
          </ac:spMkLst>
        </pc:spChg>
        <pc:spChg chg="mod">
          <ac:chgData name="PIRELA Carlos" userId="S::carlos.pirela@ieseg.fr::492027a7-66e5-4a26-8b84-fa387c4d566e" providerId="AD" clId="Web-{21D2A891-4E91-816D-ED4C-98CA9E4F41B2}" dt="2023-12-06T23:00:52.644" v="799"/>
          <ac:spMkLst>
            <pc:docMk/>
            <pc:sldMk cId="3537524604" sldId="260"/>
            <ac:spMk id="20" creationId="{00000000-0000-0000-0000-000000000000}"/>
          </ac:spMkLst>
        </pc:spChg>
        <pc:spChg chg="mod">
          <ac:chgData name="PIRELA Carlos" userId="S::carlos.pirela@ieseg.fr::492027a7-66e5-4a26-8b84-fa387c4d566e" providerId="AD" clId="Web-{21D2A891-4E91-816D-ED4C-98CA9E4F41B2}" dt="2023-12-06T23:00:52.737" v="806"/>
          <ac:spMkLst>
            <pc:docMk/>
            <pc:sldMk cId="3537524604" sldId="260"/>
            <ac:spMk id="22" creationId="{BF24F12B-D673-0BCF-8356-5199617A9CF8}"/>
          </ac:spMkLst>
        </pc:spChg>
        <pc:spChg chg="mod">
          <ac:chgData name="PIRELA Carlos" userId="S::carlos.pirela@ieseg.fr::492027a7-66e5-4a26-8b84-fa387c4d566e" providerId="AD" clId="Web-{21D2A891-4E91-816D-ED4C-98CA9E4F41B2}" dt="2023-12-06T23:00:52.753" v="807"/>
          <ac:spMkLst>
            <pc:docMk/>
            <pc:sldMk cId="3537524604" sldId="260"/>
            <ac:spMk id="23" creationId="{4D106DB2-1A6C-8B43-10B0-2398F3AEAC0F}"/>
          </ac:spMkLst>
        </pc:spChg>
        <pc:spChg chg="mod">
          <ac:chgData name="PIRELA Carlos" userId="S::carlos.pirela@ieseg.fr::492027a7-66e5-4a26-8b84-fa387c4d566e" providerId="AD" clId="Web-{21D2A891-4E91-816D-ED4C-98CA9E4F41B2}" dt="2023-12-06T23:00:52.581" v="794"/>
          <ac:spMkLst>
            <pc:docMk/>
            <pc:sldMk cId="3537524604" sldId="260"/>
            <ac:spMk id="30" creationId="{00000000-0000-0000-0000-000000000000}"/>
          </ac:spMkLst>
        </pc:spChg>
        <pc:spChg chg="mod">
          <ac:chgData name="PIRELA Carlos" userId="S::carlos.pirela@ieseg.fr::492027a7-66e5-4a26-8b84-fa387c4d566e" providerId="AD" clId="Web-{21D2A891-4E91-816D-ED4C-98CA9E4F41B2}" dt="2023-12-06T23:00:52.597" v="795"/>
          <ac:spMkLst>
            <pc:docMk/>
            <pc:sldMk cId="3537524604" sldId="260"/>
            <ac:spMk id="32" creationId="{00000000-0000-0000-0000-000000000000}"/>
          </ac:spMkLst>
        </pc:spChg>
        <pc:spChg chg="mod">
          <ac:chgData name="PIRELA Carlos" userId="S::carlos.pirela@ieseg.fr::492027a7-66e5-4a26-8b84-fa387c4d566e" providerId="AD" clId="Web-{21D2A891-4E91-816D-ED4C-98CA9E4F41B2}" dt="2023-12-06T23:00:52.612" v="796"/>
          <ac:spMkLst>
            <pc:docMk/>
            <pc:sldMk cId="3537524604" sldId="260"/>
            <ac:spMk id="33" creationId="{00000000-0000-0000-0000-000000000000}"/>
          </ac:spMkLst>
        </pc:spChg>
        <pc:spChg chg="mod">
          <ac:chgData name="PIRELA Carlos" userId="S::carlos.pirela@ieseg.fr::492027a7-66e5-4a26-8b84-fa387c4d566e" providerId="AD" clId="Web-{21D2A891-4E91-816D-ED4C-98CA9E4F41B2}" dt="2023-12-06T23:00:52.628" v="797"/>
          <ac:spMkLst>
            <pc:docMk/>
            <pc:sldMk cId="3537524604" sldId="260"/>
            <ac:spMk id="35" creationId="{00000000-0000-0000-0000-000000000000}"/>
          </ac:spMkLst>
        </pc:spChg>
      </pc:sldChg>
      <pc:sldChg chg="addSp delSp modSp">
        <pc:chgData name="PIRELA Carlos" userId="S::carlos.pirela@ieseg.fr::492027a7-66e5-4a26-8b84-fa387c4d566e" providerId="AD" clId="Web-{21D2A891-4E91-816D-ED4C-98CA9E4F41B2}" dt="2023-12-06T21:54:11.952" v="380"/>
        <pc:sldMkLst>
          <pc:docMk/>
          <pc:sldMk cId="2781406447" sldId="275"/>
        </pc:sldMkLst>
        <pc:spChg chg="mod">
          <ac:chgData name="PIRELA Carlos" userId="S::carlos.pirela@ieseg.fr::492027a7-66e5-4a26-8b84-fa387c4d566e" providerId="AD" clId="Web-{21D2A891-4E91-816D-ED4C-98CA9E4F41B2}" dt="2023-12-06T21:53:53.467" v="378" actId="20577"/>
          <ac:spMkLst>
            <pc:docMk/>
            <pc:sldMk cId="2781406447" sldId="275"/>
            <ac:spMk id="2" creationId="{7A6B2629-F5BB-1C98-9468-A6007CED2B75}"/>
          </ac:spMkLst>
        </pc:spChg>
        <pc:picChg chg="mod">
          <ac:chgData name="PIRELA Carlos" userId="S::carlos.pirela@ieseg.fr::492027a7-66e5-4a26-8b84-fa387c4d566e" providerId="AD" clId="Web-{21D2A891-4E91-816D-ED4C-98CA9E4F41B2}" dt="2023-12-06T21:53:01.810" v="366" actId="14100"/>
          <ac:picMkLst>
            <pc:docMk/>
            <pc:sldMk cId="2781406447" sldId="275"/>
            <ac:picMk id="4" creationId="{7E5E8357-D211-EEB1-498C-36D115235911}"/>
          </ac:picMkLst>
        </pc:picChg>
        <pc:picChg chg="mod">
          <ac:chgData name="PIRELA Carlos" userId="S::carlos.pirela@ieseg.fr::492027a7-66e5-4a26-8b84-fa387c4d566e" providerId="AD" clId="Web-{21D2A891-4E91-816D-ED4C-98CA9E4F41B2}" dt="2023-12-06T21:53:23.857" v="373" actId="14100"/>
          <ac:picMkLst>
            <pc:docMk/>
            <pc:sldMk cId="2781406447" sldId="275"/>
            <ac:picMk id="5" creationId="{C209F4EA-7B76-AD5A-780E-EDA2591D377A}"/>
          </ac:picMkLst>
        </pc:picChg>
        <pc:picChg chg="mod">
          <ac:chgData name="PIRELA Carlos" userId="S::carlos.pirela@ieseg.fr::492027a7-66e5-4a26-8b84-fa387c4d566e" providerId="AD" clId="Web-{21D2A891-4E91-816D-ED4C-98CA9E4F41B2}" dt="2023-12-06T21:53:14.357" v="370" actId="1076"/>
          <ac:picMkLst>
            <pc:docMk/>
            <pc:sldMk cId="2781406447" sldId="275"/>
            <ac:picMk id="6" creationId="{75B2A643-C3C2-558F-666E-586A5AD5CB80}"/>
          </ac:picMkLst>
        </pc:picChg>
        <pc:picChg chg="add del">
          <ac:chgData name="PIRELA Carlos" userId="S::carlos.pirela@ieseg.fr::492027a7-66e5-4a26-8b84-fa387c4d566e" providerId="AD" clId="Web-{21D2A891-4E91-816D-ED4C-98CA9E4F41B2}" dt="2023-12-06T21:54:11.952" v="380"/>
          <ac:picMkLst>
            <pc:docMk/>
            <pc:sldMk cId="2781406447" sldId="275"/>
            <ac:picMk id="8" creationId="{BF7B8C9A-2A38-89AD-114B-4ABA9566B72F}"/>
          </ac:picMkLst>
        </pc:picChg>
      </pc:sldChg>
      <pc:sldChg chg="addSp delSp modSp">
        <pc:chgData name="PIRELA Carlos" userId="S::carlos.pirela@ieseg.fr::492027a7-66e5-4a26-8b84-fa387c4d566e" providerId="AD" clId="Web-{21D2A891-4E91-816D-ED4C-98CA9E4F41B2}" dt="2023-12-06T22:51:36.753" v="755" actId="1076"/>
        <pc:sldMkLst>
          <pc:docMk/>
          <pc:sldMk cId="3187935227" sldId="278"/>
        </pc:sldMkLst>
        <pc:spChg chg="mod">
          <ac:chgData name="PIRELA Carlos" userId="S::carlos.pirela@ieseg.fr::492027a7-66e5-4a26-8b84-fa387c4d566e" providerId="AD" clId="Web-{21D2A891-4E91-816D-ED4C-98CA9E4F41B2}" dt="2023-12-06T22:46:59.777" v="621"/>
          <ac:spMkLst>
            <pc:docMk/>
            <pc:sldMk cId="3187935227" sldId="278"/>
            <ac:spMk id="2" creationId="{2D738E09-549B-A298-9C0B-AB953299339F}"/>
          </ac:spMkLst>
        </pc:spChg>
        <pc:spChg chg="mod ord">
          <ac:chgData name="PIRELA Carlos" userId="S::carlos.pirela@ieseg.fr::492027a7-66e5-4a26-8b84-fa387c4d566e" providerId="AD" clId="Web-{21D2A891-4E91-816D-ED4C-98CA9E4F41B2}" dt="2023-12-06T22:51:11.846" v="754" actId="20577"/>
          <ac:spMkLst>
            <pc:docMk/>
            <pc:sldMk cId="3187935227" sldId="278"/>
            <ac:spMk id="5" creationId="{391E2536-F155-22AA-1A1A-92D312B7B707}"/>
          </ac:spMkLst>
        </pc:spChg>
        <pc:spChg chg="add del mod">
          <ac:chgData name="PIRELA Carlos" userId="S::carlos.pirela@ieseg.fr::492027a7-66e5-4a26-8b84-fa387c4d566e" providerId="AD" clId="Web-{21D2A891-4E91-816D-ED4C-98CA9E4F41B2}" dt="2023-12-06T22:25:14.098" v="513"/>
          <ac:spMkLst>
            <pc:docMk/>
            <pc:sldMk cId="3187935227" sldId="278"/>
            <ac:spMk id="10" creationId="{EDC2F51C-9EA3-066B-8346-3E21619CFD77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3:47.944" v="585"/>
          <ac:spMkLst>
            <pc:docMk/>
            <pc:sldMk cId="3187935227" sldId="278"/>
            <ac:spMk id="15" creationId="{A65AC7D1-EAA9-48F5-B509-60A7F50BF703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3:47.944" v="585"/>
          <ac:spMkLst>
            <pc:docMk/>
            <pc:sldMk cId="3187935227" sldId="278"/>
            <ac:spMk id="20" creationId="{7E018740-5C2B-4A41-AC1A-7E68D1EC1954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3:47.944" v="585"/>
          <ac:spMkLst>
            <pc:docMk/>
            <pc:sldMk cId="3187935227" sldId="278"/>
            <ac:spMk id="22" creationId="{166F75A4-C475-4941-8EE2-B80A06A2C1BB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3:47.944" v="585"/>
          <ac:spMkLst>
            <pc:docMk/>
            <pc:sldMk cId="3187935227" sldId="278"/>
            <ac:spMk id="24" creationId="{A032553A-72E8-4B0D-8405-FF9771C9AF05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3:47.944" v="585"/>
          <ac:spMkLst>
            <pc:docMk/>
            <pc:sldMk cId="3187935227" sldId="278"/>
            <ac:spMk id="25" creationId="{D6320AF9-619A-4175-865B-5663E1AEF4C5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3:47.944" v="585"/>
          <ac:spMkLst>
            <pc:docMk/>
            <pc:sldMk cId="3187935227" sldId="278"/>
            <ac:spMk id="26" creationId="{765800AC-C3B9-498E-87BC-29FAE4C76B21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3:55.163" v="589"/>
          <ac:spMkLst>
            <pc:docMk/>
            <pc:sldMk cId="3187935227" sldId="278"/>
            <ac:spMk id="27" creationId="{3BCB5F6A-9EB0-40B0-9D13-3023E9A20508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3:47.944" v="585"/>
          <ac:spMkLst>
            <pc:docMk/>
            <pc:sldMk cId="3187935227" sldId="278"/>
            <ac:spMk id="28" creationId="{1F9D6ACB-2FF4-49F9-978A-E0D5327FC635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3:47.944" v="585"/>
          <ac:spMkLst>
            <pc:docMk/>
            <pc:sldMk cId="3187935227" sldId="278"/>
            <ac:spMk id="30" creationId="{A5EC319D-0FEA-4B95-A3EA-01E35672C95B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59.777" v="621"/>
          <ac:spMkLst>
            <pc:docMk/>
            <pc:sldMk cId="3187935227" sldId="278"/>
            <ac:spMk id="32" creationId="{3F088236-D655-4F88-B238-E16762358025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59.777" v="621"/>
          <ac:spMkLst>
            <pc:docMk/>
            <pc:sldMk cId="3187935227" sldId="278"/>
            <ac:spMk id="33" creationId="{3DAC0C92-199E-475C-9390-119A9B027276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59.777" v="621"/>
          <ac:spMkLst>
            <pc:docMk/>
            <pc:sldMk cId="3187935227" sldId="278"/>
            <ac:spMk id="34" creationId="{C4CFB339-0ED8-4FE2-9EF1-6D1375B8499B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59.777" v="621"/>
          <ac:spMkLst>
            <pc:docMk/>
            <pc:sldMk cId="3187935227" sldId="278"/>
            <ac:spMk id="35" creationId="{31896C80-2069-4431-9C19-83B913734490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59.777" v="621"/>
          <ac:spMkLst>
            <pc:docMk/>
            <pc:sldMk cId="3187935227" sldId="278"/>
            <ac:spMk id="36" creationId="{BF120A21-0841-4823-B0C4-28AEBCEF9B78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59.777" v="621"/>
          <ac:spMkLst>
            <pc:docMk/>
            <pc:sldMk cId="3187935227" sldId="278"/>
            <ac:spMk id="37" creationId="{DBB05BAE-BBD3-4289-899F-A6851503C6B0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59.777" v="621"/>
          <ac:spMkLst>
            <pc:docMk/>
            <pc:sldMk cId="3187935227" sldId="278"/>
            <ac:spMk id="38" creationId="{9874D11C-36F5-4BBE-A490-019A54E953B0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5:57.838" v="608"/>
          <ac:spMkLst>
            <pc:docMk/>
            <pc:sldMk cId="3187935227" sldId="278"/>
            <ac:spMk id="43" creationId="{3BCB5F6A-9EB0-40B0-9D13-3023E9A20508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4:56.399" v="598"/>
          <ac:spMkLst>
            <pc:docMk/>
            <pc:sldMk cId="3187935227" sldId="278"/>
            <ac:spMk id="44" creationId="{B09A8B04-373D-40BD-9442-2D3540D3CFF2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08.494" v="610"/>
          <ac:spMkLst>
            <pc:docMk/>
            <pc:sldMk cId="3187935227" sldId="278"/>
            <ac:spMk id="45" creationId="{D6320AF9-619A-4175-865B-5663E1AEF4C5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08.494" v="610"/>
          <ac:spMkLst>
            <pc:docMk/>
            <pc:sldMk cId="3187935227" sldId="278"/>
            <ac:spMk id="48" creationId="{A65AC7D1-EAA9-48F5-B509-60A7F50BF703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08.494" v="610"/>
          <ac:spMkLst>
            <pc:docMk/>
            <pc:sldMk cId="3187935227" sldId="278"/>
            <ac:spMk id="51" creationId="{7E018740-5C2B-4A41-AC1A-7E68D1EC1954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08.494" v="610"/>
          <ac:spMkLst>
            <pc:docMk/>
            <pc:sldMk cId="3187935227" sldId="278"/>
            <ac:spMk id="53" creationId="{166F75A4-C475-4941-8EE2-B80A06A2C1BB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08.494" v="610"/>
          <ac:spMkLst>
            <pc:docMk/>
            <pc:sldMk cId="3187935227" sldId="278"/>
            <ac:spMk id="55" creationId="{A032553A-72E8-4B0D-8405-FF9771C9AF05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08.494" v="610"/>
          <ac:spMkLst>
            <pc:docMk/>
            <pc:sldMk cId="3187935227" sldId="278"/>
            <ac:spMk id="57" creationId="{765800AC-C3B9-498E-87BC-29FAE4C76B21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08.494" v="610"/>
          <ac:spMkLst>
            <pc:docMk/>
            <pc:sldMk cId="3187935227" sldId="278"/>
            <ac:spMk id="59" creationId="{1F9D6ACB-2FF4-49F9-978A-E0D5327FC635}"/>
          </ac:spMkLst>
        </pc:spChg>
        <pc:spChg chg="add del">
          <ac:chgData name="PIRELA Carlos" userId="S::carlos.pirela@ieseg.fr::492027a7-66e5-4a26-8b84-fa387c4d566e" providerId="AD" clId="Web-{21D2A891-4E91-816D-ED4C-98CA9E4F41B2}" dt="2023-12-06T22:46:08.494" v="610"/>
          <ac:spMkLst>
            <pc:docMk/>
            <pc:sldMk cId="3187935227" sldId="278"/>
            <ac:spMk id="61" creationId="{A5EC319D-0FEA-4B95-A3EA-01E35672C95B}"/>
          </ac:spMkLst>
        </pc:spChg>
        <pc:picChg chg="del">
          <ac:chgData name="PIRELA Carlos" userId="S::carlos.pirela@ieseg.fr::492027a7-66e5-4a26-8b84-fa387c4d566e" providerId="AD" clId="Web-{21D2A891-4E91-816D-ED4C-98CA9E4F41B2}" dt="2023-12-06T22:24:05.206" v="491"/>
          <ac:picMkLst>
            <pc:docMk/>
            <pc:sldMk cId="3187935227" sldId="278"/>
            <ac:picMk id="3" creationId="{3089BD3F-05D7-A81D-0932-7DA6B91A7514}"/>
          </ac:picMkLst>
        </pc:picChg>
        <pc:picChg chg="del">
          <ac:chgData name="PIRELA Carlos" userId="S::carlos.pirela@ieseg.fr::492027a7-66e5-4a26-8b84-fa387c4d566e" providerId="AD" clId="Web-{21D2A891-4E91-816D-ED4C-98CA9E4F41B2}" dt="2023-12-06T22:25:24.614" v="516"/>
          <ac:picMkLst>
            <pc:docMk/>
            <pc:sldMk cId="3187935227" sldId="278"/>
            <ac:picMk id="4" creationId="{D4153778-1AC2-2FAF-1D9A-5A68E654391A}"/>
          </ac:picMkLst>
        </pc:picChg>
        <pc:picChg chg="ord">
          <ac:chgData name="PIRELA Carlos" userId="S::carlos.pirela@ieseg.fr::492027a7-66e5-4a26-8b84-fa387c4d566e" providerId="AD" clId="Web-{21D2A891-4E91-816D-ED4C-98CA9E4F41B2}" dt="2023-12-06T22:46:59.777" v="621"/>
          <ac:picMkLst>
            <pc:docMk/>
            <pc:sldMk cId="3187935227" sldId="278"/>
            <ac:picMk id="6" creationId="{9428F580-1711-7801-DE9D-2B9043E86E0F}"/>
          </ac:picMkLst>
        </pc:picChg>
        <pc:picChg chg="del mod ord">
          <ac:chgData name="PIRELA Carlos" userId="S::carlos.pirela@ieseg.fr::492027a7-66e5-4a26-8b84-fa387c4d566e" providerId="AD" clId="Web-{21D2A891-4E91-816D-ED4C-98CA9E4F41B2}" dt="2023-12-06T22:46:44.308" v="620"/>
          <ac:picMkLst>
            <pc:docMk/>
            <pc:sldMk cId="3187935227" sldId="278"/>
            <ac:picMk id="7" creationId="{EA532BE1-2E00-E64B-F21D-75994CF05F94}"/>
          </ac:picMkLst>
        </pc:picChg>
        <pc:picChg chg="mod">
          <ac:chgData name="PIRELA Carlos" userId="S::carlos.pirela@ieseg.fr::492027a7-66e5-4a26-8b84-fa387c4d566e" providerId="AD" clId="Web-{21D2A891-4E91-816D-ED4C-98CA9E4F41B2}" dt="2023-12-06T22:25:33.052" v="519" actId="14100"/>
          <ac:picMkLst>
            <pc:docMk/>
            <pc:sldMk cId="3187935227" sldId="278"/>
            <ac:picMk id="8" creationId="{CDDD898A-6B35-0E14-DD2B-1E1F224F5636}"/>
          </ac:picMkLst>
        </pc:picChg>
        <pc:picChg chg="del">
          <ac:chgData name="PIRELA Carlos" userId="S::carlos.pirela@ieseg.fr::492027a7-66e5-4a26-8b84-fa387c4d566e" providerId="AD" clId="Web-{21D2A891-4E91-816D-ED4C-98CA9E4F41B2}" dt="2023-12-06T22:25:02.238" v="510"/>
          <ac:picMkLst>
            <pc:docMk/>
            <pc:sldMk cId="3187935227" sldId="278"/>
            <ac:picMk id="9" creationId="{2058E88F-F3DC-888C-D537-AF7487659476}"/>
          </ac:picMkLst>
        </pc:picChg>
        <pc:picChg chg="del">
          <ac:chgData name="PIRELA Carlos" userId="S::carlos.pirela@ieseg.fr::492027a7-66e5-4a26-8b84-fa387c4d566e" providerId="AD" clId="Web-{21D2A891-4E91-816D-ED4C-98CA9E4F41B2}" dt="2023-12-06T22:40:52.890" v="568"/>
          <ac:picMkLst>
            <pc:docMk/>
            <pc:sldMk cId="3187935227" sldId="278"/>
            <ac:picMk id="14" creationId="{3D5C6FE3-0FA4-C106-D5FD-9A1BF91AC0E4}"/>
          </ac:picMkLst>
        </pc:picChg>
        <pc:picChg chg="add del mod ord">
          <ac:chgData name="PIRELA Carlos" userId="S::carlos.pirela@ieseg.fr::492027a7-66e5-4a26-8b84-fa387c4d566e" providerId="AD" clId="Web-{21D2A891-4E91-816D-ED4C-98CA9E4F41B2}" dt="2023-12-06T22:44:59.836" v="599"/>
          <ac:picMkLst>
            <pc:docMk/>
            <pc:sldMk cId="3187935227" sldId="278"/>
            <ac:picMk id="39" creationId="{AC802D04-5CAD-F69A-56B1-61893FDFA5A2}"/>
          </ac:picMkLst>
        </pc:picChg>
        <pc:picChg chg="add del mod ord">
          <ac:chgData name="PIRELA Carlos" userId="S::carlos.pirela@ieseg.fr::492027a7-66e5-4a26-8b84-fa387c4d566e" providerId="AD" clId="Web-{21D2A891-4E91-816D-ED4C-98CA9E4F41B2}" dt="2023-12-06T22:51:36.753" v="755" actId="1076"/>
          <ac:picMkLst>
            <pc:docMk/>
            <pc:sldMk cId="3187935227" sldId="278"/>
            <ac:picMk id="40" creationId="{3252A0F2-7188-44A0-B05E-8E9181863942}"/>
          </ac:picMkLst>
        </pc:picChg>
        <pc:cxnChg chg="add del">
          <ac:chgData name="PIRELA Carlos" userId="S::carlos.pirela@ieseg.fr::492027a7-66e5-4a26-8b84-fa387c4d566e" providerId="AD" clId="Web-{21D2A891-4E91-816D-ED4C-98CA9E4F41B2}" dt="2023-12-06T22:43:47.944" v="585"/>
          <ac:cxnSpMkLst>
            <pc:docMk/>
            <pc:sldMk cId="3187935227" sldId="278"/>
            <ac:cxnSpMk id="16" creationId="{063B6EC6-D752-4EE7-908B-F8F19E8C7FEA}"/>
          </ac:cxnSpMkLst>
        </pc:cxnChg>
        <pc:cxnChg chg="add del">
          <ac:chgData name="PIRELA Carlos" userId="S::carlos.pirela@ieseg.fr::492027a7-66e5-4a26-8b84-fa387c4d566e" providerId="AD" clId="Web-{21D2A891-4E91-816D-ED4C-98CA9E4F41B2}" dt="2023-12-06T22:43:47.944" v="585"/>
          <ac:cxnSpMkLst>
            <pc:docMk/>
            <pc:sldMk cId="3187935227" sldId="278"/>
            <ac:cxnSpMk id="18" creationId="{EFECD4E8-AD3E-4228-82A2-9461958EA94D}"/>
          </ac:cxnSpMkLst>
        </pc:cxnChg>
        <pc:cxnChg chg="add del">
          <ac:chgData name="PIRELA Carlos" userId="S::carlos.pirela@ieseg.fr::492027a7-66e5-4a26-8b84-fa387c4d566e" providerId="AD" clId="Web-{21D2A891-4E91-816D-ED4C-98CA9E4F41B2}" dt="2023-12-06T22:46:59.777" v="621"/>
          <ac:cxnSpMkLst>
            <pc:docMk/>
            <pc:sldMk cId="3187935227" sldId="278"/>
            <ac:cxnSpMk id="29" creationId="{64FA5DFF-7FE6-4855-84E6-DFA78EE978BD}"/>
          </ac:cxnSpMkLst>
        </pc:cxnChg>
        <pc:cxnChg chg="add del">
          <ac:chgData name="PIRELA Carlos" userId="S::carlos.pirela@ieseg.fr::492027a7-66e5-4a26-8b84-fa387c4d566e" providerId="AD" clId="Web-{21D2A891-4E91-816D-ED4C-98CA9E4F41B2}" dt="2023-12-06T22:46:59.777" v="621"/>
          <ac:cxnSpMkLst>
            <pc:docMk/>
            <pc:sldMk cId="3187935227" sldId="278"/>
            <ac:cxnSpMk id="31" creationId="{2AFD8CBA-54A3-4363-991B-B9C631BBFA74}"/>
          </ac:cxnSpMkLst>
        </pc:cxnChg>
        <pc:cxnChg chg="add del">
          <ac:chgData name="PIRELA Carlos" userId="S::carlos.pirela@ieseg.fr::492027a7-66e5-4a26-8b84-fa387c4d566e" providerId="AD" clId="Web-{21D2A891-4E91-816D-ED4C-98CA9E4F41B2}" dt="2023-12-06T22:44:56.399" v="598"/>
          <ac:cxnSpMkLst>
            <pc:docMk/>
            <pc:sldMk cId="3187935227" sldId="278"/>
            <ac:cxnSpMk id="46" creationId="{B5028193-7250-4674-AA37-E9040429AE0B}"/>
          </ac:cxnSpMkLst>
        </pc:cxnChg>
        <pc:cxnChg chg="add del">
          <ac:chgData name="PIRELA Carlos" userId="S::carlos.pirela@ieseg.fr::492027a7-66e5-4a26-8b84-fa387c4d566e" providerId="AD" clId="Web-{21D2A891-4E91-816D-ED4C-98CA9E4F41B2}" dt="2023-12-06T22:46:08.494" v="610"/>
          <ac:cxnSpMkLst>
            <pc:docMk/>
            <pc:sldMk cId="3187935227" sldId="278"/>
            <ac:cxnSpMk id="47" creationId="{063B6EC6-D752-4EE7-908B-F8F19E8C7FEA}"/>
          </ac:cxnSpMkLst>
        </pc:cxnChg>
        <pc:cxnChg chg="add del">
          <ac:chgData name="PIRELA Carlos" userId="S::carlos.pirela@ieseg.fr::492027a7-66e5-4a26-8b84-fa387c4d566e" providerId="AD" clId="Web-{21D2A891-4E91-816D-ED4C-98CA9E4F41B2}" dt="2023-12-06T22:46:08.494" v="610"/>
          <ac:cxnSpMkLst>
            <pc:docMk/>
            <pc:sldMk cId="3187935227" sldId="278"/>
            <ac:cxnSpMk id="49" creationId="{EFECD4E8-AD3E-4228-82A2-9461958EA94D}"/>
          </ac:cxnSpMkLst>
        </pc:cxnChg>
      </pc:sldChg>
      <pc:sldChg chg="addSp modSp">
        <pc:chgData name="PIRELA Carlos" userId="S::carlos.pirela@ieseg.fr::492027a7-66e5-4a26-8b84-fa387c4d566e" providerId="AD" clId="Web-{21D2A891-4E91-816D-ED4C-98CA9E4F41B2}" dt="2023-12-06T22:16:28.130" v="465" actId="1076"/>
        <pc:sldMkLst>
          <pc:docMk/>
          <pc:sldMk cId="3265202793" sldId="284"/>
        </pc:sldMkLst>
        <pc:spChg chg="mod">
          <ac:chgData name="PIRELA Carlos" userId="S::carlos.pirela@ieseg.fr::492027a7-66e5-4a26-8b84-fa387c4d566e" providerId="AD" clId="Web-{21D2A891-4E91-816D-ED4C-98CA9E4F41B2}" dt="2023-12-06T22:16:28.130" v="465" actId="1076"/>
          <ac:spMkLst>
            <pc:docMk/>
            <pc:sldMk cId="3265202793" sldId="284"/>
            <ac:spMk id="2" creationId="{2D738E09-549B-A298-9C0B-AB953299339F}"/>
          </ac:spMkLst>
        </pc:spChg>
        <pc:spChg chg="add mod">
          <ac:chgData name="PIRELA Carlos" userId="S::carlos.pirela@ieseg.fr::492027a7-66e5-4a26-8b84-fa387c4d566e" providerId="AD" clId="Web-{21D2A891-4E91-816D-ED4C-98CA9E4F41B2}" dt="2023-12-06T22:15:44.301" v="464" actId="1076"/>
          <ac:spMkLst>
            <pc:docMk/>
            <pc:sldMk cId="3265202793" sldId="284"/>
            <ac:spMk id="165" creationId="{0509A235-277A-0A36-68AC-4F03ACA93EB3}"/>
          </ac:spMkLst>
        </pc:spChg>
        <pc:graphicFrameChg chg="mod">
          <ac:chgData name="PIRELA Carlos" userId="S::carlos.pirela@ieseg.fr::492027a7-66e5-4a26-8b84-fa387c4d566e" providerId="AD" clId="Web-{21D2A891-4E91-816D-ED4C-98CA9E4F41B2}" dt="2023-12-06T22:14:30.283" v="399" actId="1076"/>
          <ac:graphicFrameMkLst>
            <pc:docMk/>
            <pc:sldMk cId="3265202793" sldId="284"/>
            <ac:graphicFrameMk id="12" creationId="{9FA04793-FF11-5852-2E05-FDA59E880FEE}"/>
          </ac:graphicFrameMkLst>
        </pc:graphicFrameChg>
      </pc:sldChg>
      <pc:sldChg chg="addSp delSp modSp">
        <pc:chgData name="PIRELA Carlos" userId="S::carlos.pirela@ieseg.fr::492027a7-66e5-4a26-8b84-fa387c4d566e" providerId="AD" clId="Web-{21D2A891-4E91-816D-ED4C-98CA9E4F41B2}" dt="2023-12-06T22:19:43.980" v="488" actId="1076"/>
        <pc:sldMkLst>
          <pc:docMk/>
          <pc:sldMk cId="3612296051" sldId="287"/>
        </pc:sldMkLst>
        <pc:spChg chg="mod">
          <ac:chgData name="PIRELA Carlos" userId="S::carlos.pirela@ieseg.fr::492027a7-66e5-4a26-8b84-fa387c4d566e" providerId="AD" clId="Web-{21D2A891-4E91-816D-ED4C-98CA9E4F41B2}" dt="2023-12-06T22:19:43.980" v="488" actId="1076"/>
          <ac:spMkLst>
            <pc:docMk/>
            <pc:sldMk cId="3612296051" sldId="287"/>
            <ac:spMk id="2" creationId="{2D738E09-549B-A298-9C0B-AB953299339F}"/>
          </ac:spMkLst>
        </pc:spChg>
        <pc:spChg chg="add del mod">
          <ac:chgData name="PIRELA Carlos" userId="S::carlos.pirela@ieseg.fr::492027a7-66e5-4a26-8b84-fa387c4d566e" providerId="AD" clId="Web-{21D2A891-4E91-816D-ED4C-98CA9E4F41B2}" dt="2023-12-06T21:37:11.924" v="55"/>
          <ac:spMkLst>
            <pc:docMk/>
            <pc:sldMk cId="3612296051" sldId="287"/>
            <ac:spMk id="1229" creationId="{1A75AA61-2F0E-9559-C6B9-46D680AD3E28}"/>
          </ac:spMkLst>
        </pc:spChg>
        <pc:spChg chg="add mod">
          <ac:chgData name="PIRELA Carlos" userId="S::carlos.pirela@ieseg.fr::492027a7-66e5-4a26-8b84-fa387c4d566e" providerId="AD" clId="Web-{21D2A891-4E91-816D-ED4C-98CA9E4F41B2}" dt="2023-12-06T22:19:33.886" v="483" actId="1076"/>
          <ac:spMkLst>
            <pc:docMk/>
            <pc:sldMk cId="3612296051" sldId="287"/>
            <ac:spMk id="3760" creationId="{2E8F9B55-C22C-1B48-4ED2-455F81137869}"/>
          </ac:spMkLst>
        </pc:spChg>
        <pc:spChg chg="add mod">
          <ac:chgData name="PIRELA Carlos" userId="S::carlos.pirela@ieseg.fr::492027a7-66e5-4a26-8b84-fa387c4d566e" providerId="AD" clId="Web-{21D2A891-4E91-816D-ED4C-98CA9E4F41B2}" dt="2023-12-06T22:19:33.901" v="484" actId="1076"/>
          <ac:spMkLst>
            <pc:docMk/>
            <pc:sldMk cId="3612296051" sldId="287"/>
            <ac:spMk id="3761" creationId="{69930970-02FC-3F5F-109E-19945B171581}"/>
          </ac:spMkLst>
        </pc:spChg>
        <pc:spChg chg="add mod">
          <ac:chgData name="PIRELA Carlos" userId="S::carlos.pirela@ieseg.fr::492027a7-66e5-4a26-8b84-fa387c4d566e" providerId="AD" clId="Web-{21D2A891-4E91-816D-ED4C-98CA9E4F41B2}" dt="2023-12-06T22:19:33.917" v="485" actId="1076"/>
          <ac:spMkLst>
            <pc:docMk/>
            <pc:sldMk cId="3612296051" sldId="287"/>
            <ac:spMk id="3762" creationId="{7A3AD514-FAF6-24D1-2A02-B753166D36A0}"/>
          </ac:spMkLst>
        </pc:spChg>
        <pc:spChg chg="add mod">
          <ac:chgData name="PIRELA Carlos" userId="S::carlos.pirela@ieseg.fr::492027a7-66e5-4a26-8b84-fa387c4d566e" providerId="AD" clId="Web-{21D2A891-4E91-816D-ED4C-98CA9E4F41B2}" dt="2023-12-06T22:19:33.917" v="486" actId="1076"/>
          <ac:spMkLst>
            <pc:docMk/>
            <pc:sldMk cId="3612296051" sldId="287"/>
            <ac:spMk id="3763" creationId="{08925725-E3E2-4E64-DB24-8BDA55890FE2}"/>
          </ac:spMkLst>
        </pc:spChg>
        <pc:spChg chg="add mod">
          <ac:chgData name="PIRELA Carlos" userId="S::carlos.pirela@ieseg.fr::492027a7-66e5-4a26-8b84-fa387c4d566e" providerId="AD" clId="Web-{21D2A891-4E91-816D-ED4C-98CA9E4F41B2}" dt="2023-12-06T22:19:33.932" v="487" actId="1076"/>
          <ac:spMkLst>
            <pc:docMk/>
            <pc:sldMk cId="3612296051" sldId="287"/>
            <ac:spMk id="3774" creationId="{C16323E6-A248-748D-8A27-F1E7E79E78E1}"/>
          </ac:spMkLst>
        </pc:spChg>
        <pc:graphicFrameChg chg="del mod modGraphic">
          <ac:chgData name="PIRELA Carlos" userId="S::carlos.pirela@ieseg.fr::492027a7-66e5-4a26-8b84-fa387c4d566e" providerId="AD" clId="Web-{21D2A891-4E91-816D-ED4C-98CA9E4F41B2}" dt="2023-12-06T21:36:44.829" v="54"/>
          <ac:graphicFrameMkLst>
            <pc:docMk/>
            <pc:sldMk cId="3612296051" sldId="287"/>
            <ac:graphicFrameMk id="38" creationId="{1B76F174-F575-F3E4-7BE2-F681AB940F54}"/>
          </ac:graphicFrameMkLst>
        </pc:graphicFrameChg>
        <pc:graphicFrameChg chg="add mod ord modGraphic">
          <ac:chgData name="PIRELA Carlos" userId="S::carlos.pirela@ieseg.fr::492027a7-66e5-4a26-8b84-fa387c4d566e" providerId="AD" clId="Web-{21D2A891-4E91-816D-ED4C-98CA9E4F41B2}" dt="2023-12-06T22:19:33.870" v="482" actId="1076"/>
          <ac:graphicFrameMkLst>
            <pc:docMk/>
            <pc:sldMk cId="3612296051" sldId="287"/>
            <ac:graphicFrameMk id="1230" creationId="{7073E315-1A71-3BA3-7A01-3913762A8F74}"/>
          </ac:graphicFrameMkLst>
        </pc:graphicFrameChg>
        <pc:cxnChg chg="add del mod">
          <ac:chgData name="PIRELA Carlos" userId="S::carlos.pirela@ieseg.fr::492027a7-66e5-4a26-8b84-fa387c4d566e" providerId="AD" clId="Web-{21D2A891-4E91-816D-ED4C-98CA9E4F41B2}" dt="2023-12-06T21:44:03.670" v="308"/>
          <ac:cxnSpMkLst>
            <pc:docMk/>
            <pc:sldMk cId="3612296051" sldId="287"/>
            <ac:cxnSpMk id="3749" creationId="{F43172B0-60CA-6F7A-C21D-44BDAD7E50D3}"/>
          </ac:cxnSpMkLst>
        </pc:cxnChg>
      </pc:sldChg>
      <pc:sldChg chg="addSp delSp modSp add replId">
        <pc:chgData name="PIRELA Carlos" userId="S::carlos.pirela@ieseg.fr::492027a7-66e5-4a26-8b84-fa387c4d566e" providerId="AD" clId="Web-{21D2A891-4E91-816D-ED4C-98CA9E4F41B2}" dt="2023-12-06T22:50:44.174" v="737" actId="1076"/>
        <pc:sldMkLst>
          <pc:docMk/>
          <pc:sldMk cId="4124121688" sldId="288"/>
        </pc:sldMkLst>
        <pc:spChg chg="add del mod">
          <ac:chgData name="PIRELA Carlos" userId="S::carlos.pirela@ieseg.fr::492027a7-66e5-4a26-8b84-fa387c4d566e" providerId="AD" clId="Web-{21D2A891-4E91-816D-ED4C-98CA9E4F41B2}" dt="2023-12-06T22:50:11.110" v="716" actId="14100"/>
          <ac:spMkLst>
            <pc:docMk/>
            <pc:sldMk cId="4124121688" sldId="288"/>
            <ac:spMk id="5" creationId="{391E2536-F155-22AA-1A1A-92D312B7B707}"/>
          </ac:spMkLst>
        </pc:spChg>
        <pc:spChg chg="add del mod">
          <ac:chgData name="PIRELA Carlos" userId="S::carlos.pirela@ieseg.fr::492027a7-66e5-4a26-8b84-fa387c4d566e" providerId="AD" clId="Web-{21D2A891-4E91-816D-ED4C-98CA9E4F41B2}" dt="2023-12-06T22:19:14.713" v="481"/>
          <ac:spMkLst>
            <pc:docMk/>
            <pc:sldMk cId="4124121688" sldId="288"/>
            <ac:spMk id="9" creationId="{5E6F11CD-D221-3F67-D77B-6DD58781209A}"/>
          </ac:spMkLst>
        </pc:spChg>
        <pc:spChg chg="add del mod">
          <ac:chgData name="PIRELA Carlos" userId="S::carlos.pirela@ieseg.fr::492027a7-66e5-4a26-8b84-fa387c4d566e" providerId="AD" clId="Web-{21D2A891-4E91-816D-ED4C-98CA9E4F41B2}" dt="2023-12-06T22:29:17.292" v="525"/>
          <ac:spMkLst>
            <pc:docMk/>
            <pc:sldMk cId="4124121688" sldId="288"/>
            <ac:spMk id="12" creationId="{6E087A3D-2D20-916E-3255-9BEDB3FD2FDF}"/>
          </ac:spMkLst>
        </pc:spChg>
        <pc:spChg chg="add mod">
          <ac:chgData name="PIRELA Carlos" userId="S::carlos.pirela@ieseg.fr::492027a7-66e5-4a26-8b84-fa387c4d566e" providerId="AD" clId="Web-{21D2A891-4E91-816D-ED4C-98CA9E4F41B2}" dt="2023-12-06T22:50:41.439" v="736" actId="1076"/>
          <ac:spMkLst>
            <pc:docMk/>
            <pc:sldMk cId="4124121688" sldId="288"/>
            <ac:spMk id="14" creationId="{DFA9E63A-B40A-58D3-1875-01F875C9FB93}"/>
          </ac:spMkLst>
        </pc:spChg>
        <pc:picChg chg="del">
          <ac:chgData name="PIRELA Carlos" userId="S::carlos.pirela@ieseg.fr::492027a7-66e5-4a26-8b84-fa387c4d566e" providerId="AD" clId="Web-{21D2A891-4E91-816D-ED4C-98CA9E4F41B2}" dt="2023-12-06T22:18:05.274" v="471"/>
          <ac:picMkLst>
            <pc:docMk/>
            <pc:sldMk cId="4124121688" sldId="288"/>
            <ac:picMk id="3" creationId="{3089BD3F-05D7-A81D-0932-7DA6B91A7514}"/>
          </ac:picMkLst>
        </pc:picChg>
        <pc:picChg chg="del">
          <ac:chgData name="PIRELA Carlos" userId="S::carlos.pirela@ieseg.fr::492027a7-66e5-4a26-8b84-fa387c4d566e" providerId="AD" clId="Web-{21D2A891-4E91-816D-ED4C-98CA9E4F41B2}" dt="2023-12-06T22:18:04.071" v="470"/>
          <ac:picMkLst>
            <pc:docMk/>
            <pc:sldMk cId="4124121688" sldId="288"/>
            <ac:picMk id="4" creationId="{D4153778-1AC2-2FAF-1D9A-5A68E654391A}"/>
          </ac:picMkLst>
        </pc:picChg>
        <pc:picChg chg="del">
          <ac:chgData name="PIRELA Carlos" userId="S::carlos.pirela@ieseg.fr::492027a7-66e5-4a26-8b84-fa387c4d566e" providerId="AD" clId="Web-{21D2A891-4E91-816D-ED4C-98CA9E4F41B2}" dt="2023-12-06T22:18:06.664" v="472"/>
          <ac:picMkLst>
            <pc:docMk/>
            <pc:sldMk cId="4124121688" sldId="288"/>
            <ac:picMk id="7" creationId="{EA532BE1-2E00-E64B-F21D-75994CF05F94}"/>
          </ac:picMkLst>
        </pc:picChg>
        <pc:picChg chg="mod">
          <ac:chgData name="PIRELA Carlos" userId="S::carlos.pirela@ieseg.fr::492027a7-66e5-4a26-8b84-fa387c4d566e" providerId="AD" clId="Web-{21D2A891-4E91-816D-ED4C-98CA9E4F41B2}" dt="2023-12-06T22:48:54.343" v="639" actId="1076"/>
          <ac:picMkLst>
            <pc:docMk/>
            <pc:sldMk cId="4124121688" sldId="288"/>
            <ac:picMk id="8" creationId="{55109383-034D-3F51-ECF7-2C3908B236DE}"/>
          </ac:picMkLst>
        </pc:picChg>
        <pc:picChg chg="add mod">
          <ac:chgData name="PIRELA Carlos" userId="S::carlos.pirela@ieseg.fr::492027a7-66e5-4a26-8b84-fa387c4d566e" providerId="AD" clId="Web-{21D2A891-4E91-816D-ED4C-98CA9E4F41B2}" dt="2023-12-06T22:50:44.174" v="737" actId="1076"/>
          <ac:picMkLst>
            <pc:docMk/>
            <pc:sldMk cId="4124121688" sldId="288"/>
            <ac:picMk id="10" creationId="{DB7C359C-D6FF-4940-0427-78DA23B74FE0}"/>
          </ac:picMkLst>
        </pc:picChg>
      </pc:sldChg>
      <pc:sldChg chg="addSp delSp modSp add replId">
        <pc:chgData name="PIRELA Carlos" userId="S::carlos.pirela@ieseg.fr::492027a7-66e5-4a26-8b84-fa387c4d566e" providerId="AD" clId="Web-{21D2A891-4E91-816D-ED4C-98CA9E4F41B2}" dt="2023-12-06T22:49:51.438" v="704" actId="14100"/>
        <pc:sldMkLst>
          <pc:docMk/>
          <pc:sldMk cId="2813526829" sldId="289"/>
        </pc:sldMkLst>
        <pc:spChg chg="mod">
          <ac:chgData name="PIRELA Carlos" userId="S::carlos.pirela@ieseg.fr::492027a7-66e5-4a26-8b84-fa387c4d566e" providerId="AD" clId="Web-{21D2A891-4E91-816D-ED4C-98CA9E4F41B2}" dt="2023-12-06T22:39:52.185" v="562" actId="20577"/>
          <ac:spMkLst>
            <pc:docMk/>
            <pc:sldMk cId="2813526829" sldId="289"/>
            <ac:spMk id="5" creationId="{391E2536-F155-22AA-1A1A-92D312B7B707}"/>
          </ac:spMkLst>
        </pc:spChg>
        <pc:spChg chg="add mod">
          <ac:chgData name="PIRELA Carlos" userId="S::carlos.pirela@ieseg.fr::492027a7-66e5-4a26-8b84-fa387c4d566e" providerId="AD" clId="Web-{21D2A891-4E91-816D-ED4C-98CA9E4F41B2}" dt="2023-12-06T22:43:09.068" v="583" actId="20577"/>
          <ac:spMkLst>
            <pc:docMk/>
            <pc:sldMk cId="2813526829" sldId="289"/>
            <ac:spMk id="7" creationId="{404B2BA7-3242-3915-0E29-DBBE47BD21D0}"/>
          </ac:spMkLst>
        </pc:spChg>
        <pc:spChg chg="mod">
          <ac:chgData name="PIRELA Carlos" userId="S::carlos.pirela@ieseg.fr::492027a7-66e5-4a26-8b84-fa387c4d566e" providerId="AD" clId="Web-{21D2A891-4E91-816D-ED4C-98CA9E4F41B2}" dt="2023-12-06T22:49:44.406" v="702" actId="20577"/>
          <ac:spMkLst>
            <pc:docMk/>
            <pc:sldMk cId="2813526829" sldId="289"/>
            <ac:spMk id="11" creationId="{A00B56FD-D652-70D3-57F3-2B3BDC3B5229}"/>
          </ac:spMkLst>
        </pc:spChg>
        <pc:picChg chg="del mod">
          <ac:chgData name="PIRELA Carlos" userId="S::carlos.pirela@ieseg.fr::492027a7-66e5-4a26-8b84-fa387c4d566e" providerId="AD" clId="Web-{21D2A891-4E91-816D-ED4C-98CA9E4F41B2}" dt="2023-12-06T22:40:46.577" v="567"/>
          <ac:picMkLst>
            <pc:docMk/>
            <pc:sldMk cId="2813526829" sldId="289"/>
            <ac:picMk id="3" creationId="{6A18377C-F1C7-4944-D6A1-B15E283FF771}"/>
          </ac:picMkLst>
        </pc:picChg>
        <pc:picChg chg="add mod">
          <ac:chgData name="PIRELA Carlos" userId="S::carlos.pirela@ieseg.fr::492027a7-66e5-4a26-8b84-fa387c4d566e" providerId="AD" clId="Web-{21D2A891-4E91-816D-ED4C-98CA9E4F41B2}" dt="2023-12-06T22:49:51.438" v="704" actId="14100"/>
          <ac:picMkLst>
            <pc:docMk/>
            <pc:sldMk cId="2813526829" sldId="289"/>
            <ac:picMk id="4" creationId="{BBACD1AD-A9A2-DD3D-05A2-807EFA89567A}"/>
          </ac:picMkLst>
        </pc:picChg>
        <pc:picChg chg="del">
          <ac:chgData name="PIRELA Carlos" userId="S::carlos.pirela@ieseg.fr::492027a7-66e5-4a26-8b84-fa387c4d566e" providerId="AD" clId="Web-{21D2A891-4E91-816D-ED4C-98CA9E4F41B2}" dt="2023-12-06T22:29:03.854" v="522"/>
          <ac:picMkLst>
            <pc:docMk/>
            <pc:sldMk cId="2813526829" sldId="289"/>
            <ac:picMk id="8" creationId="{55109383-034D-3F51-ECF7-2C3908B236DE}"/>
          </ac:picMkLst>
        </pc:picChg>
        <pc:picChg chg="del">
          <ac:chgData name="PIRELA Carlos" userId="S::carlos.pirela@ieseg.fr::492027a7-66e5-4a26-8b84-fa387c4d566e" providerId="AD" clId="Web-{21D2A891-4E91-816D-ED4C-98CA9E4F41B2}" dt="2023-12-06T22:29:06.073" v="523"/>
          <ac:picMkLst>
            <pc:docMk/>
            <pc:sldMk cId="2813526829" sldId="289"/>
            <ac:picMk id="10" creationId="{DB7C359C-D6FF-4940-0427-78DA23B74FE0}"/>
          </ac:picMkLst>
        </pc:picChg>
      </pc:sldChg>
    </pc:docChg>
  </pc:docChgLst>
  <pc:docChgLst>
    <pc:chgData name="Guest User" userId="S::urn:spo:anon#710fb345598fb30fa95c3dd809d7cc3f9fe03a7039dc8c7028b77690bebfaf60::" providerId="AD" clId="Web-{29288C09-35DC-1129-5880-0CE6E32521AF}"/>
    <pc:docChg chg="addSld modSld">
      <pc:chgData name="Guest User" userId="S::urn:spo:anon#710fb345598fb30fa95c3dd809d7cc3f9fe03a7039dc8c7028b77690bebfaf60::" providerId="AD" clId="Web-{29288C09-35DC-1129-5880-0CE6E32521AF}" dt="2023-12-05T23:55:52.462" v="290" actId="20577"/>
      <pc:docMkLst>
        <pc:docMk/>
      </pc:docMkLst>
      <pc:sldChg chg="addSp delSp modSp">
        <pc:chgData name="Guest User" userId="S::urn:spo:anon#710fb345598fb30fa95c3dd809d7cc3f9fe03a7039dc8c7028b77690bebfaf60::" providerId="AD" clId="Web-{29288C09-35DC-1129-5880-0CE6E32521AF}" dt="2023-12-05T23:45:31.589" v="160" actId="14100"/>
        <pc:sldMkLst>
          <pc:docMk/>
          <pc:sldMk cId="2719510258" sldId="263"/>
        </pc:sldMkLst>
        <pc:spChg chg="del">
          <ac:chgData name="Guest User" userId="S::urn:spo:anon#710fb345598fb30fa95c3dd809d7cc3f9fe03a7039dc8c7028b77690bebfaf60::" providerId="AD" clId="Web-{29288C09-35DC-1129-5880-0CE6E32521AF}" dt="2023-12-05T23:38:36.841" v="0"/>
          <ac:spMkLst>
            <pc:docMk/>
            <pc:sldMk cId="2719510258" sldId="263"/>
            <ac:spMk id="3" creationId="{281E8D85-D21E-B739-6ABA-6D0A88843466}"/>
          </ac:spMkLst>
        </pc:spChg>
        <pc:spChg chg="add mod">
          <ac:chgData name="Guest User" userId="S::urn:spo:anon#710fb345598fb30fa95c3dd809d7cc3f9fe03a7039dc8c7028b77690bebfaf60::" providerId="AD" clId="Web-{29288C09-35DC-1129-5880-0CE6E32521AF}" dt="2023-12-05T23:45:31.589" v="160" actId="14100"/>
          <ac:spMkLst>
            <pc:docMk/>
            <pc:sldMk cId="2719510258" sldId="263"/>
            <ac:spMk id="5" creationId="{7811E51B-9DE3-D74A-8D35-9A1B5F3F0501}"/>
          </ac:spMkLst>
        </pc:spChg>
      </pc:sldChg>
      <pc:sldChg chg="addSp delSp modSp add replId">
        <pc:chgData name="Guest User" userId="S::urn:spo:anon#710fb345598fb30fa95c3dd809d7cc3f9fe03a7039dc8c7028b77690bebfaf60::" providerId="AD" clId="Web-{29288C09-35DC-1129-5880-0CE6E32521AF}" dt="2023-12-05T23:55:52.462" v="290" actId="20577"/>
        <pc:sldMkLst>
          <pc:docMk/>
          <pc:sldMk cId="1811370653" sldId="265"/>
        </pc:sldMkLst>
        <pc:spChg chg="mod">
          <ac:chgData name="Guest User" userId="S::urn:spo:anon#710fb345598fb30fa95c3dd809d7cc3f9fe03a7039dc8c7028b77690bebfaf60::" providerId="AD" clId="Web-{29288C09-35DC-1129-5880-0CE6E32521AF}" dt="2023-12-05T23:40:48.735" v="104" actId="20577"/>
          <ac:spMkLst>
            <pc:docMk/>
            <pc:sldMk cId="1811370653" sldId="265"/>
            <ac:spMk id="2" creationId="{DFAB1A6C-8926-3C32-0579-951827868844}"/>
          </ac:spMkLst>
        </pc:spChg>
        <pc:spChg chg="add mod">
          <ac:chgData name="Guest User" userId="S::urn:spo:anon#710fb345598fb30fa95c3dd809d7cc3f9fe03a7039dc8c7028b77690bebfaf60::" providerId="AD" clId="Web-{29288C09-35DC-1129-5880-0CE6E32521AF}" dt="2023-12-05T23:55:52.462" v="290" actId="20577"/>
          <ac:spMkLst>
            <pc:docMk/>
            <pc:sldMk cId="1811370653" sldId="265"/>
            <ac:spMk id="4" creationId="{D9E297DE-85A7-66F3-49F0-7A8CF4232644}"/>
          </ac:spMkLst>
        </pc:spChg>
        <pc:spChg chg="del mod">
          <ac:chgData name="Guest User" userId="S::urn:spo:anon#710fb345598fb30fa95c3dd809d7cc3f9fe03a7039dc8c7028b77690bebfaf60::" providerId="AD" clId="Web-{29288C09-35DC-1129-5880-0CE6E32521AF}" dt="2023-12-05T23:45:25.055" v="156"/>
          <ac:spMkLst>
            <pc:docMk/>
            <pc:sldMk cId="1811370653" sldId="265"/>
            <ac:spMk id="5" creationId="{7811E51B-9DE3-D74A-8D35-9A1B5F3F0501}"/>
          </ac:spMkLst>
        </pc:spChg>
      </pc:sldChg>
    </pc:docChg>
  </pc:docChgLst>
  <pc:docChgLst>
    <pc:chgData name="Guest User" userId="S::urn:spo:anon#710fb345598fb30fa95c3dd809d7cc3f9fe03a7039dc8c7028b77690bebfaf60::" providerId="AD" clId="Web-{437CB8F9-DF5B-BFD7-BDAF-E51022A383E1}"/>
    <pc:docChg chg="addSld delSld modSld modMainMaster">
      <pc:chgData name="Guest User" userId="S::urn:spo:anon#710fb345598fb30fa95c3dd809d7cc3f9fe03a7039dc8c7028b77690bebfaf60::" providerId="AD" clId="Web-{437CB8F9-DF5B-BFD7-BDAF-E51022A383E1}" dt="2023-12-06T03:32:58.529" v="2343"/>
      <pc:docMkLst>
        <pc:docMk/>
      </pc:docMkLst>
      <pc:sldChg chg="modTransition">
        <pc:chgData name="Guest User" userId="S::urn:spo:anon#710fb345598fb30fa95c3dd809d7cc3f9fe03a7039dc8c7028b77690bebfaf60::" providerId="AD" clId="Web-{437CB8F9-DF5B-BFD7-BDAF-E51022A383E1}" dt="2023-12-06T03:01:17.833" v="1745"/>
        <pc:sldMkLst>
          <pc:docMk/>
          <pc:sldMk cId="673036847" sldId="257"/>
        </pc:sldMkLst>
      </pc:sldChg>
      <pc:sldChg chg="modSp modTransition">
        <pc:chgData name="Guest User" userId="S::urn:spo:anon#710fb345598fb30fa95c3dd809d7cc3f9fe03a7039dc8c7028b77690bebfaf60::" providerId="AD" clId="Web-{437CB8F9-DF5B-BFD7-BDAF-E51022A383E1}" dt="2023-12-06T03:01:17.833" v="1745"/>
        <pc:sldMkLst>
          <pc:docMk/>
          <pc:sldMk cId="3537524604" sldId="260"/>
        </pc:sldMkLst>
        <pc:picChg chg="mod">
          <ac:chgData name="Guest User" userId="S::urn:spo:anon#710fb345598fb30fa95c3dd809d7cc3f9fe03a7039dc8c7028b77690bebfaf60::" providerId="AD" clId="Web-{437CB8F9-DF5B-BFD7-BDAF-E51022A383E1}" dt="2023-12-06T02:13:52.906" v="402" actId="1076"/>
          <ac:picMkLst>
            <pc:docMk/>
            <pc:sldMk cId="3537524604" sldId="260"/>
            <ac:picMk id="21" creationId="{00000000-0000-0000-0000-000000000000}"/>
          </ac:picMkLst>
        </pc:picChg>
      </pc:sldChg>
      <pc:sldChg chg="addSp modSp mod modTransition setBg setClrOvrMap">
        <pc:chgData name="Guest User" userId="S::urn:spo:anon#710fb345598fb30fa95c3dd809d7cc3f9fe03a7039dc8c7028b77690bebfaf60::" providerId="AD" clId="Web-{437CB8F9-DF5B-BFD7-BDAF-E51022A383E1}" dt="2023-12-06T03:01:17.833" v="1745"/>
        <pc:sldMkLst>
          <pc:docMk/>
          <pc:sldMk cId="3848888497" sldId="262"/>
        </pc:sldMkLst>
        <pc:spChg chg="mod ord">
          <ac:chgData name="Guest User" userId="S::urn:spo:anon#710fb345598fb30fa95c3dd809d7cc3f9fe03a7039dc8c7028b77690bebfaf60::" providerId="AD" clId="Web-{437CB8F9-DF5B-BFD7-BDAF-E51022A383E1}" dt="2023-12-06T01:51:10.283" v="179" actId="20577"/>
          <ac:spMkLst>
            <pc:docMk/>
            <pc:sldMk cId="3848888497" sldId="262"/>
            <ac:spMk id="4" creationId="{B4BBFA28-4C86-39C5-73FA-5030A8AA4297}"/>
          </ac:spMkLst>
        </pc:spChg>
        <pc:spChg chg="add">
          <ac:chgData name="Guest User" userId="S::urn:spo:anon#710fb345598fb30fa95c3dd809d7cc3f9fe03a7039dc8c7028b77690bebfaf60::" providerId="AD" clId="Web-{437CB8F9-DF5B-BFD7-BDAF-E51022A383E1}" dt="2023-12-06T01:50:59.516" v="176"/>
          <ac:spMkLst>
            <pc:docMk/>
            <pc:sldMk cId="3848888497" sldId="262"/>
            <ac:spMk id="13" creationId="{C310626D-5743-49D4-8F7D-88C4F8F05774}"/>
          </ac:spMkLst>
        </pc:spChg>
        <pc:spChg chg="add">
          <ac:chgData name="Guest User" userId="S::urn:spo:anon#710fb345598fb30fa95c3dd809d7cc3f9fe03a7039dc8c7028b77690bebfaf60::" providerId="AD" clId="Web-{437CB8F9-DF5B-BFD7-BDAF-E51022A383E1}" dt="2023-12-06T01:50:59.516" v="176"/>
          <ac:spMkLst>
            <pc:docMk/>
            <pc:sldMk cId="3848888497" sldId="262"/>
            <ac:spMk id="16" creationId="{9179DE42-5613-4B35-A1E6-6CCBAA13C743}"/>
          </ac:spMkLst>
        </pc:spChg>
        <pc:spChg chg="add">
          <ac:chgData name="Guest User" userId="S::urn:spo:anon#710fb345598fb30fa95c3dd809d7cc3f9fe03a7039dc8c7028b77690bebfaf60::" providerId="AD" clId="Web-{437CB8F9-DF5B-BFD7-BDAF-E51022A383E1}" dt="2023-12-06T01:50:59.516" v="176"/>
          <ac:spMkLst>
            <pc:docMk/>
            <pc:sldMk cId="3848888497" sldId="262"/>
            <ac:spMk id="22" creationId="{52FB45E9-914E-4471-AC87-E475CD51767D}"/>
          </ac:spMkLst>
        </pc:spChg>
        <pc:spChg chg="add">
          <ac:chgData name="Guest User" userId="S::urn:spo:anon#710fb345598fb30fa95c3dd809d7cc3f9fe03a7039dc8c7028b77690bebfaf60::" providerId="AD" clId="Web-{437CB8F9-DF5B-BFD7-BDAF-E51022A383E1}" dt="2023-12-06T01:50:59.516" v="176"/>
          <ac:spMkLst>
            <pc:docMk/>
            <pc:sldMk cId="3848888497" sldId="262"/>
            <ac:spMk id="26" creationId="{3C195FC1-B568-4C72-9902-34CB35DDD7A1}"/>
          </ac:spMkLst>
        </pc:spChg>
        <pc:spChg chg="add">
          <ac:chgData name="Guest User" userId="S::urn:spo:anon#710fb345598fb30fa95c3dd809d7cc3f9fe03a7039dc8c7028b77690bebfaf60::" providerId="AD" clId="Web-{437CB8F9-DF5B-BFD7-BDAF-E51022A383E1}" dt="2023-12-06T01:50:59.516" v="176"/>
          <ac:spMkLst>
            <pc:docMk/>
            <pc:sldMk cId="3848888497" sldId="262"/>
            <ac:spMk id="28" creationId="{EF2BDF77-362C-43F0-8CBB-A969EC2AE0C4}"/>
          </ac:spMkLst>
        </pc:spChg>
        <pc:spChg chg="add">
          <ac:chgData name="Guest User" userId="S::urn:spo:anon#710fb345598fb30fa95c3dd809d7cc3f9fe03a7039dc8c7028b77690bebfaf60::" providerId="AD" clId="Web-{437CB8F9-DF5B-BFD7-BDAF-E51022A383E1}" dt="2023-12-06T01:50:59.516" v="176"/>
          <ac:spMkLst>
            <pc:docMk/>
            <pc:sldMk cId="3848888497" sldId="262"/>
            <ac:spMk id="30" creationId="{4BE96B01-3929-432D-B8C2-ADBCB74C2EF4}"/>
          </ac:spMkLst>
        </pc:spChg>
        <pc:spChg chg="add">
          <ac:chgData name="Guest User" userId="S::urn:spo:anon#710fb345598fb30fa95c3dd809d7cc3f9fe03a7039dc8c7028b77690bebfaf60::" providerId="AD" clId="Web-{437CB8F9-DF5B-BFD7-BDAF-E51022A383E1}" dt="2023-12-06T01:50:59.516" v="176"/>
          <ac:spMkLst>
            <pc:docMk/>
            <pc:sldMk cId="3848888497" sldId="262"/>
            <ac:spMk id="32" creationId="{2A6FCDE6-CDE2-4C51-B18E-A95CFB679714}"/>
          </ac:spMkLst>
        </pc:spChg>
        <pc:spChg chg="add">
          <ac:chgData name="Guest User" userId="S::urn:spo:anon#710fb345598fb30fa95c3dd809d7cc3f9fe03a7039dc8c7028b77690bebfaf60::" providerId="AD" clId="Web-{437CB8F9-DF5B-BFD7-BDAF-E51022A383E1}" dt="2023-12-06T01:50:59.516" v="176"/>
          <ac:spMkLst>
            <pc:docMk/>
            <pc:sldMk cId="3848888497" sldId="262"/>
            <ac:spMk id="34" creationId="{9D2E8756-2465-473A-BA2A-2DB1D6224745}"/>
          </ac:spMkLst>
        </pc:spChg>
        <pc:cxnChg chg="add">
          <ac:chgData name="Guest User" userId="S::urn:spo:anon#710fb345598fb30fa95c3dd809d7cc3f9fe03a7039dc8c7028b77690bebfaf60::" providerId="AD" clId="Web-{437CB8F9-DF5B-BFD7-BDAF-E51022A383E1}" dt="2023-12-06T01:50:59.516" v="176"/>
          <ac:cxnSpMkLst>
            <pc:docMk/>
            <pc:sldMk cId="3848888497" sldId="262"/>
            <ac:cxnSpMk id="18" creationId="{EB898B32-3891-4C3A-8F58-C5969D2E9033}"/>
          </ac:cxnSpMkLst>
        </pc:cxnChg>
        <pc:cxnChg chg="add">
          <ac:chgData name="Guest User" userId="S::urn:spo:anon#710fb345598fb30fa95c3dd809d7cc3f9fe03a7039dc8c7028b77690bebfaf60::" providerId="AD" clId="Web-{437CB8F9-DF5B-BFD7-BDAF-E51022A383E1}" dt="2023-12-06T01:50:59.516" v="176"/>
          <ac:cxnSpMkLst>
            <pc:docMk/>
            <pc:sldMk cId="3848888497" sldId="262"/>
            <ac:cxnSpMk id="20" creationId="{4AE4806D-B8F9-4679-A68A-9BD21C01A301}"/>
          </ac:cxnSpMkLst>
        </pc:cxnChg>
      </pc:sldChg>
      <pc:sldChg chg="addSp modSp mod modTransition setBg">
        <pc:chgData name="Guest User" userId="S::urn:spo:anon#710fb345598fb30fa95c3dd809d7cc3f9fe03a7039dc8c7028b77690bebfaf60::" providerId="AD" clId="Web-{437CB8F9-DF5B-BFD7-BDAF-E51022A383E1}" dt="2023-12-06T03:10:11.992" v="1870" actId="20577"/>
        <pc:sldMkLst>
          <pc:docMk/>
          <pc:sldMk cId="2719510258" sldId="263"/>
        </pc:sldMkLst>
        <pc:spChg chg="mod">
          <ac:chgData name="Guest User" userId="S::urn:spo:anon#710fb345598fb30fa95c3dd809d7cc3f9fe03a7039dc8c7028b77690bebfaf60::" providerId="AD" clId="Web-{437CB8F9-DF5B-BFD7-BDAF-E51022A383E1}" dt="2023-12-06T03:10:11.992" v="1870" actId="20577"/>
          <ac:spMkLst>
            <pc:docMk/>
            <pc:sldMk cId="2719510258" sldId="263"/>
            <ac:spMk id="2" creationId="{DFAB1A6C-8926-3C32-0579-951827868844}"/>
          </ac:spMkLst>
        </pc:spChg>
        <pc:spChg chg="mod">
          <ac:chgData name="Guest User" userId="S::urn:spo:anon#710fb345598fb30fa95c3dd809d7cc3f9fe03a7039dc8c7028b77690bebfaf60::" providerId="AD" clId="Web-{437CB8F9-DF5B-BFD7-BDAF-E51022A383E1}" dt="2023-12-06T01:47:06.298" v="152" actId="20577"/>
          <ac:spMkLst>
            <pc:docMk/>
            <pc:sldMk cId="2719510258" sldId="263"/>
            <ac:spMk id="5" creationId="{7811E51B-9DE3-D74A-8D35-9A1B5F3F0501}"/>
          </ac:spMkLst>
        </pc:spChg>
        <pc:picChg chg="add mod ord">
          <ac:chgData name="Guest User" userId="S::urn:spo:anon#710fb345598fb30fa95c3dd809d7cc3f9fe03a7039dc8c7028b77690bebfaf60::" providerId="AD" clId="Web-{437CB8F9-DF5B-BFD7-BDAF-E51022A383E1}" dt="2023-12-06T01:49:01.837" v="164" actId="14100"/>
          <ac:picMkLst>
            <pc:docMk/>
            <pc:sldMk cId="2719510258" sldId="263"/>
            <ac:picMk id="3" creationId="{94C14CF9-D119-2B1C-6211-0DE98410A3D6}"/>
          </ac:picMkLst>
        </pc:picChg>
        <pc:picChg chg="add mod">
          <ac:chgData name="Guest User" userId="S::urn:spo:anon#710fb345598fb30fa95c3dd809d7cc3f9fe03a7039dc8c7028b77690bebfaf60::" providerId="AD" clId="Web-{437CB8F9-DF5B-BFD7-BDAF-E51022A383E1}" dt="2023-12-06T01:49:16.791" v="166" actId="1076"/>
          <ac:picMkLst>
            <pc:docMk/>
            <pc:sldMk cId="2719510258" sldId="263"/>
            <ac:picMk id="4" creationId="{90140EC7-7F1E-760B-18B5-0E431EB0F222}"/>
          </ac:picMkLst>
        </pc:picChg>
        <pc:picChg chg="add mod">
          <ac:chgData name="Guest User" userId="S::urn:spo:anon#710fb345598fb30fa95c3dd809d7cc3f9fe03a7039dc8c7028b77690bebfaf60::" providerId="AD" clId="Web-{437CB8F9-DF5B-BFD7-BDAF-E51022A383E1}" dt="2023-12-06T02:14:52.160" v="412" actId="1076"/>
          <ac:picMkLst>
            <pc:docMk/>
            <pc:sldMk cId="2719510258" sldId="263"/>
            <ac:picMk id="7" creationId="{913745F6-4377-8AD4-19F1-CDC429AEC25E}"/>
          </ac:picMkLst>
        </pc:picChg>
      </pc:sldChg>
      <pc:sldChg chg="addSp delSp modSp modTransition">
        <pc:chgData name="Guest User" userId="S::urn:spo:anon#710fb345598fb30fa95c3dd809d7cc3f9fe03a7039dc8c7028b77690bebfaf60::" providerId="AD" clId="Web-{437CB8F9-DF5B-BFD7-BDAF-E51022A383E1}" dt="2023-12-06T03:10:07.992" v="1869" actId="20577"/>
        <pc:sldMkLst>
          <pc:docMk/>
          <pc:sldMk cId="1790332367" sldId="264"/>
        </pc:sldMkLst>
        <pc:spChg chg="mod">
          <ac:chgData name="Guest User" userId="S::urn:spo:anon#710fb345598fb30fa95c3dd809d7cc3f9fe03a7039dc8c7028b77690bebfaf60::" providerId="AD" clId="Web-{437CB8F9-DF5B-BFD7-BDAF-E51022A383E1}" dt="2023-12-06T03:10:07.992" v="1869" actId="20577"/>
          <ac:spMkLst>
            <pc:docMk/>
            <pc:sldMk cId="1790332367" sldId="264"/>
            <ac:spMk id="2" creationId="{2D738E09-549B-A298-9C0B-AB953299339F}"/>
          </ac:spMkLst>
        </pc:spChg>
        <pc:spChg chg="mod">
          <ac:chgData name="Guest User" userId="S::urn:spo:anon#710fb345598fb30fa95c3dd809d7cc3f9fe03a7039dc8c7028b77690bebfaf60::" providerId="AD" clId="Web-{437CB8F9-DF5B-BFD7-BDAF-E51022A383E1}" dt="2023-12-06T01:07:07.078" v="38" actId="20577"/>
          <ac:spMkLst>
            <pc:docMk/>
            <pc:sldMk cId="1790332367" sldId="264"/>
            <ac:spMk id="10" creationId="{7EE2B2F9-0D04-648B-6300-4BDF5AE34A25}"/>
          </ac:spMkLst>
        </pc:spChg>
        <pc:picChg chg="add del mod">
          <ac:chgData name="Guest User" userId="S::urn:spo:anon#710fb345598fb30fa95c3dd809d7cc3f9fe03a7039dc8c7028b77690bebfaf60::" providerId="AD" clId="Web-{437CB8F9-DF5B-BFD7-BDAF-E51022A383E1}" dt="2023-12-06T02:15:07.333" v="413"/>
          <ac:picMkLst>
            <pc:docMk/>
            <pc:sldMk cId="1790332367" sldId="264"/>
            <ac:picMk id="5" creationId="{E594080E-4FC6-0B98-B6F1-F1A8D28DD63F}"/>
          </ac:picMkLst>
        </pc:picChg>
        <pc:picChg chg="add mod">
          <ac:chgData name="Guest User" userId="S::urn:spo:anon#710fb345598fb30fa95c3dd809d7cc3f9fe03a7039dc8c7028b77690bebfaf60::" providerId="AD" clId="Web-{437CB8F9-DF5B-BFD7-BDAF-E51022A383E1}" dt="2023-12-06T02:15:13.552" v="415" actId="1076"/>
          <ac:picMkLst>
            <pc:docMk/>
            <pc:sldMk cId="1790332367" sldId="264"/>
            <ac:picMk id="6" creationId="{9428F580-1711-7801-DE9D-2B9043E86E0F}"/>
          </ac:picMkLst>
        </pc:picChg>
      </pc:sldChg>
      <pc:sldChg chg="addSp modSp mod modTransition setBg">
        <pc:chgData name="Guest User" userId="S::urn:spo:anon#710fb345598fb30fa95c3dd809d7cc3f9fe03a7039dc8c7028b77690bebfaf60::" providerId="AD" clId="Web-{437CB8F9-DF5B-BFD7-BDAF-E51022A383E1}" dt="2023-12-06T03:10:17.305" v="1871" actId="20577"/>
        <pc:sldMkLst>
          <pc:docMk/>
          <pc:sldMk cId="1811370653" sldId="265"/>
        </pc:sldMkLst>
        <pc:spChg chg="mod">
          <ac:chgData name="Guest User" userId="S::urn:spo:anon#710fb345598fb30fa95c3dd809d7cc3f9fe03a7039dc8c7028b77690bebfaf60::" providerId="AD" clId="Web-{437CB8F9-DF5B-BFD7-BDAF-E51022A383E1}" dt="2023-12-06T03:10:17.305" v="1871" actId="20577"/>
          <ac:spMkLst>
            <pc:docMk/>
            <pc:sldMk cId="1811370653" sldId="265"/>
            <ac:spMk id="2" creationId="{DFAB1A6C-8926-3C32-0579-951827868844}"/>
          </ac:spMkLst>
        </pc:spChg>
        <pc:spChg chg="mod">
          <ac:chgData name="Guest User" userId="S::urn:spo:anon#710fb345598fb30fa95c3dd809d7cc3f9fe03a7039dc8c7028b77690bebfaf60::" providerId="AD" clId="Web-{437CB8F9-DF5B-BFD7-BDAF-E51022A383E1}" dt="2023-12-06T01:50:27.108" v="173"/>
          <ac:spMkLst>
            <pc:docMk/>
            <pc:sldMk cId="1811370653" sldId="265"/>
            <ac:spMk id="4" creationId="{D9E297DE-85A7-66F3-49F0-7A8CF4232644}"/>
          </ac:spMkLst>
        </pc:spChg>
        <pc:picChg chg="add mod ord">
          <ac:chgData name="Guest User" userId="S::urn:spo:anon#710fb345598fb30fa95c3dd809d7cc3f9fe03a7039dc8c7028b77690bebfaf60::" providerId="AD" clId="Web-{437CB8F9-DF5B-BFD7-BDAF-E51022A383E1}" dt="2023-12-06T01:49:36.964" v="171" actId="14100"/>
          <ac:picMkLst>
            <pc:docMk/>
            <pc:sldMk cId="1811370653" sldId="265"/>
            <ac:picMk id="3" creationId="{A0A3B9FC-E53C-2A1E-312F-88BD99FB6433}"/>
          </ac:picMkLst>
        </pc:picChg>
        <pc:picChg chg="add mod">
          <ac:chgData name="Guest User" userId="S::urn:spo:anon#710fb345598fb30fa95c3dd809d7cc3f9fe03a7039dc8c7028b77690bebfaf60::" providerId="AD" clId="Web-{437CB8F9-DF5B-BFD7-BDAF-E51022A383E1}" dt="2023-12-06T01:49:32.745" v="170" actId="14100"/>
          <ac:picMkLst>
            <pc:docMk/>
            <pc:sldMk cId="1811370653" sldId="265"/>
            <ac:picMk id="5" creationId="{87AFA521-2FDD-16C6-47DD-998337018CD1}"/>
          </ac:picMkLst>
        </pc:picChg>
        <pc:picChg chg="add">
          <ac:chgData name="Guest User" userId="S::urn:spo:anon#710fb345598fb30fa95c3dd809d7cc3f9fe03a7039dc8c7028b77690bebfaf60::" providerId="AD" clId="Web-{437CB8F9-DF5B-BFD7-BDAF-E51022A383E1}" dt="2023-12-06T02:14:41.316" v="411"/>
          <ac:picMkLst>
            <pc:docMk/>
            <pc:sldMk cId="1811370653" sldId="265"/>
            <ac:picMk id="7" creationId="{2D04DB43-1014-A6A5-A067-68E4FA267D34}"/>
          </ac:picMkLst>
        </pc:picChg>
        <pc:picChg chg="add">
          <ac:chgData name="Guest User" userId="S::urn:spo:anon#710fb345598fb30fa95c3dd809d7cc3f9fe03a7039dc8c7028b77690bebfaf60::" providerId="AD" clId="Web-{437CB8F9-DF5B-BFD7-BDAF-E51022A383E1}" dt="2023-12-06T02:15:23.537" v="416"/>
          <ac:picMkLst>
            <pc:docMk/>
            <pc:sldMk cId="1811370653" sldId="265"/>
            <ac:picMk id="9" creationId="{DFB7FCB0-C577-1D87-2BBB-A7EB4DE4F1B3}"/>
          </ac:picMkLst>
        </pc:picChg>
      </pc:sldChg>
      <pc:sldChg chg="addSp modSp new mod modTransition setBg">
        <pc:chgData name="Guest User" userId="S::urn:spo:anon#710fb345598fb30fa95c3dd809d7cc3f9fe03a7039dc8c7028b77690bebfaf60::" providerId="AD" clId="Web-{437CB8F9-DF5B-BFD7-BDAF-E51022A383E1}" dt="2023-12-06T03:10:22.211" v="1872" actId="20577"/>
        <pc:sldMkLst>
          <pc:docMk/>
          <pc:sldMk cId="1720801625" sldId="266"/>
        </pc:sldMkLst>
        <pc:spChg chg="mod">
          <ac:chgData name="Guest User" userId="S::urn:spo:anon#710fb345598fb30fa95c3dd809d7cc3f9fe03a7039dc8c7028b77690bebfaf60::" providerId="AD" clId="Web-{437CB8F9-DF5B-BFD7-BDAF-E51022A383E1}" dt="2023-12-06T03:10:22.211" v="1872" actId="20577"/>
          <ac:spMkLst>
            <pc:docMk/>
            <pc:sldMk cId="1720801625" sldId="266"/>
            <ac:spMk id="2" creationId="{B42E4F07-D8C3-2749-1C5A-34ECCD2044F8}"/>
          </ac:spMkLst>
        </pc:spChg>
        <pc:spChg chg="mod">
          <ac:chgData name="Guest User" userId="S::urn:spo:anon#710fb345598fb30fa95c3dd809d7cc3f9fe03a7039dc8c7028b77690bebfaf60::" providerId="AD" clId="Web-{437CB8F9-DF5B-BFD7-BDAF-E51022A383E1}" dt="2023-12-06T02:40:12.777" v="1077" actId="20577"/>
          <ac:spMkLst>
            <pc:docMk/>
            <pc:sldMk cId="1720801625" sldId="266"/>
            <ac:spMk id="3" creationId="{603F8194-A964-038E-5497-DAF35852765C}"/>
          </ac:spMkLst>
        </pc:spChg>
        <pc:picChg chg="add mod">
          <ac:chgData name="Guest User" userId="S::urn:spo:anon#710fb345598fb30fa95c3dd809d7cc3f9fe03a7039dc8c7028b77690bebfaf60::" providerId="AD" clId="Web-{437CB8F9-DF5B-BFD7-BDAF-E51022A383E1}" dt="2023-12-06T02:40:17.715" v="1078" actId="1076"/>
          <ac:picMkLst>
            <pc:docMk/>
            <pc:sldMk cId="1720801625" sldId="266"/>
            <ac:picMk id="4" creationId="{9088E027-9FC3-9042-3CA0-B15DB36E92CD}"/>
          </ac:picMkLst>
        </pc:picChg>
        <pc:picChg chg="add">
          <ac:chgData name="Guest User" userId="S::urn:spo:anon#710fb345598fb30fa95c3dd809d7cc3f9fe03a7039dc8c7028b77690bebfaf60::" providerId="AD" clId="Web-{437CB8F9-DF5B-BFD7-BDAF-E51022A383E1}" dt="2023-12-06T02:15:27.678" v="417"/>
          <ac:picMkLst>
            <pc:docMk/>
            <pc:sldMk cId="1720801625" sldId="266"/>
            <ac:picMk id="6" creationId="{AFE53B7D-77EA-FB62-3EBB-20D7A2F8F559}"/>
          </ac:picMkLst>
        </pc:picChg>
      </pc:sldChg>
      <pc:sldChg chg="addSp delSp modSp new modTransition">
        <pc:chgData name="Guest User" userId="S::urn:spo:anon#710fb345598fb30fa95c3dd809d7cc3f9fe03a7039dc8c7028b77690bebfaf60::" providerId="AD" clId="Web-{437CB8F9-DF5B-BFD7-BDAF-E51022A383E1}" dt="2023-12-06T03:10:26.274" v="1873" actId="20577"/>
        <pc:sldMkLst>
          <pc:docMk/>
          <pc:sldMk cId="4096240768" sldId="267"/>
        </pc:sldMkLst>
        <pc:spChg chg="mod">
          <ac:chgData name="Guest User" userId="S::urn:spo:anon#710fb345598fb30fa95c3dd809d7cc3f9fe03a7039dc8c7028b77690bebfaf60::" providerId="AD" clId="Web-{437CB8F9-DF5B-BFD7-BDAF-E51022A383E1}" dt="2023-12-06T03:10:26.274" v="1873" actId="20577"/>
          <ac:spMkLst>
            <pc:docMk/>
            <pc:sldMk cId="4096240768" sldId="267"/>
            <ac:spMk id="2" creationId="{83B680C2-B531-74F1-A180-9E0963D626F5}"/>
          </ac:spMkLst>
        </pc:spChg>
        <pc:spChg chg="del">
          <ac:chgData name="Guest User" userId="S::urn:spo:anon#710fb345598fb30fa95c3dd809d7cc3f9fe03a7039dc8c7028b77690bebfaf60::" providerId="AD" clId="Web-{437CB8F9-DF5B-BFD7-BDAF-E51022A383E1}" dt="2023-12-06T02:19:23.677" v="501"/>
          <ac:spMkLst>
            <pc:docMk/>
            <pc:sldMk cId="4096240768" sldId="267"/>
            <ac:spMk id="3" creationId="{5D64E8BD-E1A8-E6DC-C8E3-F3A223C2521F}"/>
          </ac:spMkLst>
        </pc:spChg>
        <pc:spChg chg="add mod">
          <ac:chgData name="Guest User" userId="S::urn:spo:anon#710fb345598fb30fa95c3dd809d7cc3f9fe03a7039dc8c7028b77690bebfaf60::" providerId="AD" clId="Web-{437CB8F9-DF5B-BFD7-BDAF-E51022A383E1}" dt="2023-12-06T02:52:35.622" v="1418" actId="1076"/>
          <ac:spMkLst>
            <pc:docMk/>
            <pc:sldMk cId="4096240768" sldId="267"/>
            <ac:spMk id="9" creationId="{D452BA75-40A1-2719-0B40-3D68822A0B93}"/>
          </ac:spMkLst>
        </pc:spChg>
        <pc:picChg chg="add mod ord">
          <ac:chgData name="Guest User" userId="S::urn:spo:anon#710fb345598fb30fa95c3dd809d7cc3f9fe03a7039dc8c7028b77690bebfaf60::" providerId="AD" clId="Web-{437CB8F9-DF5B-BFD7-BDAF-E51022A383E1}" dt="2023-12-06T02:20:02.399" v="511" actId="14100"/>
          <ac:picMkLst>
            <pc:docMk/>
            <pc:sldMk cId="4096240768" sldId="267"/>
            <ac:picMk id="4" creationId="{27E7200B-BFAD-0823-318D-06AB093F8E4B}"/>
          </ac:picMkLst>
        </pc:picChg>
        <pc:picChg chg="add mod modCrop">
          <ac:chgData name="Guest User" userId="S::urn:spo:anon#710fb345598fb30fa95c3dd809d7cc3f9fe03a7039dc8c7028b77690bebfaf60::" providerId="AD" clId="Web-{437CB8F9-DF5B-BFD7-BDAF-E51022A383E1}" dt="2023-12-06T02:20:04.930" v="512" actId="1076"/>
          <ac:picMkLst>
            <pc:docMk/>
            <pc:sldMk cId="4096240768" sldId="267"/>
            <ac:picMk id="5" creationId="{060606F8-F9EA-2B44-2F8C-C665FCB0E15D}"/>
          </ac:picMkLst>
        </pc:picChg>
        <pc:picChg chg="add">
          <ac:chgData name="Guest User" userId="S::urn:spo:anon#710fb345598fb30fa95c3dd809d7cc3f9fe03a7039dc8c7028b77690bebfaf60::" providerId="AD" clId="Web-{437CB8F9-DF5B-BFD7-BDAF-E51022A383E1}" dt="2023-12-06T02:38:38.584" v="1064"/>
          <ac:picMkLst>
            <pc:docMk/>
            <pc:sldMk cId="4096240768" sldId="267"/>
            <ac:picMk id="7" creationId="{B7DFFA30-3AB1-0CA6-26DC-61F180DE57CB}"/>
          </ac:picMkLst>
        </pc:picChg>
      </pc:sldChg>
      <pc:sldChg chg="addSp delSp modSp new mod modTransition setBg">
        <pc:chgData name="Guest User" userId="S::urn:spo:anon#710fb345598fb30fa95c3dd809d7cc3f9fe03a7039dc8c7028b77690bebfaf60::" providerId="AD" clId="Web-{437CB8F9-DF5B-BFD7-BDAF-E51022A383E1}" dt="2023-12-06T03:10:39.806" v="1877" actId="20577"/>
        <pc:sldMkLst>
          <pc:docMk/>
          <pc:sldMk cId="674323675" sldId="268"/>
        </pc:sldMkLst>
        <pc:spChg chg="mod">
          <ac:chgData name="Guest User" userId="S::urn:spo:anon#710fb345598fb30fa95c3dd809d7cc3f9fe03a7039dc8c7028b77690bebfaf60::" providerId="AD" clId="Web-{437CB8F9-DF5B-BFD7-BDAF-E51022A383E1}" dt="2023-12-06T03:10:39.806" v="1877" actId="20577"/>
          <ac:spMkLst>
            <pc:docMk/>
            <pc:sldMk cId="674323675" sldId="268"/>
            <ac:spMk id="2" creationId="{1EF274E0-5E53-AF77-5712-F58AC57D1EA5}"/>
          </ac:spMkLst>
        </pc:spChg>
        <pc:spChg chg="add del mod">
          <ac:chgData name="Guest User" userId="S::urn:spo:anon#710fb345598fb30fa95c3dd809d7cc3f9fe03a7039dc8c7028b77690bebfaf60::" providerId="AD" clId="Web-{437CB8F9-DF5B-BFD7-BDAF-E51022A383E1}" dt="2023-12-06T02:36:39.233" v="1061"/>
          <ac:spMkLst>
            <pc:docMk/>
            <pc:sldMk cId="674323675" sldId="268"/>
            <ac:spMk id="3" creationId="{497D1102-ABC9-2C5A-D6A0-CEF61C543563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26.393" v="1046"/>
          <ac:spMkLst>
            <pc:docMk/>
            <pc:sldMk cId="674323675" sldId="268"/>
            <ac:spMk id="8" creationId="{603AE127-802C-459A-A612-DB85B67F0DC0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26.393" v="1046"/>
          <ac:spMkLst>
            <pc:docMk/>
            <pc:sldMk cId="674323675" sldId="268"/>
            <ac:spMk id="10" creationId="{9323D83D-50D6-4040-A58B-FCEA340F886A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18.501" v="1044"/>
          <ac:spMkLst>
            <pc:docMk/>
            <pc:sldMk cId="674323675" sldId="268"/>
            <ac:spMk id="13" creationId="{3F088236-D655-4F88-B238-E16762358025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26.393" v="1046"/>
          <ac:spMkLst>
            <pc:docMk/>
            <pc:sldMk cId="674323675" sldId="268"/>
            <ac:spMk id="14" creationId="{F10FD715-4DCE-4779-B634-EC78315EA213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18.501" v="1044"/>
          <ac:spMkLst>
            <pc:docMk/>
            <pc:sldMk cId="674323675" sldId="268"/>
            <ac:spMk id="15" creationId="{3DAC0C92-199E-475C-9390-119A9B027276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48.160" v="1048"/>
          <ac:spMkLst>
            <pc:docMk/>
            <pc:sldMk cId="674323675" sldId="268"/>
            <ac:spMk id="16" creationId="{E80B86A7-A1EC-475B-9166-88902B033A38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18.501" v="1044"/>
          <ac:spMkLst>
            <pc:docMk/>
            <pc:sldMk cId="674323675" sldId="268"/>
            <ac:spMk id="17" creationId="{C4CFB339-0ED8-4FE2-9EF1-6D1375B8499B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48.160" v="1048"/>
          <ac:spMkLst>
            <pc:docMk/>
            <pc:sldMk cId="674323675" sldId="268"/>
            <ac:spMk id="18" creationId="{C2C29CB1-9F74-4879-A6AF-AEA67B6F1F4D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18.501" v="1044"/>
          <ac:spMkLst>
            <pc:docMk/>
            <pc:sldMk cId="674323675" sldId="268"/>
            <ac:spMk id="19" creationId="{31896C80-2069-4431-9C19-83B913734490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48.160" v="1048"/>
          <ac:spMkLst>
            <pc:docMk/>
            <pc:sldMk cId="674323675" sldId="268"/>
            <ac:spMk id="20" creationId="{7E2C7115-5336-410C-AD71-0F0952A2E5A7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18.501" v="1044"/>
          <ac:spMkLst>
            <pc:docMk/>
            <pc:sldMk cId="674323675" sldId="268"/>
            <ac:spMk id="21" creationId="{BF120A21-0841-4823-B0C4-28AEBCEF9B78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6:39.233" v="1061"/>
          <ac:spMkLst>
            <pc:docMk/>
            <pc:sldMk cId="674323675" sldId="268"/>
            <ac:spMk id="22" creationId="{8DF4D7F6-81B5-452A-9CE6-76D81F91D41B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18.501" v="1044"/>
          <ac:spMkLst>
            <pc:docMk/>
            <pc:sldMk cId="674323675" sldId="268"/>
            <ac:spMk id="23" creationId="{DBB05BAE-BBD3-4289-899F-A6851503C6B0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6:39.233" v="1061"/>
          <ac:spMkLst>
            <pc:docMk/>
            <pc:sldMk cId="674323675" sldId="268"/>
            <ac:spMk id="24" creationId="{4600514D-20FB-4559-97DC-D1DC39E6C3DE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4:18.501" v="1044"/>
          <ac:spMkLst>
            <pc:docMk/>
            <pc:sldMk cId="674323675" sldId="268"/>
            <ac:spMk id="25" creationId="{9874D11C-36F5-4BBE-A490-019A54E953B0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6:39.233" v="1061"/>
          <ac:spMkLst>
            <pc:docMk/>
            <pc:sldMk cId="674323675" sldId="268"/>
            <ac:spMk id="26" creationId="{266F638A-E405-4AC0-B984-72E5813B0DD1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6:39.233" v="1061"/>
          <ac:spMkLst>
            <pc:docMk/>
            <pc:sldMk cId="674323675" sldId="268"/>
            <ac:spMk id="29" creationId="{27B538D5-95DB-47ED-9CB4-34AE5BF78E6B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6:39.233" v="1061"/>
          <ac:spMkLst>
            <pc:docMk/>
            <pc:sldMk cId="674323675" sldId="268"/>
            <ac:spMk id="35" creationId="{80265050-FD84-47EF-A163-6A481836C14E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36:39.233" v="1061"/>
          <ac:spMkLst>
            <pc:docMk/>
            <pc:sldMk cId="674323675" sldId="268"/>
            <ac:spMk id="48" creationId="{DE77CD7A-FE9E-475D-BF9C-78183B0B1BAC}"/>
          </ac:spMkLst>
        </pc:spChg>
        <pc:grpChg chg="add del">
          <ac:chgData name="Guest User" userId="S::urn:spo:anon#710fb345598fb30fa95c3dd809d7cc3f9fe03a7039dc8c7028b77690bebfaf60::" providerId="AD" clId="Web-{437CB8F9-DF5B-BFD7-BDAF-E51022A383E1}" dt="2023-12-06T02:36:39.233" v="1061"/>
          <ac:grpSpMkLst>
            <pc:docMk/>
            <pc:sldMk cId="674323675" sldId="268"/>
            <ac:grpSpMk id="37" creationId="{A11B064D-F4EB-4312-AEEA-6AFDB257E7C6}"/>
          </ac:grpSpMkLst>
        </pc:grpChg>
        <pc:graphicFrameChg chg="add del modGraphic">
          <ac:chgData name="Guest User" userId="S::urn:spo:anon#710fb345598fb30fa95c3dd809d7cc3f9fe03a7039dc8c7028b77690bebfaf60::" providerId="AD" clId="Web-{437CB8F9-DF5B-BFD7-BDAF-E51022A383E1}" dt="2023-12-06T02:36:39.233" v="1061"/>
          <ac:graphicFrameMkLst>
            <pc:docMk/>
            <pc:sldMk cId="674323675" sldId="268"/>
            <ac:graphicFrameMk id="31" creationId="{81429F95-F666-EEE0-FB61-773AAE3E69A6}"/>
          </ac:graphicFrameMkLst>
        </pc:graphicFrameChg>
        <pc:picChg chg="add del">
          <ac:chgData name="Guest User" userId="S::urn:spo:anon#710fb345598fb30fa95c3dd809d7cc3f9fe03a7039dc8c7028b77690bebfaf60::" providerId="AD" clId="Web-{437CB8F9-DF5B-BFD7-BDAF-E51022A383E1}" dt="2023-12-06T02:34:18.501" v="1044"/>
          <ac:picMkLst>
            <pc:docMk/>
            <pc:sldMk cId="674323675" sldId="268"/>
            <ac:picMk id="5" creationId="{DBEAB15B-FBBA-FA4B-C4F9-5DA7C01C7DA6}"/>
          </ac:picMkLst>
        </pc:picChg>
        <pc:picChg chg="add">
          <ac:chgData name="Guest User" userId="S::urn:spo:anon#710fb345598fb30fa95c3dd809d7cc3f9fe03a7039dc8c7028b77690bebfaf60::" providerId="AD" clId="Web-{437CB8F9-DF5B-BFD7-BDAF-E51022A383E1}" dt="2023-12-06T02:38:41.178" v="1065"/>
          <ac:picMkLst>
            <pc:docMk/>
            <pc:sldMk cId="674323675" sldId="268"/>
            <ac:picMk id="140" creationId="{2E146F67-E020-A16D-CD59-27DE796E3C7C}"/>
          </ac:picMkLst>
        </pc:picChg>
        <pc:cxnChg chg="add del">
          <ac:chgData name="Guest User" userId="S::urn:spo:anon#710fb345598fb30fa95c3dd809d7cc3f9fe03a7039dc8c7028b77690bebfaf60::" providerId="AD" clId="Web-{437CB8F9-DF5B-BFD7-BDAF-E51022A383E1}" dt="2023-12-06T02:34:18.501" v="1044"/>
          <ac:cxnSpMkLst>
            <pc:docMk/>
            <pc:sldMk cId="674323675" sldId="268"/>
            <ac:cxnSpMk id="9" creationId="{64FA5DFF-7FE6-4855-84E6-DFA78EE978BD}"/>
          </ac:cxnSpMkLst>
        </pc:cxnChg>
        <pc:cxnChg chg="add del">
          <ac:chgData name="Guest User" userId="S::urn:spo:anon#710fb345598fb30fa95c3dd809d7cc3f9fe03a7039dc8c7028b77690bebfaf60::" providerId="AD" clId="Web-{437CB8F9-DF5B-BFD7-BDAF-E51022A383E1}" dt="2023-12-06T02:34:18.501" v="1044"/>
          <ac:cxnSpMkLst>
            <pc:docMk/>
            <pc:sldMk cId="674323675" sldId="268"/>
            <ac:cxnSpMk id="11" creationId="{2AFD8CBA-54A3-4363-991B-B9C631BBFA74}"/>
          </ac:cxnSpMkLst>
        </pc:cxnChg>
        <pc:cxnChg chg="add del">
          <ac:chgData name="Guest User" userId="S::urn:spo:anon#710fb345598fb30fa95c3dd809d7cc3f9fe03a7039dc8c7028b77690bebfaf60::" providerId="AD" clId="Web-{437CB8F9-DF5B-BFD7-BDAF-E51022A383E1}" dt="2023-12-06T02:34:26.393" v="1046"/>
          <ac:cxnSpMkLst>
            <pc:docMk/>
            <pc:sldMk cId="674323675" sldId="268"/>
            <ac:cxnSpMk id="12" creationId="{1A1FE6BB-DFB2-4080-9B5E-076EF5DDE67B}"/>
          </ac:cxnSpMkLst>
        </pc:cxnChg>
        <pc:cxnChg chg="add del">
          <ac:chgData name="Guest User" userId="S::urn:spo:anon#710fb345598fb30fa95c3dd809d7cc3f9fe03a7039dc8c7028b77690bebfaf60::" providerId="AD" clId="Web-{437CB8F9-DF5B-BFD7-BDAF-E51022A383E1}" dt="2023-12-06T02:36:39.233" v="1061"/>
          <ac:cxnSpMkLst>
            <pc:docMk/>
            <pc:sldMk cId="674323675" sldId="268"/>
            <ac:cxnSpMk id="27" creationId="{7D1CBE93-B17D-4509-843C-82287C38032A}"/>
          </ac:cxnSpMkLst>
        </pc:cxnChg>
        <pc:cxnChg chg="add del">
          <ac:chgData name="Guest User" userId="S::urn:spo:anon#710fb345598fb30fa95c3dd809d7cc3f9fe03a7039dc8c7028b77690bebfaf60::" providerId="AD" clId="Web-{437CB8F9-DF5B-BFD7-BDAF-E51022A383E1}" dt="2023-12-06T02:36:39.233" v="1061"/>
          <ac:cxnSpMkLst>
            <pc:docMk/>
            <pc:sldMk cId="674323675" sldId="268"/>
            <ac:cxnSpMk id="28" creationId="{AE6277B4-6A43-48AB-89B2-3442221619CC}"/>
          </ac:cxnSpMkLst>
        </pc:cxnChg>
      </pc:sldChg>
      <pc:sldChg chg="addSp delSp modSp new mod modTransition setBg">
        <pc:chgData name="Guest User" userId="S::urn:spo:anon#710fb345598fb30fa95c3dd809d7cc3f9fe03a7039dc8c7028b77690bebfaf60::" providerId="AD" clId="Web-{437CB8F9-DF5B-BFD7-BDAF-E51022A383E1}" dt="2023-12-06T03:10:44.103" v="1878" actId="20577"/>
        <pc:sldMkLst>
          <pc:docMk/>
          <pc:sldMk cId="3577597037" sldId="269"/>
        </pc:sldMkLst>
        <pc:spChg chg="mod">
          <ac:chgData name="Guest User" userId="S::urn:spo:anon#710fb345598fb30fa95c3dd809d7cc3f9fe03a7039dc8c7028b77690bebfaf60::" providerId="AD" clId="Web-{437CB8F9-DF5B-BFD7-BDAF-E51022A383E1}" dt="2023-12-06T03:10:44.103" v="1878" actId="20577"/>
          <ac:spMkLst>
            <pc:docMk/>
            <pc:sldMk cId="3577597037" sldId="269"/>
            <ac:spMk id="2" creationId="{F28546BC-25BE-5D9B-5018-0B2B40A00A03}"/>
          </ac:spMkLst>
        </pc:spChg>
        <pc:spChg chg="del mod">
          <ac:chgData name="Guest User" userId="S::urn:spo:anon#710fb345598fb30fa95c3dd809d7cc3f9fe03a7039dc8c7028b77690bebfaf60::" providerId="AD" clId="Web-{437CB8F9-DF5B-BFD7-BDAF-E51022A383E1}" dt="2023-12-06T02:45:08.859" v="1239"/>
          <ac:spMkLst>
            <pc:docMk/>
            <pc:sldMk cId="3577597037" sldId="269"/>
            <ac:spMk id="3" creationId="{22C556AE-51B4-3789-A867-03A224B376BB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45:26.704" v="1241"/>
          <ac:spMkLst>
            <pc:docMk/>
            <pc:sldMk cId="3577597037" sldId="269"/>
            <ac:spMk id="6" creationId="{80265050-FD84-47EF-A163-6A481836C14E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45:00.937" v="1238"/>
          <ac:spMkLst>
            <pc:docMk/>
            <pc:sldMk cId="3577597037" sldId="269"/>
            <ac:spMk id="9" creationId="{3BCB5F6A-9EB0-40B0-9D13-3023E9A20508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45:26.704" v="1241"/>
          <ac:spMkLst>
            <pc:docMk/>
            <pc:sldMk cId="3577597037" sldId="269"/>
            <ac:spMk id="22" creationId="{DE77CD7A-FE9E-475D-BF9C-78183B0B1BAC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2:45:57.565" v="1245"/>
          <ac:spMkLst>
            <pc:docMk/>
            <pc:sldMk cId="3577597037" sldId="269"/>
            <ac:spMk id="27" creationId="{BDDE9CD4-0E0A-4129-8689-A89C4E9A666D}"/>
          </ac:spMkLst>
        </pc:spChg>
        <pc:spChg chg="add">
          <ac:chgData name="Guest User" userId="S::urn:spo:anon#710fb345598fb30fa95c3dd809d7cc3f9fe03a7039dc8c7028b77690bebfaf60::" providerId="AD" clId="Web-{437CB8F9-DF5B-BFD7-BDAF-E51022A383E1}" dt="2023-12-06T02:45:57.565" v="1245"/>
          <ac:spMkLst>
            <pc:docMk/>
            <pc:sldMk cId="3577597037" sldId="269"/>
            <ac:spMk id="74" creationId="{03E8462A-FEBA-4848-81CC-3F8DA3E477BE}"/>
          </ac:spMkLst>
        </pc:spChg>
        <pc:spChg chg="add">
          <ac:chgData name="Guest User" userId="S::urn:spo:anon#710fb345598fb30fa95c3dd809d7cc3f9fe03a7039dc8c7028b77690bebfaf60::" providerId="AD" clId="Web-{437CB8F9-DF5B-BFD7-BDAF-E51022A383E1}" dt="2023-12-06T02:45:57.565" v="1245"/>
          <ac:spMkLst>
            <pc:docMk/>
            <pc:sldMk cId="3577597037" sldId="269"/>
            <ac:spMk id="87" creationId="{7941F9B1-B01B-4A84-89D9-B169AEB4E456}"/>
          </ac:spMkLst>
        </pc:spChg>
        <pc:grpChg chg="add del">
          <ac:chgData name="Guest User" userId="S::urn:spo:anon#710fb345598fb30fa95c3dd809d7cc3f9fe03a7039dc8c7028b77690bebfaf60::" providerId="AD" clId="Web-{437CB8F9-DF5B-BFD7-BDAF-E51022A383E1}" dt="2023-12-06T02:45:26.704" v="1241"/>
          <ac:grpSpMkLst>
            <pc:docMk/>
            <pc:sldMk cId="3577597037" sldId="269"/>
            <ac:grpSpMk id="11" creationId="{A11B064D-F4EB-4312-AEEA-6AFDB257E7C6}"/>
          </ac:grpSpMkLst>
        </pc:grpChg>
        <pc:grpChg chg="add del">
          <ac:chgData name="Guest User" userId="S::urn:spo:anon#710fb345598fb30fa95c3dd809d7cc3f9fe03a7039dc8c7028b77690bebfaf60::" providerId="AD" clId="Web-{437CB8F9-DF5B-BFD7-BDAF-E51022A383E1}" dt="2023-12-06T02:45:57.565" v="1245"/>
          <ac:grpSpMkLst>
            <pc:docMk/>
            <pc:sldMk cId="3577597037" sldId="269"/>
            <ac:grpSpMk id="29" creationId="{85DB3CA2-FA66-42B9-90EF-394894352D8C}"/>
          </ac:grpSpMkLst>
        </pc:grpChg>
        <pc:grpChg chg="add">
          <ac:chgData name="Guest User" userId="S::urn:spo:anon#710fb345598fb30fa95c3dd809d7cc3f9fe03a7039dc8c7028b77690bebfaf60::" providerId="AD" clId="Web-{437CB8F9-DF5B-BFD7-BDAF-E51022A383E1}" dt="2023-12-06T02:45:57.565" v="1245"/>
          <ac:grpSpMkLst>
            <pc:docMk/>
            <pc:sldMk cId="3577597037" sldId="269"/>
            <ac:grpSpMk id="62" creationId="{609316A9-990D-4EC3-A671-70EE5C1493A4}"/>
          </ac:grpSpMkLst>
        </pc:grpChg>
        <pc:grpChg chg="add">
          <ac:chgData name="Guest User" userId="S::urn:spo:anon#710fb345598fb30fa95c3dd809d7cc3f9fe03a7039dc8c7028b77690bebfaf60::" providerId="AD" clId="Web-{437CB8F9-DF5B-BFD7-BDAF-E51022A383E1}" dt="2023-12-06T02:45:57.565" v="1245"/>
          <ac:grpSpMkLst>
            <pc:docMk/>
            <pc:sldMk cId="3577597037" sldId="269"/>
            <ac:grpSpMk id="76" creationId="{2109F83F-40FE-4DB3-84CC-09FB3340D06D}"/>
          </ac:grpSpMkLst>
        </pc:grpChg>
        <pc:graphicFrameChg chg="add mod modGraphic">
          <ac:chgData name="Guest User" userId="S::urn:spo:anon#710fb345598fb30fa95c3dd809d7cc3f9fe03a7039dc8c7028b77690bebfaf60::" providerId="AD" clId="Web-{437CB8F9-DF5B-BFD7-BDAF-E51022A383E1}" dt="2023-12-06T02:48:12.606" v="1332" actId="20577"/>
          <ac:graphicFrameMkLst>
            <pc:docMk/>
            <pc:sldMk cId="3577597037" sldId="269"/>
            <ac:graphicFrameMk id="7" creationId="{34AB477D-EBCC-091F-87FD-792E40065310}"/>
          </ac:graphicFrameMkLst>
        </pc:graphicFrameChg>
        <pc:picChg chg="add del">
          <ac:chgData name="Guest User" userId="S::urn:spo:anon#710fb345598fb30fa95c3dd809d7cc3f9fe03a7039dc8c7028b77690bebfaf60::" providerId="AD" clId="Web-{437CB8F9-DF5B-BFD7-BDAF-E51022A383E1}" dt="2023-12-06T02:45:00.937" v="1238"/>
          <ac:picMkLst>
            <pc:docMk/>
            <pc:sldMk cId="3577597037" sldId="269"/>
            <ac:picMk id="5" creationId="{53FAB17F-29CE-1A8B-C232-5838D88225C4}"/>
          </ac:picMkLst>
        </pc:picChg>
        <pc:picChg chg="add mod ord">
          <ac:chgData name="Guest User" userId="S::urn:spo:anon#710fb345598fb30fa95c3dd809d7cc3f9fe03a7039dc8c7028b77690bebfaf60::" providerId="AD" clId="Web-{437CB8F9-DF5B-BFD7-BDAF-E51022A383E1}" dt="2023-12-06T02:46:03.784" v="1247" actId="1076"/>
          <ac:picMkLst>
            <pc:docMk/>
            <pc:sldMk cId="3577597037" sldId="269"/>
            <ac:picMk id="57" creationId="{11664228-ABCF-C779-059D-0342C9ECCC5D}"/>
          </ac:picMkLst>
        </pc:picChg>
      </pc:sldChg>
      <pc:sldChg chg="addSp delSp modSp new mod modTransition setBg">
        <pc:chgData name="Guest User" userId="S::urn:spo:anon#710fb345598fb30fa95c3dd809d7cc3f9fe03a7039dc8c7028b77690bebfaf60::" providerId="AD" clId="Web-{437CB8F9-DF5B-BFD7-BDAF-E51022A383E1}" dt="2023-12-06T03:32:34.746" v="2339" actId="20577"/>
        <pc:sldMkLst>
          <pc:docMk/>
          <pc:sldMk cId="694133809" sldId="270"/>
        </pc:sldMkLst>
        <pc:spChg chg="mod ord">
          <ac:chgData name="Guest User" userId="S::urn:spo:anon#710fb345598fb30fa95c3dd809d7cc3f9fe03a7039dc8c7028b77690bebfaf60::" providerId="AD" clId="Web-{437CB8F9-DF5B-BFD7-BDAF-E51022A383E1}" dt="2023-12-06T03:10:48.354" v="1879" actId="20577"/>
          <ac:spMkLst>
            <pc:docMk/>
            <pc:sldMk cId="694133809" sldId="270"/>
            <ac:spMk id="2" creationId="{5A08D2D4-1CCC-71C2-BB6A-78AB521B9461}"/>
          </ac:spMkLst>
        </pc:spChg>
        <pc:spChg chg="mod ord">
          <ac:chgData name="Guest User" userId="S::urn:spo:anon#710fb345598fb30fa95c3dd809d7cc3f9fe03a7039dc8c7028b77690bebfaf60::" providerId="AD" clId="Web-{437CB8F9-DF5B-BFD7-BDAF-E51022A383E1}" dt="2023-12-06T03:32:34.746" v="2339" actId="20577"/>
          <ac:spMkLst>
            <pc:docMk/>
            <pc:sldMk cId="694133809" sldId="270"/>
            <ac:spMk id="3" creationId="{107D1273-944F-4E00-ED71-E4EF9379C123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3:06:09.258" v="1856"/>
          <ac:spMkLst>
            <pc:docMk/>
            <pc:sldMk cId="694133809" sldId="270"/>
            <ac:spMk id="8" creationId="{C52ED567-06B3-4107-9773-BBB6BD78673C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3:06:09.258" v="1856"/>
          <ac:spMkLst>
            <pc:docMk/>
            <pc:sldMk cId="694133809" sldId="270"/>
            <ac:spMk id="10" creationId="{AF551D8B-3775-4477-88B7-7B7C350D34E4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3:06:09.258" v="1856"/>
          <ac:spMkLst>
            <pc:docMk/>
            <pc:sldMk cId="694133809" sldId="270"/>
            <ac:spMk id="16" creationId="{BB934D2B-85E2-4375-94EE-B66C16BF7999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3:06:09.258" v="1856"/>
          <ac:spMkLst>
            <pc:docMk/>
            <pc:sldMk cId="694133809" sldId="270"/>
            <ac:spMk id="18" creationId="{9B445E02-D785-4565-B842-9567BBC09508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3:06:09.258" v="1856"/>
          <ac:spMkLst>
            <pc:docMk/>
            <pc:sldMk cId="694133809" sldId="270"/>
            <ac:spMk id="20" creationId="{2C153736-D102-4F57-9DE7-615AFC02B0AC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3:06:09.258" v="1856"/>
          <ac:spMkLst>
            <pc:docMk/>
            <pc:sldMk cId="694133809" sldId="270"/>
            <ac:spMk id="22" creationId="{BA407A52-66F4-4CDE-A726-FF79F3EC342D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3:06:09.258" v="1856"/>
          <ac:spMkLst>
            <pc:docMk/>
            <pc:sldMk cId="694133809" sldId="270"/>
            <ac:spMk id="24" creationId="{D28FFB34-4FC3-46F5-B900-D3B774FD0BE6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3:06:09.258" v="1856"/>
          <ac:spMkLst>
            <pc:docMk/>
            <pc:sldMk cId="694133809" sldId="270"/>
            <ac:spMk id="26" creationId="{205F7B13-ACB5-46BE-8070-0431266B183B}"/>
          </ac:spMkLst>
        </pc:spChg>
        <pc:spChg chg="add del">
          <ac:chgData name="Guest User" userId="S::urn:spo:anon#710fb345598fb30fa95c3dd809d7cc3f9fe03a7039dc8c7028b77690bebfaf60::" providerId="AD" clId="Web-{437CB8F9-DF5B-BFD7-BDAF-E51022A383E1}" dt="2023-12-06T03:06:09.258" v="1856"/>
          <ac:spMkLst>
            <pc:docMk/>
            <pc:sldMk cId="694133809" sldId="270"/>
            <ac:spMk id="28" creationId="{D52A0D23-45DD-4DF4-ADE6-A81F409BB9FB}"/>
          </ac:spMkLst>
        </pc:spChg>
        <pc:spChg chg="add">
          <ac:chgData name="Guest User" userId="S::urn:spo:anon#710fb345598fb30fa95c3dd809d7cc3f9fe03a7039dc8c7028b77690bebfaf60::" providerId="AD" clId="Web-{437CB8F9-DF5B-BFD7-BDAF-E51022A383E1}" dt="2023-12-06T03:06:09.258" v="1856"/>
          <ac:spMkLst>
            <pc:docMk/>
            <pc:sldMk cId="694133809" sldId="270"/>
            <ac:spMk id="34" creationId="{9F8803AC-EE0E-40C2-AD46-FD84FAD82220}"/>
          </ac:spMkLst>
        </pc:spChg>
        <pc:spChg chg="add">
          <ac:chgData name="Guest User" userId="S::urn:spo:anon#710fb345598fb30fa95c3dd809d7cc3f9fe03a7039dc8c7028b77690bebfaf60::" providerId="AD" clId="Web-{437CB8F9-DF5B-BFD7-BDAF-E51022A383E1}" dt="2023-12-06T03:06:09.258" v="1856"/>
          <ac:spMkLst>
            <pc:docMk/>
            <pc:sldMk cId="694133809" sldId="270"/>
            <ac:spMk id="36" creationId="{051A3413-562D-435C-AAE4-56808F0CBC73}"/>
          </ac:spMkLst>
        </pc:spChg>
        <pc:picChg chg="add">
          <ac:chgData name="Guest User" userId="S::urn:spo:anon#710fb345598fb30fa95c3dd809d7cc3f9fe03a7039dc8c7028b77690bebfaf60::" providerId="AD" clId="Web-{437CB8F9-DF5B-BFD7-BDAF-E51022A383E1}" dt="2023-12-06T03:11:38.044" v="1889"/>
          <ac:picMkLst>
            <pc:docMk/>
            <pc:sldMk cId="694133809" sldId="270"/>
            <ac:picMk id="5" creationId="{2E522CBB-0D1D-7EF2-FE57-83560BE4F7E9}"/>
          </ac:picMkLst>
        </pc:picChg>
        <pc:picChg chg="add">
          <ac:chgData name="Guest User" userId="S::urn:spo:anon#710fb345598fb30fa95c3dd809d7cc3f9fe03a7039dc8c7028b77690bebfaf60::" providerId="AD" clId="Web-{437CB8F9-DF5B-BFD7-BDAF-E51022A383E1}" dt="2023-12-06T03:06:09.258" v="1856"/>
          <ac:picMkLst>
            <pc:docMk/>
            <pc:sldMk cId="694133809" sldId="270"/>
            <ac:picMk id="30" creationId="{E6C65302-4200-B980-44D9-490B473D7A2A}"/>
          </ac:picMkLst>
        </pc:picChg>
        <pc:cxnChg chg="add del">
          <ac:chgData name="Guest User" userId="S::urn:spo:anon#710fb345598fb30fa95c3dd809d7cc3f9fe03a7039dc8c7028b77690bebfaf60::" providerId="AD" clId="Web-{437CB8F9-DF5B-BFD7-BDAF-E51022A383E1}" dt="2023-12-06T03:06:09.258" v="1856"/>
          <ac:cxnSpMkLst>
            <pc:docMk/>
            <pc:sldMk cId="694133809" sldId="270"/>
            <ac:cxnSpMk id="12" creationId="{1A901C3D-CFAE-460D-BD0E-7D22164D7DFB}"/>
          </ac:cxnSpMkLst>
        </pc:cxnChg>
        <pc:cxnChg chg="add del">
          <ac:chgData name="Guest User" userId="S::urn:spo:anon#710fb345598fb30fa95c3dd809d7cc3f9fe03a7039dc8c7028b77690bebfaf60::" providerId="AD" clId="Web-{437CB8F9-DF5B-BFD7-BDAF-E51022A383E1}" dt="2023-12-06T03:06:09.258" v="1856"/>
          <ac:cxnSpMkLst>
            <pc:docMk/>
            <pc:sldMk cId="694133809" sldId="270"/>
            <ac:cxnSpMk id="14" creationId="{837C0EA9-1437-4437-9D20-2BBDA1AA9FF8}"/>
          </ac:cxnSpMkLst>
        </pc:cxnChg>
      </pc:sldChg>
      <pc:sldChg chg="addSp delSp modSp new">
        <pc:chgData name="Guest User" userId="S::urn:spo:anon#710fb345598fb30fa95c3dd809d7cc3f9fe03a7039dc8c7028b77690bebfaf60::" providerId="AD" clId="Web-{437CB8F9-DF5B-BFD7-BDAF-E51022A383E1}" dt="2023-12-06T03:11:39.544" v="1890"/>
        <pc:sldMkLst>
          <pc:docMk/>
          <pc:sldMk cId="1994985166" sldId="271"/>
        </pc:sldMkLst>
        <pc:spChg chg="mod">
          <ac:chgData name="Guest User" userId="S::urn:spo:anon#710fb345598fb30fa95c3dd809d7cc3f9fe03a7039dc8c7028b77690bebfaf60::" providerId="AD" clId="Web-{437CB8F9-DF5B-BFD7-BDAF-E51022A383E1}" dt="2023-12-06T03:11:00.792" v="1881" actId="20577"/>
          <ac:spMkLst>
            <pc:docMk/>
            <pc:sldMk cId="1994985166" sldId="271"/>
            <ac:spMk id="2" creationId="{DE585C66-2CCC-0A33-1E00-8810053784E9}"/>
          </ac:spMkLst>
        </pc:spChg>
        <pc:spChg chg="del">
          <ac:chgData name="Guest User" userId="S::urn:spo:anon#710fb345598fb30fa95c3dd809d7cc3f9fe03a7039dc8c7028b77690bebfaf60::" providerId="AD" clId="Web-{437CB8F9-DF5B-BFD7-BDAF-E51022A383E1}" dt="2023-12-06T03:11:00.948" v="1882"/>
          <ac:spMkLst>
            <pc:docMk/>
            <pc:sldMk cId="1994985166" sldId="271"/>
            <ac:spMk id="3" creationId="{85955519-0583-9B5A-5B12-2A0456EA0C2D}"/>
          </ac:spMkLst>
        </pc:spChg>
        <pc:picChg chg="add mod ord modCrop">
          <ac:chgData name="Guest User" userId="S::urn:spo:anon#710fb345598fb30fa95c3dd809d7cc3f9fe03a7039dc8c7028b77690bebfaf60::" providerId="AD" clId="Web-{437CB8F9-DF5B-BFD7-BDAF-E51022A383E1}" dt="2023-12-06T03:11:22.528" v="1888" actId="1076"/>
          <ac:picMkLst>
            <pc:docMk/>
            <pc:sldMk cId="1994985166" sldId="271"/>
            <ac:picMk id="4" creationId="{9CF53DC4-04FA-00D7-4270-BDA2D4FEFA95}"/>
          </ac:picMkLst>
        </pc:picChg>
        <pc:picChg chg="add">
          <ac:chgData name="Guest User" userId="S::urn:spo:anon#710fb345598fb30fa95c3dd809d7cc3f9fe03a7039dc8c7028b77690bebfaf60::" providerId="AD" clId="Web-{437CB8F9-DF5B-BFD7-BDAF-E51022A383E1}" dt="2023-12-06T03:11:39.544" v="1890"/>
          <ac:picMkLst>
            <pc:docMk/>
            <pc:sldMk cId="1994985166" sldId="271"/>
            <ac:picMk id="6" creationId="{2C105A6B-E22D-87F8-A9E5-8B58883415AA}"/>
          </ac:picMkLst>
        </pc:picChg>
      </pc:sldChg>
      <pc:sldChg chg="addSp modSp new">
        <pc:chgData name="Guest User" userId="S::urn:spo:anon#710fb345598fb30fa95c3dd809d7cc3f9fe03a7039dc8c7028b77690bebfaf60::" providerId="AD" clId="Web-{437CB8F9-DF5B-BFD7-BDAF-E51022A383E1}" dt="2023-12-06T03:23:50.032" v="2234" actId="20577"/>
        <pc:sldMkLst>
          <pc:docMk/>
          <pc:sldMk cId="1132289697" sldId="272"/>
        </pc:sldMkLst>
        <pc:spChg chg="mod">
          <ac:chgData name="Guest User" userId="S::urn:spo:anon#710fb345598fb30fa95c3dd809d7cc3f9fe03a7039dc8c7028b77690bebfaf60::" providerId="AD" clId="Web-{437CB8F9-DF5B-BFD7-BDAF-E51022A383E1}" dt="2023-12-06T03:12:18.235" v="1897" actId="20577"/>
          <ac:spMkLst>
            <pc:docMk/>
            <pc:sldMk cId="1132289697" sldId="272"/>
            <ac:spMk id="2" creationId="{255B8535-70B1-256C-B4BE-61CE2C0430C4}"/>
          </ac:spMkLst>
        </pc:spChg>
        <pc:spChg chg="mod">
          <ac:chgData name="Guest User" userId="S::urn:spo:anon#710fb345598fb30fa95c3dd809d7cc3f9fe03a7039dc8c7028b77690bebfaf60::" providerId="AD" clId="Web-{437CB8F9-DF5B-BFD7-BDAF-E51022A383E1}" dt="2023-12-06T03:22:50.310" v="2230" actId="20577"/>
          <ac:spMkLst>
            <pc:docMk/>
            <pc:sldMk cId="1132289697" sldId="272"/>
            <ac:spMk id="3" creationId="{904D79DD-A0E1-5D3F-2453-79096A8D5E5F}"/>
          </ac:spMkLst>
        </pc:spChg>
        <pc:spChg chg="add mod">
          <ac:chgData name="Guest User" userId="S::urn:spo:anon#710fb345598fb30fa95c3dd809d7cc3f9fe03a7039dc8c7028b77690bebfaf60::" providerId="AD" clId="Web-{437CB8F9-DF5B-BFD7-BDAF-E51022A383E1}" dt="2023-12-06T03:23:50.032" v="2234" actId="20577"/>
          <ac:spMkLst>
            <pc:docMk/>
            <pc:sldMk cId="1132289697" sldId="272"/>
            <ac:spMk id="7" creationId="{E8CDBF6F-4CCF-2E95-F556-E80B7BC6C740}"/>
          </ac:spMkLst>
        </pc:spChg>
        <pc:picChg chg="add">
          <ac:chgData name="Guest User" userId="S::urn:spo:anon#710fb345598fb30fa95c3dd809d7cc3f9fe03a7039dc8c7028b77690bebfaf60::" providerId="AD" clId="Web-{437CB8F9-DF5B-BFD7-BDAF-E51022A383E1}" dt="2023-12-06T03:12:22.017" v="1898"/>
          <ac:picMkLst>
            <pc:docMk/>
            <pc:sldMk cId="1132289697" sldId="272"/>
            <ac:picMk id="5" creationId="{23C33783-0EEF-51F5-C35D-386659504670}"/>
          </ac:picMkLst>
        </pc:picChg>
      </pc:sldChg>
      <pc:sldChg chg="addSp new">
        <pc:chgData name="Guest User" userId="S::urn:spo:anon#710fb345598fb30fa95c3dd809d7cc3f9fe03a7039dc8c7028b77690bebfaf60::" providerId="AD" clId="Web-{437CB8F9-DF5B-BFD7-BDAF-E51022A383E1}" dt="2023-12-06T03:32:58.529" v="2343"/>
        <pc:sldMkLst>
          <pc:docMk/>
          <pc:sldMk cId="2648126943" sldId="273"/>
        </pc:sldMkLst>
        <pc:picChg chg="add">
          <ac:chgData name="Guest User" userId="S::urn:spo:anon#710fb345598fb30fa95c3dd809d7cc3f9fe03a7039dc8c7028b77690bebfaf60::" providerId="AD" clId="Web-{437CB8F9-DF5B-BFD7-BDAF-E51022A383E1}" dt="2023-12-06T03:32:58.529" v="2343"/>
          <ac:picMkLst>
            <pc:docMk/>
            <pc:sldMk cId="2648126943" sldId="273"/>
            <ac:picMk id="5" creationId="{30D24CBA-477B-B0BF-D456-E635F28C1676}"/>
          </ac:picMkLst>
        </pc:picChg>
      </pc:sldChg>
      <pc:sldChg chg="addSp new">
        <pc:chgData name="Guest User" userId="S::urn:spo:anon#710fb345598fb30fa95c3dd809d7cc3f9fe03a7039dc8c7028b77690bebfaf60::" providerId="AD" clId="Web-{437CB8F9-DF5B-BFD7-BDAF-E51022A383E1}" dt="2023-12-06T03:32:56.857" v="2342"/>
        <pc:sldMkLst>
          <pc:docMk/>
          <pc:sldMk cId="2010217239" sldId="274"/>
        </pc:sldMkLst>
        <pc:picChg chg="add">
          <ac:chgData name="Guest User" userId="S::urn:spo:anon#710fb345598fb30fa95c3dd809d7cc3f9fe03a7039dc8c7028b77690bebfaf60::" providerId="AD" clId="Web-{437CB8F9-DF5B-BFD7-BDAF-E51022A383E1}" dt="2023-12-06T03:32:56.857" v="2342"/>
          <ac:picMkLst>
            <pc:docMk/>
            <pc:sldMk cId="2010217239" sldId="274"/>
            <ac:picMk id="5" creationId="{3E939404-A4DC-BCE9-40EF-B6A7D715C5FD}"/>
          </ac:picMkLst>
        </pc:picChg>
      </pc:sldChg>
      <pc:sldChg chg="addSp modSp new">
        <pc:chgData name="Guest User" userId="S::urn:spo:anon#710fb345598fb30fa95c3dd809d7cc3f9fe03a7039dc8c7028b77690bebfaf60::" providerId="AD" clId="Web-{437CB8F9-DF5B-BFD7-BDAF-E51022A383E1}" dt="2023-12-06T03:32:52.653" v="2340"/>
        <pc:sldMkLst>
          <pc:docMk/>
          <pc:sldMk cId="2781406447" sldId="275"/>
        </pc:sldMkLst>
        <pc:spChg chg="mod">
          <ac:chgData name="Guest User" userId="S::urn:spo:anon#710fb345598fb30fa95c3dd809d7cc3f9fe03a7039dc8c7028b77690bebfaf60::" providerId="AD" clId="Web-{437CB8F9-DF5B-BFD7-BDAF-E51022A383E1}" dt="2023-12-06T03:28:21.924" v="2305" actId="20577"/>
          <ac:spMkLst>
            <pc:docMk/>
            <pc:sldMk cId="2781406447" sldId="275"/>
            <ac:spMk id="2" creationId="{7A6B2629-F5BB-1C98-9468-A6007CED2B75}"/>
          </ac:spMkLst>
        </pc:spChg>
        <pc:spChg chg="mod">
          <ac:chgData name="Guest User" userId="S::urn:spo:anon#710fb345598fb30fa95c3dd809d7cc3f9fe03a7039dc8c7028b77690bebfaf60::" providerId="AD" clId="Web-{437CB8F9-DF5B-BFD7-BDAF-E51022A383E1}" dt="2023-12-06T03:27:29.921" v="2297" actId="20577"/>
          <ac:spMkLst>
            <pc:docMk/>
            <pc:sldMk cId="2781406447" sldId="275"/>
            <ac:spMk id="3" creationId="{1B5BB432-A1C6-C635-C3EC-7E03447BD136}"/>
          </ac:spMkLst>
        </pc:spChg>
        <pc:picChg chg="add mod modCrop">
          <ac:chgData name="Guest User" userId="S::urn:spo:anon#710fb345598fb30fa95c3dd809d7cc3f9fe03a7039dc8c7028b77690bebfaf60::" providerId="AD" clId="Web-{437CB8F9-DF5B-BFD7-BDAF-E51022A383E1}" dt="2023-12-06T03:29:48.305" v="2329" actId="1076"/>
          <ac:picMkLst>
            <pc:docMk/>
            <pc:sldMk cId="2781406447" sldId="275"/>
            <ac:picMk id="4" creationId="{7E5E8357-D211-EEB1-498C-36D115235911}"/>
          </ac:picMkLst>
        </pc:picChg>
        <pc:picChg chg="add mod modCrop">
          <ac:chgData name="Guest User" userId="S::urn:spo:anon#710fb345598fb30fa95c3dd809d7cc3f9fe03a7039dc8c7028b77690bebfaf60::" providerId="AD" clId="Web-{437CB8F9-DF5B-BFD7-BDAF-E51022A383E1}" dt="2023-12-06T03:29:56.290" v="2331"/>
          <ac:picMkLst>
            <pc:docMk/>
            <pc:sldMk cId="2781406447" sldId="275"/>
            <ac:picMk id="5" creationId="{C209F4EA-7B76-AD5A-780E-EDA2591D377A}"/>
          </ac:picMkLst>
        </pc:picChg>
        <pc:picChg chg="add mod modCrop">
          <ac:chgData name="Guest User" userId="S::urn:spo:anon#710fb345598fb30fa95c3dd809d7cc3f9fe03a7039dc8c7028b77690bebfaf60::" providerId="AD" clId="Web-{437CB8F9-DF5B-BFD7-BDAF-E51022A383E1}" dt="2023-12-06T03:30:04.071" v="2332" actId="1076"/>
          <ac:picMkLst>
            <pc:docMk/>
            <pc:sldMk cId="2781406447" sldId="275"/>
            <ac:picMk id="6" creationId="{75B2A643-C3C2-558F-666E-586A5AD5CB80}"/>
          </ac:picMkLst>
        </pc:picChg>
        <pc:picChg chg="add">
          <ac:chgData name="Guest User" userId="S::urn:spo:anon#710fb345598fb30fa95c3dd809d7cc3f9fe03a7039dc8c7028b77690bebfaf60::" providerId="AD" clId="Web-{437CB8F9-DF5B-BFD7-BDAF-E51022A383E1}" dt="2023-12-06T03:32:52.653" v="2340"/>
          <ac:picMkLst>
            <pc:docMk/>
            <pc:sldMk cId="2781406447" sldId="275"/>
            <ac:picMk id="8" creationId="{BF7B8C9A-2A38-89AD-114B-4ABA9566B72F}"/>
          </ac:picMkLst>
        </pc:picChg>
      </pc:sldChg>
      <pc:sldChg chg="add del replId">
        <pc:chgData name="Guest User" userId="S::urn:spo:anon#710fb345598fb30fa95c3dd809d7cc3f9fe03a7039dc8c7028b77690bebfaf60::" providerId="AD" clId="Web-{437CB8F9-DF5B-BFD7-BDAF-E51022A383E1}" dt="2023-12-06T03:18:36.587" v="2029"/>
        <pc:sldMkLst>
          <pc:docMk/>
          <pc:sldMk cId="3643669777" sldId="275"/>
        </pc:sldMkLst>
      </pc:sldChg>
      <pc:sldChg chg="addSp modSp new">
        <pc:chgData name="Guest User" userId="S::urn:spo:anon#710fb345598fb30fa95c3dd809d7cc3f9fe03a7039dc8c7028b77690bebfaf60::" providerId="AD" clId="Web-{437CB8F9-DF5B-BFD7-BDAF-E51022A383E1}" dt="2023-12-06T03:32:54.560" v="2341"/>
        <pc:sldMkLst>
          <pc:docMk/>
          <pc:sldMk cId="2507682405" sldId="276"/>
        </pc:sldMkLst>
        <pc:spChg chg="mod">
          <ac:chgData name="Guest User" userId="S::urn:spo:anon#710fb345598fb30fa95c3dd809d7cc3f9fe03a7039dc8c7028b77690bebfaf60::" providerId="AD" clId="Web-{437CB8F9-DF5B-BFD7-BDAF-E51022A383E1}" dt="2023-12-06T03:26:47.887" v="2285" actId="20577"/>
          <ac:spMkLst>
            <pc:docMk/>
            <pc:sldMk cId="2507682405" sldId="276"/>
            <ac:spMk id="2" creationId="{B26BC40E-DB32-E7ED-40E9-9AEC49FEF23E}"/>
          </ac:spMkLst>
        </pc:spChg>
        <pc:picChg chg="add">
          <ac:chgData name="Guest User" userId="S::urn:spo:anon#710fb345598fb30fa95c3dd809d7cc3f9fe03a7039dc8c7028b77690bebfaf60::" providerId="AD" clId="Web-{437CB8F9-DF5B-BFD7-BDAF-E51022A383E1}" dt="2023-12-06T03:32:54.560" v="2341"/>
          <ac:picMkLst>
            <pc:docMk/>
            <pc:sldMk cId="2507682405" sldId="276"/>
            <ac:picMk id="5" creationId="{B80BA9C8-AED5-5163-5352-FB2D5E216782}"/>
          </ac:picMkLst>
        </pc:picChg>
      </pc:sldChg>
      <pc:sldMasterChg chg="modTransition modSldLayout">
        <pc:chgData name="Guest User" userId="S::urn:spo:anon#710fb345598fb30fa95c3dd809d7cc3f9fe03a7039dc8c7028b77690bebfaf60::" providerId="AD" clId="Web-{437CB8F9-DF5B-BFD7-BDAF-E51022A383E1}" dt="2023-12-06T03:01:17.833" v="1745"/>
        <pc:sldMasterMkLst>
          <pc:docMk/>
          <pc:sldMasterMk cId="2112447679" sldId="2147483695"/>
        </pc:sldMasterMkLst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3527587195" sldId="2147483696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840570231" sldId="2147483697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845752805" sldId="2147483698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3535596643" sldId="2147483699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659835680" sldId="2147483700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4179596423" sldId="2147483701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4188248786" sldId="2147483702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3948154878" sldId="2147483703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793098998" sldId="2147483704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2726425514" sldId="2147483705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1321849812" sldId="2147483706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2783790626" sldId="2147483707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4201287323" sldId="2147483708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2384224118" sldId="2147483709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405099631" sldId="2147483710"/>
          </pc:sldLayoutMkLst>
        </pc:sldLayoutChg>
        <pc:sldLayoutChg chg="modTransition">
          <pc:chgData name="Guest User" userId="S::urn:spo:anon#710fb345598fb30fa95c3dd809d7cc3f9fe03a7039dc8c7028b77690bebfaf60::" providerId="AD" clId="Web-{437CB8F9-DF5B-BFD7-BDAF-E51022A383E1}" dt="2023-12-06T03:01:17.833" v="1745"/>
          <pc:sldLayoutMkLst>
            <pc:docMk/>
            <pc:sldMasterMk cId="2112447679" sldId="2147483695"/>
            <pc:sldLayoutMk cId="925568850" sldId="2147483711"/>
          </pc:sldLayoutMkLst>
        </pc:sldLayoutChg>
      </pc:sldMasterChg>
    </pc:docChg>
  </pc:docChgLst>
  <pc:docChgLst>
    <pc:chgData name="VIJAYAN Vishnu" userId="S::vishnu.vijayan@ieseg.fr::1ee806d8-9ef7-428a-ad44-8b0a8327a0a6" providerId="AD" clId="Web-{6FDF081C-CE6C-7DB3-1906-D67599EBA497}"/>
    <pc:docChg chg="modSld">
      <pc:chgData name="VIJAYAN Vishnu" userId="S::vishnu.vijayan@ieseg.fr::1ee806d8-9ef7-428a-ad44-8b0a8327a0a6" providerId="AD" clId="Web-{6FDF081C-CE6C-7DB3-1906-D67599EBA497}" dt="2023-12-06T15:20:16.011" v="127"/>
      <pc:docMkLst>
        <pc:docMk/>
      </pc:docMkLst>
      <pc:sldChg chg="addSp delSp modSp">
        <pc:chgData name="VIJAYAN Vishnu" userId="S::vishnu.vijayan@ieseg.fr::1ee806d8-9ef7-428a-ad44-8b0a8327a0a6" providerId="AD" clId="Web-{6FDF081C-CE6C-7DB3-1906-D67599EBA497}" dt="2023-12-06T15:20:16.011" v="127"/>
        <pc:sldMkLst>
          <pc:docMk/>
          <pc:sldMk cId="2648126943" sldId="273"/>
        </pc:sldMkLst>
        <pc:spChg chg="mod">
          <ac:chgData name="VIJAYAN Vishnu" userId="S::vishnu.vijayan@ieseg.fr::1ee806d8-9ef7-428a-ad44-8b0a8327a0a6" providerId="AD" clId="Web-{6FDF081C-CE6C-7DB3-1906-D67599EBA497}" dt="2023-12-06T14:54:28.551" v="6" actId="20577"/>
          <ac:spMkLst>
            <pc:docMk/>
            <pc:sldMk cId="2648126943" sldId="273"/>
            <ac:spMk id="2" creationId="{F1322C49-326B-FD22-8ED4-E12325860F24}"/>
          </ac:spMkLst>
        </pc:spChg>
        <pc:spChg chg="del">
          <ac:chgData name="VIJAYAN Vishnu" userId="S::vishnu.vijayan@ieseg.fr::1ee806d8-9ef7-428a-ad44-8b0a8327a0a6" providerId="AD" clId="Web-{6FDF081C-CE6C-7DB3-1906-D67599EBA497}" dt="2023-12-06T14:54:41.458" v="7"/>
          <ac:spMkLst>
            <pc:docMk/>
            <pc:sldMk cId="2648126943" sldId="273"/>
            <ac:spMk id="3" creationId="{AF32B93F-AE78-2B3A-B6A2-7761310325DA}"/>
          </ac:spMkLst>
        </pc:spChg>
        <pc:spChg chg="add del mod">
          <ac:chgData name="VIJAYAN Vishnu" userId="S::vishnu.vijayan@ieseg.fr::1ee806d8-9ef7-428a-ad44-8b0a8327a0a6" providerId="AD" clId="Web-{6FDF081C-CE6C-7DB3-1906-D67599EBA497}" dt="2023-12-06T15:15:48.861" v="92"/>
          <ac:spMkLst>
            <pc:docMk/>
            <pc:sldMk cId="2648126943" sldId="273"/>
            <ac:spMk id="23" creationId="{D9987B31-D264-2B4F-C223-B022A8C2324C}"/>
          </ac:spMkLst>
        </pc:spChg>
        <pc:spChg chg="add del mod">
          <ac:chgData name="VIJAYAN Vishnu" userId="S::vishnu.vijayan@ieseg.fr::1ee806d8-9ef7-428a-ad44-8b0a8327a0a6" providerId="AD" clId="Web-{6FDF081C-CE6C-7DB3-1906-D67599EBA497}" dt="2023-12-06T15:12:19.729" v="69"/>
          <ac:spMkLst>
            <pc:docMk/>
            <pc:sldMk cId="2648126943" sldId="273"/>
            <ac:spMk id="25" creationId="{E7B072B0-92FD-CB3D-6EED-F4C6014BC55F}"/>
          </ac:spMkLst>
        </pc:spChg>
        <pc:spChg chg="add del mod">
          <ac:chgData name="VIJAYAN Vishnu" userId="S::vishnu.vijayan@ieseg.fr::1ee806d8-9ef7-428a-ad44-8b0a8327a0a6" providerId="AD" clId="Web-{6FDF081C-CE6C-7DB3-1906-D67599EBA497}" dt="2023-12-06T15:15:51.064" v="93"/>
          <ac:spMkLst>
            <pc:docMk/>
            <pc:sldMk cId="2648126943" sldId="273"/>
            <ac:spMk id="26" creationId="{04F0321B-5162-8703-0F1B-E5AD71B083E7}"/>
          </ac:spMkLst>
        </pc:spChg>
        <pc:spChg chg="add del mod">
          <ac:chgData name="VIJAYAN Vishnu" userId="S::vishnu.vijayan@ieseg.fr::1ee806d8-9ef7-428a-ad44-8b0a8327a0a6" providerId="AD" clId="Web-{6FDF081C-CE6C-7DB3-1906-D67599EBA497}" dt="2023-12-06T15:15:55.580" v="94"/>
          <ac:spMkLst>
            <pc:docMk/>
            <pc:sldMk cId="2648126943" sldId="273"/>
            <ac:spMk id="27" creationId="{D5B1D4E0-BFE5-0F23-C279-092D818A5937}"/>
          </ac:spMkLst>
        </pc:spChg>
        <pc:picChg chg="add mod ord">
          <ac:chgData name="VIJAYAN Vishnu" userId="S::vishnu.vijayan@ieseg.fr::1ee806d8-9ef7-428a-ad44-8b0a8327a0a6" providerId="AD" clId="Web-{6FDF081C-CE6C-7DB3-1906-D67599EBA497}" dt="2023-12-06T14:54:44.068" v="8" actId="1076"/>
          <ac:picMkLst>
            <pc:docMk/>
            <pc:sldMk cId="2648126943" sldId="273"/>
            <ac:picMk id="4" creationId="{0EE71E23-E538-256C-1D3A-C99C2987944B}"/>
          </ac:picMkLst>
        </pc:picChg>
        <pc:picChg chg="add del mod">
          <ac:chgData name="VIJAYAN Vishnu" userId="S::vishnu.vijayan@ieseg.fr::1ee806d8-9ef7-428a-ad44-8b0a8327a0a6" providerId="AD" clId="Web-{6FDF081C-CE6C-7DB3-1906-D67599EBA497}" dt="2023-12-06T14:55:00.771" v="11"/>
          <ac:picMkLst>
            <pc:docMk/>
            <pc:sldMk cId="2648126943" sldId="273"/>
            <ac:picMk id="6" creationId="{85BC06B1-A44E-00C6-9311-8CCDC9E003A4}"/>
          </ac:picMkLst>
        </pc:picChg>
        <pc:picChg chg="add del mod">
          <ac:chgData name="VIJAYAN Vishnu" userId="S::vishnu.vijayan@ieseg.fr::1ee806d8-9ef7-428a-ad44-8b0a8327a0a6" providerId="AD" clId="Web-{6FDF081C-CE6C-7DB3-1906-D67599EBA497}" dt="2023-12-06T14:55:10.850" v="13"/>
          <ac:picMkLst>
            <pc:docMk/>
            <pc:sldMk cId="2648126943" sldId="273"/>
            <ac:picMk id="7" creationId="{398860E9-99DB-9F1D-2B30-B5BA8B045A6E}"/>
          </ac:picMkLst>
        </pc:picChg>
        <pc:picChg chg="add mod">
          <ac:chgData name="VIJAYAN Vishnu" userId="S::vishnu.vijayan@ieseg.fr::1ee806d8-9ef7-428a-ad44-8b0a8327a0a6" providerId="AD" clId="Web-{6FDF081C-CE6C-7DB3-1906-D67599EBA497}" dt="2023-12-06T15:16:14.471" v="95" actId="1076"/>
          <ac:picMkLst>
            <pc:docMk/>
            <pc:sldMk cId="2648126943" sldId="273"/>
            <ac:picMk id="8" creationId="{3A1C96CB-174C-4EE4-76C6-5A67FC5CB2BC}"/>
          </ac:picMkLst>
        </pc:picChg>
        <pc:picChg chg="add mod">
          <ac:chgData name="VIJAYAN Vishnu" userId="S::vishnu.vijayan@ieseg.fr::1ee806d8-9ef7-428a-ad44-8b0a8327a0a6" providerId="AD" clId="Web-{6FDF081C-CE6C-7DB3-1906-D67599EBA497}" dt="2023-12-06T14:56:11.461" v="17" actId="1076"/>
          <ac:picMkLst>
            <pc:docMk/>
            <pc:sldMk cId="2648126943" sldId="273"/>
            <ac:picMk id="9" creationId="{53FD76F2-3FD2-36DF-3430-C089747E9551}"/>
          </ac:picMkLst>
        </pc:picChg>
        <pc:picChg chg="add mod modCrop">
          <ac:chgData name="VIJAYAN Vishnu" userId="S::vishnu.vijayan@ieseg.fr::1ee806d8-9ef7-428a-ad44-8b0a8327a0a6" providerId="AD" clId="Web-{6FDF081C-CE6C-7DB3-1906-D67599EBA497}" dt="2023-12-06T15:16:24.222" v="98"/>
          <ac:picMkLst>
            <pc:docMk/>
            <pc:sldMk cId="2648126943" sldId="273"/>
            <ac:picMk id="10" creationId="{34520382-41D0-687D-0AD4-A5EEAA2D26D5}"/>
          </ac:picMkLst>
        </pc:picChg>
        <pc:picChg chg="add mod">
          <ac:chgData name="VIJAYAN Vishnu" userId="S::vishnu.vijayan@ieseg.fr::1ee806d8-9ef7-428a-ad44-8b0a8327a0a6" providerId="AD" clId="Web-{6FDF081C-CE6C-7DB3-1906-D67599EBA497}" dt="2023-12-06T14:56:47.728" v="22" actId="1076"/>
          <ac:picMkLst>
            <pc:docMk/>
            <pc:sldMk cId="2648126943" sldId="273"/>
            <ac:picMk id="11" creationId="{6E1F75E9-01DF-2DB3-C909-28FE8E4304B6}"/>
          </ac:picMkLst>
        </pc:picChg>
        <pc:picChg chg="add mod modCrop">
          <ac:chgData name="VIJAYAN Vishnu" userId="S::vishnu.vijayan@ieseg.fr::1ee806d8-9ef7-428a-ad44-8b0a8327a0a6" providerId="AD" clId="Web-{6FDF081C-CE6C-7DB3-1906-D67599EBA497}" dt="2023-12-06T15:16:36.191" v="101" actId="1076"/>
          <ac:picMkLst>
            <pc:docMk/>
            <pc:sldMk cId="2648126943" sldId="273"/>
            <ac:picMk id="12" creationId="{146FD57F-25F2-4766-13EA-6977320BFD27}"/>
          </ac:picMkLst>
        </pc:picChg>
        <pc:picChg chg="add mod">
          <ac:chgData name="VIJAYAN Vishnu" userId="S::vishnu.vijayan@ieseg.fr::1ee806d8-9ef7-428a-ad44-8b0a8327a0a6" providerId="AD" clId="Web-{6FDF081C-CE6C-7DB3-1906-D67599EBA497}" dt="2023-12-06T15:02:05.567" v="26" actId="1076"/>
          <ac:picMkLst>
            <pc:docMk/>
            <pc:sldMk cId="2648126943" sldId="273"/>
            <ac:picMk id="13" creationId="{3617BFE2-B62F-20CB-96EF-96F57937E698}"/>
          </ac:picMkLst>
        </pc:picChg>
        <pc:picChg chg="add mod modCrop">
          <ac:chgData name="VIJAYAN Vishnu" userId="S::vishnu.vijayan@ieseg.fr::1ee806d8-9ef7-428a-ad44-8b0a8327a0a6" providerId="AD" clId="Web-{6FDF081C-CE6C-7DB3-1906-D67599EBA497}" dt="2023-12-06T15:17:00.223" v="104" actId="1076"/>
          <ac:picMkLst>
            <pc:docMk/>
            <pc:sldMk cId="2648126943" sldId="273"/>
            <ac:picMk id="14" creationId="{FF7CDB29-9FE2-8D33-BF74-EE90BD243F7D}"/>
          </ac:picMkLst>
        </pc:picChg>
        <pc:picChg chg="add mod">
          <ac:chgData name="VIJAYAN Vishnu" userId="S::vishnu.vijayan@ieseg.fr::1ee806d8-9ef7-428a-ad44-8b0a8327a0a6" providerId="AD" clId="Web-{6FDF081C-CE6C-7DB3-1906-D67599EBA497}" dt="2023-12-06T15:05:11.558" v="34" actId="1076"/>
          <ac:picMkLst>
            <pc:docMk/>
            <pc:sldMk cId="2648126943" sldId="273"/>
            <ac:picMk id="15" creationId="{45A9D0CC-681A-DB46-45D8-8E9D5B537C87}"/>
          </ac:picMkLst>
        </pc:picChg>
        <pc:picChg chg="add mod">
          <ac:chgData name="VIJAYAN Vishnu" userId="S::vishnu.vijayan@ieseg.fr::1ee806d8-9ef7-428a-ad44-8b0a8327a0a6" providerId="AD" clId="Web-{6FDF081C-CE6C-7DB3-1906-D67599EBA497}" dt="2023-12-06T15:05:21.730" v="36" actId="1076"/>
          <ac:picMkLst>
            <pc:docMk/>
            <pc:sldMk cId="2648126943" sldId="273"/>
            <ac:picMk id="16" creationId="{999F98E9-0742-DF30-2377-06FCCFEA6ED3}"/>
          </ac:picMkLst>
        </pc:picChg>
        <pc:picChg chg="add mod">
          <ac:chgData name="VIJAYAN Vishnu" userId="S::vishnu.vijayan@ieseg.fr::1ee806d8-9ef7-428a-ad44-8b0a8327a0a6" providerId="AD" clId="Web-{6FDF081C-CE6C-7DB3-1906-D67599EBA497}" dt="2023-12-06T15:08:30.471" v="43" actId="1076"/>
          <ac:picMkLst>
            <pc:docMk/>
            <pc:sldMk cId="2648126943" sldId="273"/>
            <ac:picMk id="17" creationId="{CBD8B2C7-CDEA-2765-C31A-5B07544B3085}"/>
          </ac:picMkLst>
        </pc:picChg>
        <pc:picChg chg="add mod">
          <ac:chgData name="VIJAYAN Vishnu" userId="S::vishnu.vijayan@ieseg.fr::1ee806d8-9ef7-428a-ad44-8b0a8327a0a6" providerId="AD" clId="Web-{6FDF081C-CE6C-7DB3-1906-D67599EBA497}" dt="2023-12-06T15:08:36.956" v="45" actId="1076"/>
          <ac:picMkLst>
            <pc:docMk/>
            <pc:sldMk cId="2648126943" sldId="273"/>
            <ac:picMk id="18" creationId="{135B52EC-12B0-E40D-6C72-B5C735326965}"/>
          </ac:picMkLst>
        </pc:picChg>
        <pc:picChg chg="add del mod">
          <ac:chgData name="VIJAYAN Vishnu" userId="S::vishnu.vijayan@ieseg.fr::1ee806d8-9ef7-428a-ad44-8b0a8327a0a6" providerId="AD" clId="Web-{6FDF081C-CE6C-7DB3-1906-D67599EBA497}" dt="2023-12-06T15:08:58.800" v="48"/>
          <ac:picMkLst>
            <pc:docMk/>
            <pc:sldMk cId="2648126943" sldId="273"/>
            <ac:picMk id="19" creationId="{0002AC67-5559-DFF6-E32E-C6E9EFEAB93D}"/>
          </ac:picMkLst>
        </pc:picChg>
        <pc:picChg chg="add mod">
          <ac:chgData name="VIJAYAN Vishnu" userId="S::vishnu.vijayan@ieseg.fr::1ee806d8-9ef7-428a-ad44-8b0a8327a0a6" providerId="AD" clId="Web-{6FDF081C-CE6C-7DB3-1906-D67599EBA497}" dt="2023-12-06T15:09:44.942" v="50" actId="1076"/>
          <ac:picMkLst>
            <pc:docMk/>
            <pc:sldMk cId="2648126943" sldId="273"/>
            <ac:picMk id="20" creationId="{DA98A759-C84C-6FF5-13A0-360642B90A07}"/>
          </ac:picMkLst>
        </pc:picChg>
        <pc:picChg chg="add mod">
          <ac:chgData name="VIJAYAN Vishnu" userId="S::vishnu.vijayan@ieseg.fr::1ee806d8-9ef7-428a-ad44-8b0a8327a0a6" providerId="AD" clId="Web-{6FDF081C-CE6C-7DB3-1906-D67599EBA497}" dt="2023-12-06T15:09:56.568" v="52" actId="1076"/>
          <ac:picMkLst>
            <pc:docMk/>
            <pc:sldMk cId="2648126943" sldId="273"/>
            <ac:picMk id="21" creationId="{77269F6C-1C49-8AA3-3CBE-29A8C7544AAD}"/>
          </ac:picMkLst>
        </pc:picChg>
        <pc:cxnChg chg="add del mod">
          <ac:chgData name="VIJAYAN Vishnu" userId="S::vishnu.vijayan@ieseg.fr::1ee806d8-9ef7-428a-ad44-8b0a8327a0a6" providerId="AD" clId="Web-{6FDF081C-CE6C-7DB3-1906-D67599EBA497}" dt="2023-12-06T15:20:16.011" v="127"/>
          <ac:cxnSpMkLst>
            <pc:docMk/>
            <pc:sldMk cId="2648126943" sldId="273"/>
            <ac:cxnSpMk id="28" creationId="{4F056054-8834-0284-CD13-1C7EE1AAE268}"/>
          </ac:cxnSpMkLst>
        </pc:cxnChg>
        <pc:cxnChg chg="add del mod">
          <ac:chgData name="VIJAYAN Vishnu" userId="S::vishnu.vijayan@ieseg.fr::1ee806d8-9ef7-428a-ad44-8b0a8327a0a6" providerId="AD" clId="Web-{6FDF081C-CE6C-7DB3-1906-D67599EBA497}" dt="2023-12-06T15:20:01.432" v="126"/>
          <ac:cxnSpMkLst>
            <pc:docMk/>
            <pc:sldMk cId="2648126943" sldId="273"/>
            <ac:cxnSpMk id="29" creationId="{2201D34B-1748-9FBA-C248-B617441E9111}"/>
          </ac:cxnSpMkLst>
        </pc:cxnChg>
      </pc:sldChg>
    </pc:docChg>
  </pc:docChgLst>
  <pc:docChgLst>
    <pc:chgData name="WOLFE Alice" userId="S::alice.wolfe@ieseg.fr::8c285752-2dd4-4135-ac96-ce92268eb5df" providerId="AD" clId="Web-{C0F44F2E-1863-001D-D41C-67A2E290F284}"/>
    <pc:docChg chg="addSld delSld modSld sldOrd">
      <pc:chgData name="WOLFE Alice" userId="S::alice.wolfe@ieseg.fr::8c285752-2dd4-4135-ac96-ce92268eb5df" providerId="AD" clId="Web-{C0F44F2E-1863-001D-D41C-67A2E290F284}" dt="2023-12-06T22:49:43.849" v="2723" actId="20577"/>
      <pc:docMkLst>
        <pc:docMk/>
      </pc:docMkLst>
      <pc:sldChg chg="ord">
        <pc:chgData name="WOLFE Alice" userId="S::alice.wolfe@ieseg.fr::8c285752-2dd4-4135-ac96-ce92268eb5df" providerId="AD" clId="Web-{C0F44F2E-1863-001D-D41C-67A2E290F284}" dt="2023-12-06T19:54:23.293" v="1751"/>
        <pc:sldMkLst>
          <pc:docMk/>
          <pc:sldMk cId="3848888497" sldId="262"/>
        </pc:sldMkLst>
      </pc:sldChg>
      <pc:sldChg chg="addSp delSp modSp mod setBg">
        <pc:chgData name="WOLFE Alice" userId="S::alice.wolfe@ieseg.fr::8c285752-2dd4-4135-ac96-ce92268eb5df" providerId="AD" clId="Web-{C0F44F2E-1863-001D-D41C-67A2E290F284}" dt="2023-12-06T21:34:10.718" v="2436" actId="1076"/>
        <pc:sldMkLst>
          <pc:docMk/>
          <pc:sldMk cId="1790332367" sldId="264"/>
        </pc:sldMkLst>
        <pc:spChg chg="mod">
          <ac:chgData name="WOLFE Alice" userId="S::alice.wolfe@ieseg.fr::8c285752-2dd4-4135-ac96-ce92268eb5df" providerId="AD" clId="Web-{C0F44F2E-1863-001D-D41C-67A2E290F284}" dt="2023-12-06T20:47:10.515" v="2379"/>
          <ac:spMkLst>
            <pc:docMk/>
            <pc:sldMk cId="1790332367" sldId="264"/>
            <ac:spMk id="2" creationId="{2D738E09-549B-A298-9C0B-AB953299339F}"/>
          </ac:spMkLst>
        </pc:spChg>
        <pc:spChg chg="del">
          <ac:chgData name="WOLFE Alice" userId="S::alice.wolfe@ieseg.fr::8c285752-2dd4-4135-ac96-ce92268eb5df" providerId="AD" clId="Web-{C0F44F2E-1863-001D-D41C-67A2E290F284}" dt="2023-12-06T19:01:58.279" v="10"/>
          <ac:spMkLst>
            <pc:docMk/>
            <pc:sldMk cId="1790332367" sldId="264"/>
            <ac:spMk id="3" creationId="{05640E12-9360-B483-5EB8-F2E3156EBD5E}"/>
          </ac:spMkLst>
        </pc:spChg>
        <pc:spChg chg="add del mod">
          <ac:chgData name="WOLFE Alice" userId="S::alice.wolfe@ieseg.fr::8c285752-2dd4-4135-ac96-ce92268eb5df" providerId="AD" clId="Web-{C0F44F2E-1863-001D-D41C-67A2E290F284}" dt="2023-12-06T20:47:10.546" v="2380"/>
          <ac:spMkLst>
            <pc:docMk/>
            <pc:sldMk cId="1790332367" sldId="264"/>
            <ac:spMk id="5" creationId="{391E2536-F155-22AA-1A1A-92D312B7B707}"/>
          </ac:spMkLst>
        </pc:spChg>
        <pc:spChg chg="del">
          <ac:chgData name="WOLFE Alice" userId="S::alice.wolfe@ieseg.fr::8c285752-2dd4-4135-ac96-ce92268eb5df" providerId="AD" clId="Web-{C0F44F2E-1863-001D-D41C-67A2E290F284}" dt="2023-12-06T19:01:56.310" v="9"/>
          <ac:spMkLst>
            <pc:docMk/>
            <pc:sldMk cId="1790332367" sldId="264"/>
            <ac:spMk id="7" creationId="{AFF85998-90FB-0D69-E139-597AC919875D}"/>
          </ac:spMkLst>
        </pc:spChg>
        <pc:spChg chg="del">
          <ac:chgData name="WOLFE Alice" userId="S::alice.wolfe@ieseg.fr::8c285752-2dd4-4135-ac96-ce92268eb5df" providerId="AD" clId="Web-{C0F44F2E-1863-001D-D41C-67A2E290F284}" dt="2023-12-06T19:02:01.388" v="11"/>
          <ac:spMkLst>
            <pc:docMk/>
            <pc:sldMk cId="1790332367" sldId="264"/>
            <ac:spMk id="8" creationId="{F3D0B0BB-D349-5322-2C5C-F09FA17D3DE0}"/>
          </ac:spMkLst>
        </pc:spChg>
        <pc:spChg chg="del">
          <ac:chgData name="WOLFE Alice" userId="S::alice.wolfe@ieseg.fr::8c285752-2dd4-4135-ac96-ce92268eb5df" providerId="AD" clId="Web-{C0F44F2E-1863-001D-D41C-67A2E290F284}" dt="2023-12-06T19:01:54.498" v="8"/>
          <ac:spMkLst>
            <pc:docMk/>
            <pc:sldMk cId="1790332367" sldId="264"/>
            <ac:spMk id="9" creationId="{DA62473F-555F-66CF-21DF-8AD16827303F}"/>
          </ac:spMkLst>
        </pc:spChg>
        <pc:spChg chg="del">
          <ac:chgData name="WOLFE Alice" userId="S::alice.wolfe@ieseg.fr::8c285752-2dd4-4135-ac96-ce92268eb5df" providerId="AD" clId="Web-{C0F44F2E-1863-001D-D41C-67A2E290F284}" dt="2023-12-06T19:01:50.154" v="5"/>
          <ac:spMkLst>
            <pc:docMk/>
            <pc:sldMk cId="1790332367" sldId="264"/>
            <ac:spMk id="10" creationId="{7EE2B2F9-0D04-648B-6300-4BDF5AE34A25}"/>
          </ac:spMkLst>
        </pc:spChg>
        <pc:spChg chg="add del">
          <ac:chgData name="WOLFE Alice" userId="S::alice.wolfe@ieseg.fr::8c285752-2dd4-4135-ac96-ce92268eb5df" providerId="AD" clId="Web-{C0F44F2E-1863-001D-D41C-67A2E290F284}" dt="2023-12-06T20:47:10.515" v="2379"/>
          <ac:spMkLst>
            <pc:docMk/>
            <pc:sldMk cId="1790332367" sldId="264"/>
            <ac:spMk id="13" creationId="{4600514D-20FB-4559-97DC-D1DC39E6C3DE}"/>
          </ac:spMkLst>
        </pc:spChg>
        <pc:spChg chg="add del">
          <ac:chgData name="WOLFE Alice" userId="S::alice.wolfe@ieseg.fr::8c285752-2dd4-4135-ac96-ce92268eb5df" providerId="AD" clId="Web-{C0F44F2E-1863-001D-D41C-67A2E290F284}" dt="2023-12-06T20:47:10.515" v="2379"/>
          <ac:spMkLst>
            <pc:docMk/>
            <pc:sldMk cId="1790332367" sldId="264"/>
            <ac:spMk id="14" creationId="{8DF4D7F6-81B5-452A-9CE6-76D81F91D41B}"/>
          </ac:spMkLst>
        </pc:spChg>
        <pc:spChg chg="add del">
          <ac:chgData name="WOLFE Alice" userId="S::alice.wolfe@ieseg.fr::8c285752-2dd4-4135-ac96-ce92268eb5df" providerId="AD" clId="Web-{C0F44F2E-1863-001D-D41C-67A2E290F284}" dt="2023-12-06T20:47:10.515" v="2379"/>
          <ac:spMkLst>
            <pc:docMk/>
            <pc:sldMk cId="1790332367" sldId="264"/>
            <ac:spMk id="15" creationId="{266F638A-E405-4AC0-B984-72E5813B0DD1}"/>
          </ac:spMkLst>
        </pc:spChg>
        <pc:spChg chg="add del">
          <ac:chgData name="WOLFE Alice" userId="S::alice.wolfe@ieseg.fr::8c285752-2dd4-4135-ac96-ce92268eb5df" providerId="AD" clId="Web-{C0F44F2E-1863-001D-D41C-67A2E290F284}" dt="2023-12-06T20:47:10.515" v="2379"/>
          <ac:spMkLst>
            <pc:docMk/>
            <pc:sldMk cId="1790332367" sldId="264"/>
            <ac:spMk id="21" creationId="{27B538D5-95DB-47ED-9CB4-34AE5BF78E6B}"/>
          </ac:spMkLst>
        </pc:spChg>
        <pc:graphicFrameChg chg="add mod modGraphic">
          <ac:chgData name="WOLFE Alice" userId="S::alice.wolfe@ieseg.fr::8c285752-2dd4-4135-ac96-ce92268eb5df" providerId="AD" clId="Web-{C0F44F2E-1863-001D-D41C-67A2E290F284}" dt="2023-12-06T21:34:10.718" v="2436" actId="1076"/>
          <ac:graphicFrameMkLst>
            <pc:docMk/>
            <pc:sldMk cId="1790332367" sldId="264"/>
            <ac:graphicFrameMk id="23" creationId="{207E87C4-EF43-9F82-A361-86F572768980}"/>
          </ac:graphicFrameMkLst>
        </pc:graphicFrameChg>
        <pc:picChg chg="ord">
          <ac:chgData name="WOLFE Alice" userId="S::alice.wolfe@ieseg.fr::8c285752-2dd4-4135-ac96-ce92268eb5df" providerId="AD" clId="Web-{C0F44F2E-1863-001D-D41C-67A2E290F284}" dt="2023-12-06T20:47:10.515" v="2379"/>
          <ac:picMkLst>
            <pc:docMk/>
            <pc:sldMk cId="1790332367" sldId="264"/>
            <ac:picMk id="6" creationId="{9428F580-1711-7801-DE9D-2B9043E86E0F}"/>
          </ac:picMkLst>
        </pc:picChg>
        <pc:picChg chg="del">
          <ac:chgData name="WOLFE Alice" userId="S::alice.wolfe@ieseg.fr::8c285752-2dd4-4135-ac96-ce92268eb5df" providerId="AD" clId="Web-{C0F44F2E-1863-001D-D41C-67A2E290F284}" dt="2023-12-06T19:01:51.216" v="6"/>
          <ac:picMkLst>
            <pc:docMk/>
            <pc:sldMk cId="1790332367" sldId="264"/>
            <ac:picMk id="11" creationId="{BF21CF8B-FDC7-626B-2731-E0FC35940E5F}"/>
          </ac:picMkLst>
        </pc:picChg>
        <pc:picChg chg="del">
          <ac:chgData name="WOLFE Alice" userId="S::alice.wolfe@ieseg.fr::8c285752-2dd4-4135-ac96-ce92268eb5df" providerId="AD" clId="Web-{C0F44F2E-1863-001D-D41C-67A2E290F284}" dt="2023-12-06T19:01:51.904" v="7"/>
          <ac:picMkLst>
            <pc:docMk/>
            <pc:sldMk cId="1790332367" sldId="264"/>
            <ac:picMk id="12" creationId="{83825F6E-EED2-362C-FB0D-9D0F5E76D11D}"/>
          </ac:picMkLst>
        </pc:picChg>
        <pc:cxnChg chg="add del">
          <ac:chgData name="WOLFE Alice" userId="S::alice.wolfe@ieseg.fr::8c285752-2dd4-4135-ac96-ce92268eb5df" providerId="AD" clId="Web-{C0F44F2E-1863-001D-D41C-67A2E290F284}" dt="2023-12-06T20:47:10.515" v="2379"/>
          <ac:cxnSpMkLst>
            <pc:docMk/>
            <pc:sldMk cId="1790332367" sldId="264"/>
            <ac:cxnSpMk id="17" creationId="{7D1CBE93-B17D-4509-843C-82287C38032A}"/>
          </ac:cxnSpMkLst>
        </pc:cxnChg>
        <pc:cxnChg chg="add del">
          <ac:chgData name="WOLFE Alice" userId="S::alice.wolfe@ieseg.fr::8c285752-2dd4-4135-ac96-ce92268eb5df" providerId="AD" clId="Web-{C0F44F2E-1863-001D-D41C-67A2E290F284}" dt="2023-12-06T20:47:10.515" v="2379"/>
          <ac:cxnSpMkLst>
            <pc:docMk/>
            <pc:sldMk cId="1790332367" sldId="264"/>
            <ac:cxnSpMk id="19" creationId="{AE6277B4-6A43-48AB-89B2-3442221619CC}"/>
          </ac:cxnSpMkLst>
        </pc:cxnChg>
      </pc:sldChg>
      <pc:sldChg chg="del">
        <pc:chgData name="WOLFE Alice" userId="S::alice.wolfe@ieseg.fr::8c285752-2dd4-4135-ac96-ce92268eb5df" providerId="AD" clId="Web-{C0F44F2E-1863-001D-D41C-67A2E290F284}" dt="2023-12-06T21:24:52.902" v="2431"/>
        <pc:sldMkLst>
          <pc:docMk/>
          <pc:sldMk cId="2010217239" sldId="274"/>
        </pc:sldMkLst>
      </pc:sldChg>
      <pc:sldChg chg="modSp ord">
        <pc:chgData name="WOLFE Alice" userId="S::alice.wolfe@ieseg.fr::8c285752-2dd4-4135-ac96-ce92268eb5df" providerId="AD" clId="Web-{C0F44F2E-1863-001D-D41C-67A2E290F284}" dt="2023-12-06T20:01:31.196" v="1816" actId="20577"/>
        <pc:sldMkLst>
          <pc:docMk/>
          <pc:sldMk cId="2781406447" sldId="275"/>
        </pc:sldMkLst>
        <pc:spChg chg="mod">
          <ac:chgData name="WOLFE Alice" userId="S::alice.wolfe@ieseg.fr::8c285752-2dd4-4135-ac96-ce92268eb5df" providerId="AD" clId="Web-{C0F44F2E-1863-001D-D41C-67A2E290F284}" dt="2023-12-06T20:00:29.116" v="1803" actId="20577"/>
          <ac:spMkLst>
            <pc:docMk/>
            <pc:sldMk cId="2781406447" sldId="275"/>
            <ac:spMk id="2" creationId="{7A6B2629-F5BB-1C98-9468-A6007CED2B75}"/>
          </ac:spMkLst>
        </pc:spChg>
        <pc:spChg chg="mod">
          <ac:chgData name="WOLFE Alice" userId="S::alice.wolfe@ieseg.fr::8c285752-2dd4-4135-ac96-ce92268eb5df" providerId="AD" clId="Web-{C0F44F2E-1863-001D-D41C-67A2E290F284}" dt="2023-12-06T20:01:31.196" v="1816" actId="20577"/>
          <ac:spMkLst>
            <pc:docMk/>
            <pc:sldMk cId="2781406447" sldId="275"/>
            <ac:spMk id="3" creationId="{1B5BB432-A1C6-C635-C3EC-7E03447BD136}"/>
          </ac:spMkLst>
        </pc:spChg>
        <pc:picChg chg="mod">
          <ac:chgData name="WOLFE Alice" userId="S::alice.wolfe@ieseg.fr::8c285752-2dd4-4135-ac96-ce92268eb5df" providerId="AD" clId="Web-{C0F44F2E-1863-001D-D41C-67A2E290F284}" dt="2023-12-06T20:01:05.117" v="1811" actId="1076"/>
          <ac:picMkLst>
            <pc:docMk/>
            <pc:sldMk cId="2781406447" sldId="275"/>
            <ac:picMk id="5" creationId="{C209F4EA-7B76-AD5A-780E-EDA2591D377A}"/>
          </ac:picMkLst>
        </pc:picChg>
        <pc:picChg chg="mod">
          <ac:chgData name="WOLFE Alice" userId="S::alice.wolfe@ieseg.fr::8c285752-2dd4-4135-ac96-ce92268eb5df" providerId="AD" clId="Web-{C0F44F2E-1863-001D-D41C-67A2E290F284}" dt="2023-12-06T20:00:55.930" v="1810" actId="1076"/>
          <ac:picMkLst>
            <pc:docMk/>
            <pc:sldMk cId="2781406447" sldId="275"/>
            <ac:picMk id="6" creationId="{75B2A643-C3C2-558F-666E-586A5AD5CB80}"/>
          </ac:picMkLst>
        </pc:picChg>
      </pc:sldChg>
      <pc:sldChg chg="modSp ord">
        <pc:chgData name="WOLFE Alice" userId="S::alice.wolfe@ieseg.fr::8c285752-2dd4-4135-ac96-ce92268eb5df" providerId="AD" clId="Web-{C0F44F2E-1863-001D-D41C-67A2E290F284}" dt="2023-12-06T21:48:28.091" v="2602" actId="20577"/>
        <pc:sldMkLst>
          <pc:docMk/>
          <pc:sldMk cId="2507682405" sldId="276"/>
        </pc:sldMkLst>
        <pc:spChg chg="mod">
          <ac:chgData name="WOLFE Alice" userId="S::alice.wolfe@ieseg.fr::8c285752-2dd4-4135-ac96-ce92268eb5df" providerId="AD" clId="Web-{C0F44F2E-1863-001D-D41C-67A2E290F284}" dt="2023-12-06T19:54:48.825" v="1769" actId="20577"/>
          <ac:spMkLst>
            <pc:docMk/>
            <pc:sldMk cId="2507682405" sldId="276"/>
            <ac:spMk id="2" creationId="{B26BC40E-DB32-E7ED-40E9-9AEC49FEF23E}"/>
          </ac:spMkLst>
        </pc:spChg>
        <pc:spChg chg="mod">
          <ac:chgData name="WOLFE Alice" userId="S::alice.wolfe@ieseg.fr::8c285752-2dd4-4135-ac96-ce92268eb5df" providerId="AD" clId="Web-{C0F44F2E-1863-001D-D41C-67A2E290F284}" dt="2023-12-06T21:48:28.091" v="2602" actId="20577"/>
          <ac:spMkLst>
            <pc:docMk/>
            <pc:sldMk cId="2507682405" sldId="276"/>
            <ac:spMk id="3" creationId="{DE9E85E9-6567-00FE-6E39-E9F15973C45C}"/>
          </ac:spMkLst>
        </pc:spChg>
      </pc:sldChg>
      <pc:sldChg chg="add replId">
        <pc:chgData name="WOLFE Alice" userId="S::alice.wolfe@ieseg.fr::8c285752-2dd4-4135-ac96-ce92268eb5df" providerId="AD" clId="Web-{C0F44F2E-1863-001D-D41C-67A2E290F284}" dt="2023-12-06T19:00:03.651" v="0"/>
        <pc:sldMkLst>
          <pc:docMk/>
          <pc:sldMk cId="3225857082" sldId="277"/>
        </pc:sldMkLst>
      </pc:sldChg>
      <pc:sldChg chg="addSp delSp modSp add mod replId setBg">
        <pc:chgData name="WOLFE Alice" userId="S::alice.wolfe@ieseg.fr::8c285752-2dd4-4135-ac96-ce92268eb5df" providerId="AD" clId="Web-{C0F44F2E-1863-001D-D41C-67A2E290F284}" dt="2023-12-06T22:40:22.586" v="2664" actId="1076"/>
        <pc:sldMkLst>
          <pc:docMk/>
          <pc:sldMk cId="3187935227" sldId="278"/>
        </pc:sldMkLst>
        <pc:spChg chg="mod">
          <ac:chgData name="WOLFE Alice" userId="S::alice.wolfe@ieseg.fr::8c285752-2dd4-4135-ac96-ce92268eb5df" providerId="AD" clId="Web-{C0F44F2E-1863-001D-D41C-67A2E290F284}" dt="2023-12-06T22:16:51.274" v="2652" actId="14100"/>
          <ac:spMkLst>
            <pc:docMk/>
            <pc:sldMk cId="3187935227" sldId="278"/>
            <ac:spMk id="2" creationId="{2D738E09-549B-A298-9C0B-AB953299339F}"/>
          </ac:spMkLst>
        </pc:spChg>
        <pc:spChg chg="mod ord">
          <ac:chgData name="WOLFE Alice" userId="S::alice.wolfe@ieseg.fr::8c285752-2dd4-4135-ac96-ce92268eb5df" providerId="AD" clId="Web-{C0F44F2E-1863-001D-D41C-67A2E290F284}" dt="2023-12-06T22:15:33.318" v="2642"/>
          <ac:spMkLst>
            <pc:docMk/>
            <pc:sldMk cId="3187935227" sldId="278"/>
            <ac:spMk id="5" creationId="{391E2536-F155-22AA-1A1A-92D312B7B707}"/>
          </ac:spMkLst>
        </pc:spChg>
        <pc:spChg chg="add del">
          <ac:chgData name="WOLFE Alice" userId="S::alice.wolfe@ieseg.fr::8c285752-2dd4-4135-ac96-ce92268eb5df" providerId="AD" clId="Web-{C0F44F2E-1863-001D-D41C-67A2E290F284}" dt="2023-12-06T22:15:11.552" v="2640"/>
          <ac:spMkLst>
            <pc:docMk/>
            <pc:sldMk cId="3187935227" sldId="278"/>
            <ac:spMk id="12" creationId="{E6641776-030A-4061-B2C7-E63EA1B0074A}"/>
          </ac:spMkLst>
        </pc:spChg>
        <pc:spChg chg="add del">
          <ac:chgData name="WOLFE Alice" userId="S::alice.wolfe@ieseg.fr::8c285752-2dd4-4135-ac96-ce92268eb5df" providerId="AD" clId="Web-{C0F44F2E-1863-001D-D41C-67A2E290F284}" dt="2023-12-06T22:15:33.318" v="2642"/>
          <ac:spMkLst>
            <pc:docMk/>
            <pc:sldMk cId="3187935227" sldId="278"/>
            <ac:spMk id="17" creationId="{6F6C2649-D6CE-4FD1-86BD-CBF571D207E3}"/>
          </ac:spMkLst>
        </pc:spChg>
        <pc:spChg chg="add del">
          <ac:chgData name="WOLFE Alice" userId="S::alice.wolfe@ieseg.fr::8c285752-2dd4-4135-ac96-ce92268eb5df" providerId="AD" clId="Web-{C0F44F2E-1863-001D-D41C-67A2E290F284}" dt="2023-12-06T22:15:33.318" v="2642"/>
          <ac:spMkLst>
            <pc:docMk/>
            <pc:sldMk cId="3187935227" sldId="278"/>
            <ac:spMk id="23" creationId="{901FBDCB-B9EC-42C8-A4A6-709708406D14}"/>
          </ac:spMkLst>
        </pc:spChg>
        <pc:picChg chg="add mod">
          <ac:chgData name="WOLFE Alice" userId="S::alice.wolfe@ieseg.fr::8c285752-2dd4-4135-ac96-ce92268eb5df" providerId="AD" clId="Web-{C0F44F2E-1863-001D-D41C-67A2E290F284}" dt="2023-12-06T22:15:55.350" v="2646" actId="14100"/>
          <ac:picMkLst>
            <pc:docMk/>
            <pc:sldMk cId="3187935227" sldId="278"/>
            <ac:picMk id="3" creationId="{3089BD3F-05D7-A81D-0932-7DA6B91A7514}"/>
          </ac:picMkLst>
        </pc:picChg>
        <pc:picChg chg="add del mod">
          <ac:chgData name="WOLFE Alice" userId="S::alice.wolfe@ieseg.fr::8c285752-2dd4-4135-ac96-ce92268eb5df" providerId="AD" clId="Web-{C0F44F2E-1863-001D-D41C-67A2E290F284}" dt="2023-12-06T21:23:12.711" v="2427"/>
          <ac:picMkLst>
            <pc:docMk/>
            <pc:sldMk cId="3187935227" sldId="278"/>
            <ac:picMk id="3" creationId="{453F81E0-6290-AC8C-FC17-345E84A83219}"/>
          </ac:picMkLst>
        </pc:picChg>
        <pc:picChg chg="add del mod">
          <ac:chgData name="WOLFE Alice" userId="S::alice.wolfe@ieseg.fr::8c285752-2dd4-4135-ac96-ce92268eb5df" providerId="AD" clId="Web-{C0F44F2E-1863-001D-D41C-67A2E290F284}" dt="2023-12-06T21:58:18.908" v="2611"/>
          <ac:picMkLst>
            <pc:docMk/>
            <pc:sldMk cId="3187935227" sldId="278"/>
            <ac:picMk id="4" creationId="{148F3CD4-B3EB-9099-1BA1-49D621E4A537}"/>
          </ac:picMkLst>
        </pc:picChg>
        <pc:picChg chg="add mod ord">
          <ac:chgData name="WOLFE Alice" userId="S::alice.wolfe@ieseg.fr::8c285752-2dd4-4135-ac96-ce92268eb5df" providerId="AD" clId="Web-{C0F44F2E-1863-001D-D41C-67A2E290F284}" dt="2023-12-06T22:15:44.600" v="2644" actId="1076"/>
          <ac:picMkLst>
            <pc:docMk/>
            <pc:sldMk cId="3187935227" sldId="278"/>
            <ac:picMk id="4" creationId="{D4153778-1AC2-2FAF-1D9A-5A68E654391A}"/>
          </ac:picMkLst>
        </pc:picChg>
        <pc:picChg chg="ord">
          <ac:chgData name="WOLFE Alice" userId="S::alice.wolfe@ieseg.fr::8c285752-2dd4-4135-ac96-ce92268eb5df" providerId="AD" clId="Web-{C0F44F2E-1863-001D-D41C-67A2E290F284}" dt="2023-12-06T22:14:22.519" v="2635"/>
          <ac:picMkLst>
            <pc:docMk/>
            <pc:sldMk cId="3187935227" sldId="278"/>
            <ac:picMk id="6" creationId="{9428F580-1711-7801-DE9D-2B9043E86E0F}"/>
          </ac:picMkLst>
        </pc:picChg>
        <pc:picChg chg="add mod ord">
          <ac:chgData name="WOLFE Alice" userId="S::alice.wolfe@ieseg.fr::8c285752-2dd4-4135-ac96-ce92268eb5df" providerId="AD" clId="Web-{C0F44F2E-1863-001D-D41C-67A2E290F284}" dt="2023-12-06T22:16:42.305" v="2651" actId="1076"/>
          <ac:picMkLst>
            <pc:docMk/>
            <pc:sldMk cId="3187935227" sldId="278"/>
            <ac:picMk id="7" creationId="{EA532BE1-2E00-E64B-F21D-75994CF05F94}"/>
          </ac:picMkLst>
        </pc:picChg>
        <pc:picChg chg="add del mod">
          <ac:chgData name="WOLFE Alice" userId="S::alice.wolfe@ieseg.fr::8c285752-2dd4-4135-ac96-ce92268eb5df" providerId="AD" clId="Web-{C0F44F2E-1863-001D-D41C-67A2E290F284}" dt="2023-12-06T22:05:55.893" v="2629"/>
          <ac:picMkLst>
            <pc:docMk/>
            <pc:sldMk cId="3187935227" sldId="278"/>
            <ac:picMk id="8" creationId="{7509703E-610E-00DC-15F6-A94451AE0040}"/>
          </ac:picMkLst>
        </pc:picChg>
        <pc:picChg chg="add mod">
          <ac:chgData name="WOLFE Alice" userId="S::alice.wolfe@ieseg.fr::8c285752-2dd4-4135-ac96-ce92268eb5df" providerId="AD" clId="Web-{C0F44F2E-1863-001D-D41C-67A2E290F284}" dt="2023-12-06T22:23:02.880" v="2654" actId="1076"/>
          <ac:picMkLst>
            <pc:docMk/>
            <pc:sldMk cId="3187935227" sldId="278"/>
            <ac:picMk id="8" creationId="{CDDD898A-6B35-0E14-DD2B-1E1F224F5636}"/>
          </ac:picMkLst>
        </pc:picChg>
        <pc:picChg chg="add mod">
          <ac:chgData name="WOLFE Alice" userId="S::alice.wolfe@ieseg.fr::8c285752-2dd4-4135-ac96-ce92268eb5df" providerId="AD" clId="Web-{C0F44F2E-1863-001D-D41C-67A2E290F284}" dt="2023-12-06T22:24:10.476" v="2656" actId="1076"/>
          <ac:picMkLst>
            <pc:docMk/>
            <pc:sldMk cId="3187935227" sldId="278"/>
            <ac:picMk id="9" creationId="{2058E88F-F3DC-888C-D537-AF7487659476}"/>
          </ac:picMkLst>
        </pc:picChg>
        <pc:picChg chg="add mod">
          <ac:chgData name="WOLFE Alice" userId="S::alice.wolfe@ieseg.fr::8c285752-2dd4-4135-ac96-ce92268eb5df" providerId="AD" clId="Web-{C0F44F2E-1863-001D-D41C-67A2E290F284}" dt="2023-12-06T22:34:26.137" v="2660" actId="14100"/>
          <ac:picMkLst>
            <pc:docMk/>
            <pc:sldMk cId="3187935227" sldId="278"/>
            <ac:picMk id="11" creationId="{EDA1C174-8620-563C-B3EC-FBB4FDBBB46F}"/>
          </ac:picMkLst>
        </pc:picChg>
        <pc:picChg chg="add mod">
          <ac:chgData name="WOLFE Alice" userId="S::alice.wolfe@ieseg.fr::8c285752-2dd4-4135-ac96-ce92268eb5df" providerId="AD" clId="Web-{C0F44F2E-1863-001D-D41C-67A2E290F284}" dt="2023-12-06T22:40:22.586" v="2664" actId="1076"/>
          <ac:picMkLst>
            <pc:docMk/>
            <pc:sldMk cId="3187935227" sldId="278"/>
            <ac:picMk id="14" creationId="{3D5C6FE3-0FA4-C106-D5FD-9A1BF91AC0E4}"/>
          </ac:picMkLst>
        </pc:picChg>
        <pc:cxnChg chg="add del">
          <ac:chgData name="WOLFE Alice" userId="S::alice.wolfe@ieseg.fr::8c285752-2dd4-4135-ac96-ce92268eb5df" providerId="AD" clId="Web-{C0F44F2E-1863-001D-D41C-67A2E290F284}" dt="2023-12-06T22:15:33.318" v="2642"/>
          <ac:cxnSpMkLst>
            <pc:docMk/>
            <pc:sldMk cId="3187935227" sldId="278"/>
            <ac:cxnSpMk id="19" creationId="{7DB4797A-3CF4-4534-B745-4A3CDF38A8C0}"/>
          </ac:cxnSpMkLst>
        </pc:cxnChg>
        <pc:cxnChg chg="add del">
          <ac:chgData name="WOLFE Alice" userId="S::alice.wolfe@ieseg.fr::8c285752-2dd4-4135-ac96-ce92268eb5df" providerId="AD" clId="Web-{C0F44F2E-1863-001D-D41C-67A2E290F284}" dt="2023-12-06T22:15:33.318" v="2642"/>
          <ac:cxnSpMkLst>
            <pc:docMk/>
            <pc:sldMk cId="3187935227" sldId="278"/>
            <ac:cxnSpMk id="21" creationId="{C41497E1-563A-4854-8B64-A52AEB0BEECD}"/>
          </ac:cxnSpMkLst>
        </pc:cxnChg>
      </pc:sldChg>
      <pc:sldChg chg="modSp add del ord replId">
        <pc:chgData name="WOLFE Alice" userId="S::alice.wolfe@ieseg.fr::8c285752-2dd4-4135-ac96-ce92268eb5df" providerId="AD" clId="Web-{C0F44F2E-1863-001D-D41C-67A2E290F284}" dt="2023-12-06T21:11:56.141" v="2408"/>
        <pc:sldMkLst>
          <pc:docMk/>
          <pc:sldMk cId="2980367617" sldId="279"/>
        </pc:sldMkLst>
        <pc:spChg chg="mod">
          <ac:chgData name="WOLFE Alice" userId="S::alice.wolfe@ieseg.fr::8c285752-2dd4-4135-ac96-ce92268eb5df" providerId="AD" clId="Web-{C0F44F2E-1863-001D-D41C-67A2E290F284}" dt="2023-12-06T19:03:31.485" v="40" actId="20577"/>
          <ac:spMkLst>
            <pc:docMk/>
            <pc:sldMk cId="2980367617" sldId="279"/>
            <ac:spMk id="2" creationId="{2D738E09-549B-A298-9C0B-AB953299339F}"/>
          </ac:spMkLst>
        </pc:spChg>
        <pc:spChg chg="mod">
          <ac:chgData name="WOLFE Alice" userId="S::alice.wolfe@ieseg.fr::8c285752-2dd4-4135-ac96-ce92268eb5df" providerId="AD" clId="Web-{C0F44F2E-1863-001D-D41C-67A2E290F284}" dt="2023-12-06T19:11:41.311" v="234" actId="20577"/>
          <ac:spMkLst>
            <pc:docMk/>
            <pc:sldMk cId="2980367617" sldId="279"/>
            <ac:spMk id="5" creationId="{391E2536-F155-22AA-1A1A-92D312B7B707}"/>
          </ac:spMkLst>
        </pc:spChg>
      </pc:sldChg>
      <pc:sldChg chg="addSp delSp modSp add replId">
        <pc:chgData name="WOLFE Alice" userId="S::alice.wolfe@ieseg.fr::8c285752-2dd4-4135-ac96-ce92268eb5df" providerId="AD" clId="Web-{C0F44F2E-1863-001D-D41C-67A2E290F284}" dt="2023-12-06T20:43:51.884" v="2317"/>
        <pc:sldMkLst>
          <pc:docMk/>
          <pc:sldMk cId="1476549342" sldId="280"/>
        </pc:sldMkLst>
        <pc:spChg chg="mod">
          <ac:chgData name="WOLFE Alice" userId="S::alice.wolfe@ieseg.fr::8c285752-2dd4-4135-ac96-ce92268eb5df" providerId="AD" clId="Web-{C0F44F2E-1863-001D-D41C-67A2E290F284}" dt="2023-12-06T19:03:41.626" v="46" actId="20577"/>
          <ac:spMkLst>
            <pc:docMk/>
            <pc:sldMk cId="1476549342" sldId="280"/>
            <ac:spMk id="2" creationId="{2D738E09-549B-A298-9C0B-AB953299339F}"/>
          </ac:spMkLst>
        </pc:spChg>
        <pc:spChg chg="del mod">
          <ac:chgData name="WOLFE Alice" userId="S::alice.wolfe@ieseg.fr::8c285752-2dd4-4135-ac96-ce92268eb5df" providerId="AD" clId="Web-{C0F44F2E-1863-001D-D41C-67A2E290F284}" dt="2023-12-06T19:32:35.911" v="1298"/>
          <ac:spMkLst>
            <pc:docMk/>
            <pc:sldMk cId="1476549342" sldId="280"/>
            <ac:spMk id="5" creationId="{391E2536-F155-22AA-1A1A-92D312B7B707}"/>
          </ac:spMkLst>
        </pc:spChg>
        <pc:graphicFrameChg chg="add mod modGraphic">
          <ac:chgData name="WOLFE Alice" userId="S::alice.wolfe@ieseg.fr::8c285752-2dd4-4135-ac96-ce92268eb5df" providerId="AD" clId="Web-{C0F44F2E-1863-001D-D41C-67A2E290F284}" dt="2023-12-06T20:43:51.884" v="2317"/>
          <ac:graphicFrameMkLst>
            <pc:docMk/>
            <pc:sldMk cId="1476549342" sldId="280"/>
            <ac:graphicFrameMk id="3" creationId="{50F7ACBC-789F-A054-47D2-E6BFAA51E106}"/>
          </ac:graphicFrameMkLst>
        </pc:graphicFrameChg>
      </pc:sldChg>
      <pc:sldChg chg="addSp modSp add ord replId">
        <pc:chgData name="WOLFE Alice" userId="S::alice.wolfe@ieseg.fr::8c285752-2dd4-4135-ac96-ce92268eb5df" providerId="AD" clId="Web-{C0F44F2E-1863-001D-D41C-67A2E290F284}" dt="2023-12-06T22:48:52.785" v="2708" actId="20577"/>
        <pc:sldMkLst>
          <pc:docMk/>
          <pc:sldMk cId="2955804481" sldId="281"/>
        </pc:sldMkLst>
        <pc:spChg chg="mod">
          <ac:chgData name="WOLFE Alice" userId="S::alice.wolfe@ieseg.fr::8c285752-2dd4-4135-ac96-ce92268eb5df" providerId="AD" clId="Web-{C0F44F2E-1863-001D-D41C-67A2E290F284}" dt="2023-12-06T19:03:52.829" v="50" actId="20577"/>
          <ac:spMkLst>
            <pc:docMk/>
            <pc:sldMk cId="2955804481" sldId="281"/>
            <ac:spMk id="2" creationId="{2D738E09-549B-A298-9C0B-AB953299339F}"/>
          </ac:spMkLst>
        </pc:spChg>
        <pc:spChg chg="mod">
          <ac:chgData name="WOLFE Alice" userId="S::alice.wolfe@ieseg.fr::8c285752-2dd4-4135-ac96-ce92268eb5df" providerId="AD" clId="Web-{C0F44F2E-1863-001D-D41C-67A2E290F284}" dt="2023-12-06T22:48:52.785" v="2708" actId="20577"/>
          <ac:spMkLst>
            <pc:docMk/>
            <pc:sldMk cId="2955804481" sldId="281"/>
            <ac:spMk id="5" creationId="{391E2536-F155-22AA-1A1A-92D312B7B707}"/>
          </ac:spMkLst>
        </pc:spChg>
        <pc:graphicFrameChg chg="add mod modGraphic">
          <ac:chgData name="WOLFE Alice" userId="S::alice.wolfe@ieseg.fr::8c285752-2dd4-4135-ac96-ce92268eb5df" providerId="AD" clId="Web-{C0F44F2E-1863-001D-D41C-67A2E290F284}" dt="2023-12-06T20:43:42.025" v="2314"/>
          <ac:graphicFrameMkLst>
            <pc:docMk/>
            <pc:sldMk cId="2955804481" sldId="281"/>
            <ac:graphicFrameMk id="4" creationId="{8CC8C355-3E6E-8ABC-3501-2965C7C61A73}"/>
          </ac:graphicFrameMkLst>
        </pc:graphicFrameChg>
      </pc:sldChg>
      <pc:sldChg chg="addSp delSp modSp add replId">
        <pc:chgData name="WOLFE Alice" userId="S::alice.wolfe@ieseg.fr::8c285752-2dd4-4135-ac96-ce92268eb5df" providerId="AD" clId="Web-{C0F44F2E-1863-001D-D41C-67A2E290F284}" dt="2023-12-06T20:43:17.805" v="2305"/>
        <pc:sldMkLst>
          <pc:docMk/>
          <pc:sldMk cId="607617716" sldId="282"/>
        </pc:sldMkLst>
        <pc:spChg chg="mod">
          <ac:chgData name="WOLFE Alice" userId="S::alice.wolfe@ieseg.fr::8c285752-2dd4-4135-ac96-ce92268eb5df" providerId="AD" clId="Web-{C0F44F2E-1863-001D-D41C-67A2E290F284}" dt="2023-12-06T19:04:06.298" v="70" actId="20577"/>
          <ac:spMkLst>
            <pc:docMk/>
            <pc:sldMk cId="607617716" sldId="282"/>
            <ac:spMk id="2" creationId="{2D738E09-549B-A298-9C0B-AB953299339F}"/>
          </ac:spMkLst>
        </pc:spChg>
        <pc:spChg chg="del mod">
          <ac:chgData name="WOLFE Alice" userId="S::alice.wolfe@ieseg.fr::8c285752-2dd4-4135-ac96-ce92268eb5df" providerId="AD" clId="Web-{C0F44F2E-1863-001D-D41C-67A2E290F284}" dt="2023-12-06T19:57:04.220" v="1780"/>
          <ac:spMkLst>
            <pc:docMk/>
            <pc:sldMk cId="607617716" sldId="282"/>
            <ac:spMk id="5" creationId="{391E2536-F155-22AA-1A1A-92D312B7B707}"/>
          </ac:spMkLst>
        </pc:spChg>
        <pc:graphicFrameChg chg="add mod modGraphic">
          <ac:chgData name="WOLFE Alice" userId="S::alice.wolfe@ieseg.fr::8c285752-2dd4-4135-ac96-ce92268eb5df" providerId="AD" clId="Web-{C0F44F2E-1863-001D-D41C-67A2E290F284}" dt="2023-12-06T20:43:17.805" v="2305"/>
          <ac:graphicFrameMkLst>
            <pc:docMk/>
            <pc:sldMk cId="607617716" sldId="282"/>
            <ac:graphicFrameMk id="4" creationId="{8259264F-E8BC-EE48-3212-741A4D3E01CA}"/>
          </ac:graphicFrameMkLst>
        </pc:graphicFrameChg>
      </pc:sldChg>
      <pc:sldChg chg="addSp delSp modSp add replId">
        <pc:chgData name="WOLFE Alice" userId="S::alice.wolfe@ieseg.fr::8c285752-2dd4-4135-ac96-ce92268eb5df" providerId="AD" clId="Web-{C0F44F2E-1863-001D-D41C-67A2E290F284}" dt="2023-12-06T22:49:43.849" v="2723" actId="20577"/>
        <pc:sldMkLst>
          <pc:docMk/>
          <pc:sldMk cId="1214591506" sldId="283"/>
        </pc:sldMkLst>
        <pc:spChg chg="mod">
          <ac:chgData name="WOLFE Alice" userId="S::alice.wolfe@ieseg.fr::8c285752-2dd4-4135-ac96-ce92268eb5df" providerId="AD" clId="Web-{C0F44F2E-1863-001D-D41C-67A2E290F284}" dt="2023-12-06T19:04:33.299" v="81" actId="20577"/>
          <ac:spMkLst>
            <pc:docMk/>
            <pc:sldMk cId="1214591506" sldId="283"/>
            <ac:spMk id="2" creationId="{2D738E09-549B-A298-9C0B-AB953299339F}"/>
          </ac:spMkLst>
        </pc:spChg>
        <pc:spChg chg="del mod">
          <ac:chgData name="WOLFE Alice" userId="S::alice.wolfe@ieseg.fr::8c285752-2dd4-4135-ac96-ce92268eb5df" providerId="AD" clId="Web-{C0F44F2E-1863-001D-D41C-67A2E290F284}" dt="2023-12-06T20:03:33.590" v="1835"/>
          <ac:spMkLst>
            <pc:docMk/>
            <pc:sldMk cId="1214591506" sldId="283"/>
            <ac:spMk id="5" creationId="{391E2536-F155-22AA-1A1A-92D312B7B707}"/>
          </ac:spMkLst>
        </pc:spChg>
        <pc:spChg chg="add del mod">
          <ac:chgData name="WOLFE Alice" userId="S::alice.wolfe@ieseg.fr::8c285752-2dd4-4135-ac96-ce92268eb5df" providerId="AD" clId="Web-{C0F44F2E-1863-001D-D41C-67A2E290F284}" dt="2023-12-06T20:03:38.356" v="1836"/>
          <ac:spMkLst>
            <pc:docMk/>
            <pc:sldMk cId="1214591506" sldId="283"/>
            <ac:spMk id="8" creationId="{926EB72A-3B02-F0B9-7849-44B6F89B1B00}"/>
          </ac:spMkLst>
        </pc:spChg>
        <pc:spChg chg="add mod">
          <ac:chgData name="WOLFE Alice" userId="S::alice.wolfe@ieseg.fr::8c285752-2dd4-4135-ac96-ce92268eb5df" providerId="AD" clId="Web-{C0F44F2E-1863-001D-D41C-67A2E290F284}" dt="2023-12-06T22:49:43.849" v="2723" actId="20577"/>
          <ac:spMkLst>
            <pc:docMk/>
            <pc:sldMk cId="1214591506" sldId="283"/>
            <ac:spMk id="10" creationId="{87FB9181-A442-EED3-B8FA-054789B92C99}"/>
          </ac:spMkLst>
        </pc:spChg>
        <pc:graphicFrameChg chg="add mod modGraphic">
          <ac:chgData name="WOLFE Alice" userId="S::alice.wolfe@ieseg.fr::8c285752-2dd4-4135-ac96-ce92268eb5df" providerId="AD" clId="Web-{C0F44F2E-1863-001D-D41C-67A2E290F284}" dt="2023-12-06T20:44:06.650" v="2321"/>
          <ac:graphicFrameMkLst>
            <pc:docMk/>
            <pc:sldMk cId="1214591506" sldId="283"/>
            <ac:graphicFrameMk id="4" creationId="{9D52ACDC-83C6-21EE-1CC3-C7C3F94561CB}"/>
          </ac:graphicFrameMkLst>
        </pc:graphicFrameChg>
      </pc:sldChg>
      <pc:sldChg chg="addSp delSp modSp add mod replId setBg">
        <pc:chgData name="WOLFE Alice" userId="S::alice.wolfe@ieseg.fr::8c285752-2dd4-4135-ac96-ce92268eb5df" providerId="AD" clId="Web-{C0F44F2E-1863-001D-D41C-67A2E290F284}" dt="2023-12-06T20:23:27.957" v="2197"/>
        <pc:sldMkLst>
          <pc:docMk/>
          <pc:sldMk cId="3265202793" sldId="284"/>
        </pc:sldMkLst>
        <pc:spChg chg="mod">
          <ac:chgData name="WOLFE Alice" userId="S::alice.wolfe@ieseg.fr::8c285752-2dd4-4135-ac96-ce92268eb5df" providerId="AD" clId="Web-{C0F44F2E-1863-001D-D41C-67A2E290F284}" dt="2023-12-06T20:23:01.394" v="2196"/>
          <ac:spMkLst>
            <pc:docMk/>
            <pc:sldMk cId="3265202793" sldId="284"/>
            <ac:spMk id="2" creationId="{2D738E09-549B-A298-9C0B-AB953299339F}"/>
          </ac:spMkLst>
        </pc:spChg>
        <pc:spChg chg="add del mod">
          <ac:chgData name="WOLFE Alice" userId="S::alice.wolfe@ieseg.fr::8c285752-2dd4-4135-ac96-ce92268eb5df" providerId="AD" clId="Web-{C0F44F2E-1863-001D-D41C-67A2E290F284}" dt="2023-12-06T20:19:58.498" v="2182"/>
          <ac:spMkLst>
            <pc:docMk/>
            <pc:sldMk cId="3265202793" sldId="284"/>
            <ac:spMk id="5" creationId="{391E2536-F155-22AA-1A1A-92D312B7B707}"/>
          </ac:spMkLst>
        </pc:spChg>
        <pc:spChg chg="add">
          <ac:chgData name="WOLFE Alice" userId="S::alice.wolfe@ieseg.fr::8c285752-2dd4-4135-ac96-ce92268eb5df" providerId="AD" clId="Web-{C0F44F2E-1863-001D-D41C-67A2E290F284}" dt="2023-12-06T20:23:01.394" v="2196"/>
          <ac:spMkLst>
            <pc:docMk/>
            <pc:sldMk cId="3265202793" sldId="284"/>
            <ac:spMk id="17" creationId="{4D7B8F8F-4528-4480-AFA3-A006195F5AAC}"/>
          </ac:spMkLst>
        </pc:spChg>
        <pc:spChg chg="add">
          <ac:chgData name="WOLFE Alice" userId="S::alice.wolfe@ieseg.fr::8c285752-2dd4-4135-ac96-ce92268eb5df" providerId="AD" clId="Web-{C0F44F2E-1863-001D-D41C-67A2E290F284}" dt="2023-12-06T20:23:01.394" v="2196"/>
          <ac:spMkLst>
            <pc:docMk/>
            <pc:sldMk cId="3265202793" sldId="284"/>
            <ac:spMk id="19" creationId="{4F8B2185-AE38-43EA-9FA9-E5378AD730D2}"/>
          </ac:spMkLst>
        </pc:spChg>
        <pc:spChg chg="add">
          <ac:chgData name="WOLFE Alice" userId="S::alice.wolfe@ieseg.fr::8c285752-2dd4-4135-ac96-ce92268eb5df" providerId="AD" clId="Web-{C0F44F2E-1863-001D-D41C-67A2E290F284}" dt="2023-12-06T20:23:01.394" v="2196"/>
          <ac:spMkLst>
            <pc:docMk/>
            <pc:sldMk cId="3265202793" sldId="284"/>
            <ac:spMk id="21" creationId="{0D36BD5A-BF22-48CD-8A55-28B19177CE42}"/>
          </ac:spMkLst>
        </pc:spChg>
        <pc:graphicFrameChg chg="add del">
          <ac:chgData name="WOLFE Alice" userId="S::alice.wolfe@ieseg.fr::8c285752-2dd4-4135-ac96-ce92268eb5df" providerId="AD" clId="Web-{C0F44F2E-1863-001D-D41C-67A2E290F284}" dt="2023-12-06T20:19:55.904" v="2179"/>
          <ac:graphicFrameMkLst>
            <pc:docMk/>
            <pc:sldMk cId="3265202793" sldId="284"/>
            <ac:graphicFrameMk id="8" creationId="{9FA04793-FF11-5852-2E05-FDA59E880FEE}"/>
          </ac:graphicFrameMkLst>
        </pc:graphicFrameChg>
        <pc:graphicFrameChg chg="add del">
          <ac:chgData name="WOLFE Alice" userId="S::alice.wolfe@ieseg.fr::8c285752-2dd4-4135-ac96-ce92268eb5df" providerId="AD" clId="Web-{C0F44F2E-1863-001D-D41C-67A2E290F284}" dt="2023-12-06T20:19:58.467" v="2181"/>
          <ac:graphicFrameMkLst>
            <pc:docMk/>
            <pc:sldMk cId="3265202793" sldId="284"/>
            <ac:graphicFrameMk id="10" creationId="{8FB3B8D8-94EE-DC53-BB31-8DFC7BBC5B72}"/>
          </ac:graphicFrameMkLst>
        </pc:graphicFrameChg>
        <pc:graphicFrameChg chg="add mod modGraphic">
          <ac:chgData name="WOLFE Alice" userId="S::alice.wolfe@ieseg.fr::8c285752-2dd4-4135-ac96-ce92268eb5df" providerId="AD" clId="Web-{C0F44F2E-1863-001D-D41C-67A2E290F284}" dt="2023-12-06T20:23:27.957" v="2197"/>
          <ac:graphicFrameMkLst>
            <pc:docMk/>
            <pc:sldMk cId="3265202793" sldId="284"/>
            <ac:graphicFrameMk id="12" creationId="{9FA04793-FF11-5852-2E05-FDA59E880FEE}"/>
          </ac:graphicFrameMkLst>
        </pc:graphicFrameChg>
        <pc:picChg chg="add del mod">
          <ac:chgData name="WOLFE Alice" userId="S::alice.wolfe@ieseg.fr::8c285752-2dd4-4135-ac96-ce92268eb5df" providerId="AD" clId="Web-{C0F44F2E-1863-001D-D41C-67A2E290F284}" dt="2023-12-06T20:21:21.266" v="2188"/>
          <ac:picMkLst>
            <pc:docMk/>
            <pc:sldMk cId="3265202793" sldId="284"/>
            <ac:picMk id="46" creationId="{40C63203-F7A6-3D32-35D5-9984F671352F}"/>
          </ac:picMkLst>
        </pc:picChg>
      </pc:sldChg>
      <pc:sldChg chg="addSp modSp add replId">
        <pc:chgData name="WOLFE Alice" userId="S::alice.wolfe@ieseg.fr::8c285752-2dd4-4135-ac96-ce92268eb5df" providerId="AD" clId="Web-{C0F44F2E-1863-001D-D41C-67A2E290F284}" dt="2023-12-06T21:44:30.833" v="2508" actId="20577"/>
        <pc:sldMkLst>
          <pc:docMk/>
          <pc:sldMk cId="3924462620" sldId="285"/>
        </pc:sldMkLst>
        <pc:spChg chg="mod">
          <ac:chgData name="WOLFE Alice" userId="S::alice.wolfe@ieseg.fr::8c285752-2dd4-4135-ac96-ce92268eb5df" providerId="AD" clId="Web-{C0F44F2E-1863-001D-D41C-67A2E290F284}" dt="2023-12-06T19:06:17.005" v="102" actId="20577"/>
          <ac:spMkLst>
            <pc:docMk/>
            <pc:sldMk cId="3924462620" sldId="285"/>
            <ac:spMk id="2" creationId="{2D738E09-549B-A298-9C0B-AB953299339F}"/>
          </ac:spMkLst>
        </pc:spChg>
        <pc:spChg chg="mod">
          <ac:chgData name="WOLFE Alice" userId="S::alice.wolfe@ieseg.fr::8c285752-2dd4-4135-ac96-ce92268eb5df" providerId="AD" clId="Web-{C0F44F2E-1863-001D-D41C-67A2E290F284}" dt="2023-12-06T21:38:09.179" v="2450" actId="20577"/>
          <ac:spMkLst>
            <pc:docMk/>
            <pc:sldMk cId="3924462620" sldId="285"/>
            <ac:spMk id="5" creationId="{391E2536-F155-22AA-1A1A-92D312B7B707}"/>
          </ac:spMkLst>
        </pc:spChg>
        <pc:spChg chg="add mod">
          <ac:chgData name="WOLFE Alice" userId="S::alice.wolfe@ieseg.fr::8c285752-2dd4-4135-ac96-ce92268eb5df" providerId="AD" clId="Web-{C0F44F2E-1863-001D-D41C-67A2E290F284}" dt="2023-12-06T21:44:30.833" v="2508" actId="20577"/>
          <ac:spMkLst>
            <pc:docMk/>
            <pc:sldMk cId="3924462620" sldId="285"/>
            <ac:spMk id="8" creationId="{C5F27823-6E1E-00FE-BF43-5D6C8C6622F6}"/>
          </ac:spMkLst>
        </pc:spChg>
        <pc:graphicFrameChg chg="add mod modGraphic">
          <ac:chgData name="WOLFE Alice" userId="S::alice.wolfe@ieseg.fr::8c285752-2dd4-4135-ac96-ce92268eb5df" providerId="AD" clId="Web-{C0F44F2E-1863-001D-D41C-67A2E290F284}" dt="2023-12-06T21:44:17.333" v="2506"/>
          <ac:graphicFrameMkLst>
            <pc:docMk/>
            <pc:sldMk cId="3924462620" sldId="285"/>
            <ac:graphicFrameMk id="4" creationId="{C2ED0662-3824-E867-272B-C32A4F9D43F4}"/>
          </ac:graphicFrameMkLst>
        </pc:graphicFrameChg>
      </pc:sldChg>
      <pc:sldChg chg="modSp add del replId">
        <pc:chgData name="WOLFE Alice" userId="S::alice.wolfe@ieseg.fr::8c285752-2dd4-4135-ac96-ce92268eb5df" providerId="AD" clId="Web-{C0F44F2E-1863-001D-D41C-67A2E290F284}" dt="2023-12-06T20:00:12.616" v="1800"/>
        <pc:sldMkLst>
          <pc:docMk/>
          <pc:sldMk cId="2978596348" sldId="286"/>
        </pc:sldMkLst>
        <pc:spChg chg="mod">
          <ac:chgData name="WOLFE Alice" userId="S::alice.wolfe@ieseg.fr::8c285752-2dd4-4135-ac96-ce92268eb5df" providerId="AD" clId="Web-{C0F44F2E-1863-001D-D41C-67A2E290F284}" dt="2023-12-06T19:58:13.972" v="1798" actId="20577"/>
          <ac:spMkLst>
            <pc:docMk/>
            <pc:sldMk cId="2978596348" sldId="286"/>
            <ac:spMk id="5" creationId="{391E2536-F155-22AA-1A1A-92D312B7B707}"/>
          </ac:spMkLst>
        </pc:spChg>
      </pc:sldChg>
      <pc:sldChg chg="addSp delSp modSp add mod replId setBg">
        <pc:chgData name="WOLFE Alice" userId="S::alice.wolfe@ieseg.fr::8c285752-2dd4-4135-ac96-ce92268eb5df" providerId="AD" clId="Web-{C0F44F2E-1863-001D-D41C-67A2E290F284}" dt="2023-12-06T20:46:12.232" v="2376" actId="20577"/>
        <pc:sldMkLst>
          <pc:docMk/>
          <pc:sldMk cId="3779625048" sldId="286"/>
        </pc:sldMkLst>
        <pc:spChg chg="mod">
          <ac:chgData name="WOLFE Alice" userId="S::alice.wolfe@ieseg.fr::8c285752-2dd4-4135-ac96-ce92268eb5df" providerId="AD" clId="Web-{C0F44F2E-1863-001D-D41C-67A2E290F284}" dt="2023-12-06T20:45:42.763" v="2370"/>
          <ac:spMkLst>
            <pc:docMk/>
            <pc:sldMk cId="3779625048" sldId="286"/>
            <ac:spMk id="2" creationId="{2D738E09-549B-A298-9C0B-AB953299339F}"/>
          </ac:spMkLst>
        </pc:spChg>
        <pc:spChg chg="del mod">
          <ac:chgData name="WOLFE Alice" userId="S::alice.wolfe@ieseg.fr::8c285752-2dd4-4135-ac96-ce92268eb5df" providerId="AD" clId="Web-{C0F44F2E-1863-001D-D41C-67A2E290F284}" dt="2023-12-06T20:45:42.763" v="2370"/>
          <ac:spMkLst>
            <pc:docMk/>
            <pc:sldMk cId="3779625048" sldId="286"/>
            <ac:spMk id="5" creationId="{391E2536-F155-22AA-1A1A-92D312B7B707}"/>
          </ac:spMkLst>
        </pc:spChg>
        <pc:graphicFrameChg chg="del">
          <ac:chgData name="WOLFE Alice" userId="S::alice.wolfe@ieseg.fr::8c285752-2dd4-4135-ac96-ce92268eb5df" providerId="AD" clId="Web-{C0F44F2E-1863-001D-D41C-67A2E290F284}" dt="2023-12-06T20:15:24.627" v="2078"/>
          <ac:graphicFrameMkLst>
            <pc:docMk/>
            <pc:sldMk cId="3779625048" sldId="286"/>
            <ac:graphicFrameMk id="4" creationId="{C2ED0662-3824-E867-272B-C32A4F9D43F4}"/>
          </ac:graphicFrameMkLst>
        </pc:graphicFrameChg>
        <pc:graphicFrameChg chg="add modGraphic">
          <ac:chgData name="WOLFE Alice" userId="S::alice.wolfe@ieseg.fr::8c285752-2dd4-4135-ac96-ce92268eb5df" providerId="AD" clId="Web-{C0F44F2E-1863-001D-D41C-67A2E290F284}" dt="2023-12-06T20:46:12.232" v="2376" actId="20577"/>
          <ac:graphicFrameMkLst>
            <pc:docMk/>
            <pc:sldMk cId="3779625048" sldId="286"/>
            <ac:graphicFrameMk id="8" creationId="{1FE3B1FF-CEBE-1E00-9EFC-715F28519E7F}"/>
          </ac:graphicFrameMkLst>
        </pc:graphicFrameChg>
      </pc:sldChg>
      <pc:sldChg chg="modSp">
        <pc:chgData name="WOLFE Alice" userId="S::alice.wolfe@ieseg.fr::8c285752-2dd4-4135-ac96-ce92268eb5df" providerId="AD" clId="Web-{C0F44F2E-1863-001D-D41C-67A2E290F284}" dt="2023-12-06T22:47:50.595" v="2699" actId="20577"/>
        <pc:sldMkLst>
          <pc:docMk/>
          <pc:sldMk cId="4124121688" sldId="288"/>
        </pc:sldMkLst>
        <pc:spChg chg="mod">
          <ac:chgData name="WOLFE Alice" userId="S::alice.wolfe@ieseg.fr::8c285752-2dd4-4135-ac96-ce92268eb5df" providerId="AD" clId="Web-{C0F44F2E-1863-001D-D41C-67A2E290F284}" dt="2023-12-06T22:47:50.595" v="2699" actId="20577"/>
          <ac:spMkLst>
            <pc:docMk/>
            <pc:sldMk cId="4124121688" sldId="288"/>
            <ac:spMk id="5" creationId="{391E2536-F155-22AA-1A1A-92D312B7B707}"/>
          </ac:spMkLst>
        </pc:spChg>
      </pc:sldChg>
      <pc:sldChg chg="modSp">
        <pc:chgData name="WOLFE Alice" userId="S::alice.wolfe@ieseg.fr::8c285752-2dd4-4135-ac96-ce92268eb5df" providerId="AD" clId="Web-{C0F44F2E-1863-001D-D41C-67A2E290F284}" dt="2023-12-06T22:44:41.227" v="2697" actId="20577"/>
        <pc:sldMkLst>
          <pc:docMk/>
          <pc:sldMk cId="2813526829" sldId="289"/>
        </pc:sldMkLst>
        <pc:spChg chg="mod">
          <ac:chgData name="WOLFE Alice" userId="S::alice.wolfe@ieseg.fr::8c285752-2dd4-4135-ac96-ce92268eb5df" providerId="AD" clId="Web-{C0F44F2E-1863-001D-D41C-67A2E290F284}" dt="2023-12-06T22:44:41.227" v="2697" actId="20577"/>
          <ac:spMkLst>
            <pc:docMk/>
            <pc:sldMk cId="2813526829" sldId="289"/>
            <ac:spMk id="11" creationId="{A00B56FD-D652-70D3-57F3-2B3BDC3B5229}"/>
          </ac:spMkLst>
        </pc:spChg>
      </pc:sldChg>
    </pc:docChg>
  </pc:docChgLst>
  <pc:docChgLst>
    <pc:chgData name="PIRELA Carlos" userId="S::carlos.pirela@ieseg.fr::492027a7-66e5-4a26-8b84-fa387c4d566e" providerId="AD" clId="Web-{52EF29B7-770E-F0CA-280D-A881DFC10BC8}"/>
    <pc:docChg chg="addSld modSld">
      <pc:chgData name="PIRELA Carlos" userId="S::carlos.pirela@ieseg.fr::492027a7-66e5-4a26-8b84-fa387c4d566e" providerId="AD" clId="Web-{52EF29B7-770E-F0CA-280D-A881DFC10BC8}" dt="2023-12-06T21:34:05.417" v="17" actId="20577"/>
      <pc:docMkLst>
        <pc:docMk/>
      </pc:docMkLst>
      <pc:sldChg chg="addSp delSp modSp add replId">
        <pc:chgData name="PIRELA Carlos" userId="S::carlos.pirela@ieseg.fr::492027a7-66e5-4a26-8b84-fa387c4d566e" providerId="AD" clId="Web-{52EF29B7-770E-F0CA-280D-A881DFC10BC8}" dt="2023-12-06T21:34:05.417" v="17" actId="20577"/>
        <pc:sldMkLst>
          <pc:docMk/>
          <pc:sldMk cId="3612296051" sldId="287"/>
        </pc:sldMkLst>
        <pc:spChg chg="mod">
          <ac:chgData name="PIRELA Carlos" userId="S::carlos.pirela@ieseg.fr::492027a7-66e5-4a26-8b84-fa387c4d566e" providerId="AD" clId="Web-{52EF29B7-770E-F0CA-280D-A881DFC10BC8}" dt="2023-12-06T21:34:05.417" v="17" actId="20577"/>
          <ac:spMkLst>
            <pc:docMk/>
            <pc:sldMk cId="3612296051" sldId="287"/>
            <ac:spMk id="2" creationId="{2D738E09-549B-A298-9C0B-AB953299339F}"/>
          </ac:spMkLst>
        </pc:spChg>
        <pc:spChg chg="add del mod">
          <ac:chgData name="PIRELA Carlos" userId="S::carlos.pirela@ieseg.fr::492027a7-66e5-4a26-8b84-fa387c4d566e" providerId="AD" clId="Web-{52EF29B7-770E-F0CA-280D-A881DFC10BC8}" dt="2023-12-06T21:32:45.055" v="2"/>
          <ac:spMkLst>
            <pc:docMk/>
            <pc:sldMk cId="3612296051" sldId="287"/>
            <ac:spMk id="22" creationId="{B820DEF7-0D90-863C-4547-BA0A438B123E}"/>
          </ac:spMkLst>
        </pc:spChg>
        <pc:spChg chg="add del mod">
          <ac:chgData name="PIRELA Carlos" userId="S::carlos.pirela@ieseg.fr::492027a7-66e5-4a26-8b84-fa387c4d566e" providerId="AD" clId="Web-{52EF29B7-770E-F0CA-280D-A881DFC10BC8}" dt="2023-12-06T21:32:57.728" v="4"/>
          <ac:spMkLst>
            <pc:docMk/>
            <pc:sldMk cId="3612296051" sldId="287"/>
            <ac:spMk id="37" creationId="{1FBE2937-C387-4935-2234-E4A1F1024113}"/>
          </ac:spMkLst>
        </pc:spChg>
        <pc:graphicFrameChg chg="del">
          <ac:chgData name="PIRELA Carlos" userId="S::carlos.pirela@ieseg.fr::492027a7-66e5-4a26-8b84-fa387c4d566e" providerId="AD" clId="Web-{52EF29B7-770E-F0CA-280D-A881DFC10BC8}" dt="2023-12-06T21:32:01.617" v="1"/>
          <ac:graphicFrameMkLst>
            <pc:docMk/>
            <pc:sldMk cId="3612296051" sldId="287"/>
            <ac:graphicFrameMk id="12" creationId="{9FA04793-FF11-5852-2E05-FDA59E880FEE}"/>
          </ac:graphicFrameMkLst>
        </pc:graphicFrameChg>
        <pc:graphicFrameChg chg="add del mod ord modGraphic">
          <ac:chgData name="PIRELA Carlos" userId="S::carlos.pirela@ieseg.fr::492027a7-66e5-4a26-8b84-fa387c4d566e" providerId="AD" clId="Web-{52EF29B7-770E-F0CA-280D-A881DFC10BC8}" dt="2023-12-06T21:32:47.649" v="3"/>
          <ac:graphicFrameMkLst>
            <pc:docMk/>
            <pc:sldMk cId="3612296051" sldId="287"/>
            <ac:graphicFrameMk id="23" creationId="{DDE78451-4901-ACCB-FD92-D2276D14EF45}"/>
          </ac:graphicFrameMkLst>
        </pc:graphicFrameChg>
        <pc:graphicFrameChg chg="add mod ord modGraphic">
          <ac:chgData name="PIRELA Carlos" userId="S::carlos.pirela@ieseg.fr::492027a7-66e5-4a26-8b84-fa387c4d566e" providerId="AD" clId="Web-{52EF29B7-770E-F0CA-280D-A881DFC10BC8}" dt="2023-12-06T21:33:12.041" v="6" actId="1076"/>
          <ac:graphicFrameMkLst>
            <pc:docMk/>
            <pc:sldMk cId="3612296051" sldId="287"/>
            <ac:graphicFrameMk id="38" creationId="{1B76F174-F575-F3E4-7BE2-F681AB940F54}"/>
          </ac:graphicFrameMkLst>
        </pc:graphicFrameChg>
      </pc:sldChg>
    </pc:docChg>
  </pc:docChgLst>
  <pc:docChgLst>
    <pc:chgData name="Guest User" userId="S::urn:spo:anon#710fb345598fb30fa95c3dd809d7cc3f9fe03a7039dc8c7028b77690bebfaf60::" providerId="AD" clId="Web-{E96B6443-71F8-6DEA-75D3-70BDA0A60BAA}"/>
    <pc:docChg chg="delSld modSld modMainMaster">
      <pc:chgData name="Guest User" userId="S::urn:spo:anon#710fb345598fb30fa95c3dd809d7cc3f9fe03a7039dc8c7028b77690bebfaf60::" providerId="AD" clId="Web-{E96B6443-71F8-6DEA-75D3-70BDA0A60BAA}" dt="2023-12-04T13:36:21.500" v="236" actId="14100"/>
      <pc:docMkLst>
        <pc:docMk/>
      </pc:docMkLst>
      <pc:sldChg chg="addSp delSp modSp mod">
        <pc:chgData name="Guest User" userId="S::urn:spo:anon#710fb345598fb30fa95c3dd809d7cc3f9fe03a7039dc8c7028b77690bebfaf60::" providerId="AD" clId="Web-{E96B6443-71F8-6DEA-75D3-70BDA0A60BAA}" dt="2023-12-04T13:34:40.949" v="210" actId="1076"/>
        <pc:sldMkLst>
          <pc:docMk/>
          <pc:sldMk cId="673036847" sldId="257"/>
        </pc:sldMkLst>
        <pc:spChg chg="add mod">
          <ac:chgData name="Guest User" userId="S::urn:spo:anon#710fb345598fb30fa95c3dd809d7cc3f9fe03a7039dc8c7028b77690bebfaf60::" providerId="AD" clId="Web-{E96B6443-71F8-6DEA-75D3-70BDA0A60BAA}" dt="2023-12-04T13:30:57.395" v="121" actId="20577"/>
          <ac:spMkLst>
            <pc:docMk/>
            <pc:sldMk cId="673036847" sldId="257"/>
            <ac:spMk id="5" creationId="{61F1800D-1FE5-C6DA-A34A-82F9898234E3}"/>
          </ac:spMkLst>
        </pc:spChg>
        <pc:spChg chg="mod">
          <ac:chgData name="Guest User" userId="S::urn:spo:anon#710fb345598fb30fa95c3dd809d7cc3f9fe03a7039dc8c7028b77690bebfaf60::" providerId="AD" clId="Web-{E96B6443-71F8-6DEA-75D3-70BDA0A60BAA}" dt="2023-12-04T13:29:58.440" v="63" actId="1076"/>
          <ac:spMkLst>
            <pc:docMk/>
            <pc:sldMk cId="673036847" sldId="257"/>
            <ac:spMk id="7" creationId="{00000000-0000-0000-0000-000000000000}"/>
          </ac:spMkLst>
        </pc:spChg>
        <pc:spChg chg="mod">
          <ac:chgData name="Guest User" userId="S::urn:spo:anon#710fb345598fb30fa95c3dd809d7cc3f9fe03a7039dc8c7028b77690bebfaf60::" providerId="AD" clId="Web-{E96B6443-71F8-6DEA-75D3-70BDA0A60BAA}" dt="2023-12-04T13:28:46.125" v="54" actId="20577"/>
          <ac:spMkLst>
            <pc:docMk/>
            <pc:sldMk cId="673036847" sldId="257"/>
            <ac:spMk id="8" creationId="{00000000-0000-0000-0000-000000000000}"/>
          </ac:spMkLst>
        </pc:spChg>
        <pc:spChg chg="add mod">
          <ac:chgData name="Guest User" userId="S::urn:spo:anon#710fb345598fb30fa95c3dd809d7cc3f9fe03a7039dc8c7028b77690bebfaf60::" providerId="AD" clId="Web-{E96B6443-71F8-6DEA-75D3-70BDA0A60BAA}" dt="2023-12-04T13:34:40.949" v="210" actId="1076"/>
          <ac:spMkLst>
            <pc:docMk/>
            <pc:sldMk cId="673036847" sldId="257"/>
            <ac:spMk id="9" creationId="{6BE273F5-6D49-33FC-4C0F-F04FFD5CD7A6}"/>
          </ac:spMkLst>
        </pc:spChg>
        <pc:picChg chg="del">
          <ac:chgData name="Guest User" userId="S::urn:spo:anon#710fb345598fb30fa95c3dd809d7cc3f9fe03a7039dc8c7028b77690bebfaf60::" providerId="AD" clId="Web-{E96B6443-71F8-6DEA-75D3-70BDA0A60BAA}" dt="2023-12-04T13:19:00.590" v="0"/>
          <ac:picMkLst>
            <pc:docMk/>
            <pc:sldMk cId="673036847" sldId="257"/>
            <ac:picMk id="2" creationId="{00000000-0000-0000-0000-000000000000}"/>
          </ac:picMkLst>
        </pc:picChg>
        <pc:picChg chg="add del mod ord">
          <ac:chgData name="Guest User" userId="S::urn:spo:anon#710fb345598fb30fa95c3dd809d7cc3f9fe03a7039dc8c7028b77690bebfaf60::" providerId="AD" clId="Web-{E96B6443-71F8-6DEA-75D3-70BDA0A60BAA}" dt="2023-12-04T13:23:35.818" v="16"/>
          <ac:picMkLst>
            <pc:docMk/>
            <pc:sldMk cId="673036847" sldId="257"/>
            <ac:picMk id="3" creationId="{818EABF0-AF29-AFFE-E578-C368F0458719}"/>
          </ac:picMkLst>
        </pc:picChg>
        <pc:picChg chg="add del mod ord">
          <ac:chgData name="Guest User" userId="S::urn:spo:anon#710fb345598fb30fa95c3dd809d7cc3f9fe03a7039dc8c7028b77690bebfaf60::" providerId="AD" clId="Web-{E96B6443-71F8-6DEA-75D3-70BDA0A60BAA}" dt="2023-12-04T13:26:52.371" v="24"/>
          <ac:picMkLst>
            <pc:docMk/>
            <pc:sldMk cId="673036847" sldId="257"/>
            <ac:picMk id="4" creationId="{E49F604B-5B24-0709-280E-94B383A4E6CE}"/>
          </ac:picMkLst>
        </pc:picChg>
        <pc:picChg chg="mod">
          <ac:chgData name="Guest User" userId="S::urn:spo:anon#710fb345598fb30fa95c3dd809d7cc3f9fe03a7039dc8c7028b77690bebfaf60::" providerId="AD" clId="Web-{E96B6443-71F8-6DEA-75D3-70BDA0A60BAA}" dt="2023-12-04T13:34:21.105" v="208" actId="1076"/>
          <ac:picMkLst>
            <pc:docMk/>
            <pc:sldMk cId="673036847" sldId="257"/>
            <ac:picMk id="6" creationId="{00000000-0000-0000-0000-000000000000}"/>
          </ac:picMkLst>
        </pc:picChg>
      </pc:sldChg>
      <pc:sldChg chg="del mod">
        <pc:chgData name="Guest User" userId="S::urn:spo:anon#710fb345598fb30fa95c3dd809d7cc3f9fe03a7039dc8c7028b77690bebfaf60::" providerId="AD" clId="Web-{E96B6443-71F8-6DEA-75D3-70BDA0A60BAA}" dt="2023-12-04T13:34:58.606" v="212"/>
        <pc:sldMkLst>
          <pc:docMk/>
          <pc:sldMk cId="2794758366" sldId="259"/>
        </pc:sldMkLst>
      </pc:sldChg>
      <pc:sldChg chg="modSp mod">
        <pc:chgData name="Guest User" userId="S::urn:spo:anon#710fb345598fb30fa95c3dd809d7cc3f9fe03a7039dc8c7028b77690bebfaf60::" providerId="AD" clId="Web-{E96B6443-71F8-6DEA-75D3-70BDA0A60BAA}" dt="2023-12-04T13:35:07.825" v="213" actId="1076"/>
        <pc:sldMkLst>
          <pc:docMk/>
          <pc:sldMk cId="3537524604" sldId="260"/>
        </pc:sldMkLst>
        <pc:picChg chg="mod">
          <ac:chgData name="Guest User" userId="S::urn:spo:anon#710fb345598fb30fa95c3dd809d7cc3f9fe03a7039dc8c7028b77690bebfaf60::" providerId="AD" clId="Web-{E96B6443-71F8-6DEA-75D3-70BDA0A60BAA}" dt="2023-12-04T13:35:07.825" v="213" actId="1076"/>
          <ac:picMkLst>
            <pc:docMk/>
            <pc:sldMk cId="3537524604" sldId="260"/>
            <ac:picMk id="21" creationId="{00000000-0000-0000-0000-000000000000}"/>
          </ac:picMkLst>
        </pc:picChg>
      </pc:sldChg>
      <pc:sldChg chg="del mod">
        <pc:chgData name="Guest User" userId="S::urn:spo:anon#710fb345598fb30fa95c3dd809d7cc3f9fe03a7039dc8c7028b77690bebfaf60::" providerId="AD" clId="Web-{E96B6443-71F8-6DEA-75D3-70BDA0A60BAA}" dt="2023-12-04T13:35:17.404" v="215"/>
        <pc:sldMkLst>
          <pc:docMk/>
          <pc:sldMk cId="2093637837" sldId="261"/>
        </pc:sldMkLst>
      </pc:sldChg>
      <pc:sldChg chg="addSp delSp modSp mod">
        <pc:chgData name="Guest User" userId="S::urn:spo:anon#710fb345598fb30fa95c3dd809d7cc3f9fe03a7039dc8c7028b77690bebfaf60::" providerId="AD" clId="Web-{E96B6443-71F8-6DEA-75D3-70BDA0A60BAA}" dt="2023-12-04T13:36:21.500" v="236" actId="14100"/>
        <pc:sldMkLst>
          <pc:docMk/>
          <pc:sldMk cId="3848888497" sldId="262"/>
        </pc:sldMkLst>
        <pc:spChg chg="mod">
          <ac:chgData name="Guest User" userId="S::urn:spo:anon#710fb345598fb30fa95c3dd809d7cc3f9fe03a7039dc8c7028b77690bebfaf60::" providerId="AD" clId="Web-{E96B6443-71F8-6DEA-75D3-70BDA0A60BAA}" dt="2023-12-04T13:35:25.185" v="216" actId="20577"/>
          <ac:spMkLst>
            <pc:docMk/>
            <pc:sldMk cId="3848888497" sldId="262"/>
            <ac:spMk id="2" creationId="{00000000-0000-0000-0000-000000000000}"/>
          </ac:spMkLst>
        </pc:spChg>
        <pc:spChg chg="add mod">
          <ac:chgData name="Guest User" userId="S::urn:spo:anon#710fb345598fb30fa95c3dd809d7cc3f9fe03a7039dc8c7028b77690bebfaf60::" providerId="AD" clId="Web-{E96B6443-71F8-6DEA-75D3-70BDA0A60BAA}" dt="2023-12-04T13:36:21.500" v="236" actId="14100"/>
          <ac:spMkLst>
            <pc:docMk/>
            <pc:sldMk cId="3848888497" sldId="262"/>
            <ac:spMk id="4" creationId="{B4BBFA28-4C86-39C5-73FA-5030A8AA4297}"/>
          </ac:spMkLst>
        </pc:spChg>
        <pc:spChg chg="del">
          <ac:chgData name="Guest User" userId="S::urn:spo:anon#710fb345598fb30fa95c3dd809d7cc3f9fe03a7039dc8c7028b77690bebfaf60::" providerId="AD" clId="Web-{E96B6443-71F8-6DEA-75D3-70BDA0A60BAA}" dt="2023-12-04T13:35:38.905" v="222"/>
          <ac:spMkLst>
            <pc:docMk/>
            <pc:sldMk cId="3848888497" sldId="262"/>
            <ac:spMk id="10" creationId="{00000000-0000-0000-0000-000000000000}"/>
          </ac:spMkLst>
        </pc:spChg>
        <pc:spChg chg="del">
          <ac:chgData name="Guest User" userId="S::urn:spo:anon#710fb345598fb30fa95c3dd809d7cc3f9fe03a7039dc8c7028b77690bebfaf60::" providerId="AD" clId="Web-{E96B6443-71F8-6DEA-75D3-70BDA0A60BAA}" dt="2023-12-04T13:35:34.186" v="221"/>
          <ac:spMkLst>
            <pc:docMk/>
            <pc:sldMk cId="3848888497" sldId="262"/>
            <ac:spMk id="17" creationId="{00000000-0000-0000-0000-000000000000}"/>
          </ac:spMkLst>
        </pc:spChg>
        <pc:spChg chg="del mod">
          <ac:chgData name="Guest User" userId="S::urn:spo:anon#710fb345598fb30fa95c3dd809d7cc3f9fe03a7039dc8c7028b77690bebfaf60::" providerId="AD" clId="Web-{E96B6443-71F8-6DEA-75D3-70BDA0A60BAA}" dt="2023-12-04T13:35:32.436" v="220"/>
          <ac:spMkLst>
            <pc:docMk/>
            <pc:sldMk cId="3848888497" sldId="262"/>
            <ac:spMk id="23" creationId="{00000000-0000-0000-0000-000000000000}"/>
          </ac:spMkLst>
        </pc:spChg>
        <pc:cxnChg chg="del">
          <ac:chgData name="Guest User" userId="S::urn:spo:anon#710fb345598fb30fa95c3dd809d7cc3f9fe03a7039dc8c7028b77690bebfaf60::" providerId="AD" clId="Web-{E96B6443-71F8-6DEA-75D3-70BDA0A60BAA}" dt="2023-12-04T13:35:26.951" v="217"/>
          <ac:cxnSpMkLst>
            <pc:docMk/>
            <pc:sldMk cId="3848888497" sldId="262"/>
            <ac:cxnSpMk id="24" creationId="{00000000-0000-0000-0000-000000000000}"/>
          </ac:cxnSpMkLst>
        </pc:cxnChg>
      </pc:sldChg>
      <pc:sldChg chg="del mod">
        <pc:chgData name="Guest User" userId="S::urn:spo:anon#710fb345598fb30fa95c3dd809d7cc3f9fe03a7039dc8c7028b77690bebfaf60::" providerId="AD" clId="Web-{E96B6443-71F8-6DEA-75D3-70BDA0A60BAA}" dt="2023-12-04T13:35:15.748" v="214"/>
        <pc:sldMkLst>
          <pc:docMk/>
          <pc:sldMk cId="2338079926" sldId="263"/>
        </pc:sldMkLst>
      </pc:sldChg>
      <pc:sldChg chg="del mod">
        <pc:chgData name="Guest User" userId="S::urn:spo:anon#710fb345598fb30fa95c3dd809d7cc3f9fe03a7039dc8c7028b77690bebfaf60::" providerId="AD" clId="Web-{E96B6443-71F8-6DEA-75D3-70BDA0A60BAA}" dt="2023-12-04T13:34:55.653" v="211"/>
        <pc:sldMkLst>
          <pc:docMk/>
          <pc:sldMk cId="185009817" sldId="264"/>
        </pc:sldMkLst>
      </pc:sldChg>
      <pc:sldMasterChg chg="mod setBg modSldLayout">
        <pc:chgData name="Guest User" userId="S::urn:spo:anon#710fb345598fb30fa95c3dd809d7cc3f9fe03a7039dc8c7028b77690bebfaf60::" providerId="AD" clId="Web-{E96B6443-71F8-6DEA-75D3-70BDA0A60BAA}" dt="2023-12-04T13:26:52.371" v="24"/>
        <pc:sldMasterMkLst>
          <pc:docMk/>
          <pc:sldMasterMk cId="3511362443" sldId="2147483648"/>
        </pc:sldMasterMkLst>
        <pc:sldLayoutChg chg="mod">
          <pc:chgData name="Guest User" userId="S::urn:spo:anon#710fb345598fb30fa95c3dd809d7cc3f9fe03a7039dc8c7028b77690bebfaf60::" providerId="AD" clId="Web-{E96B6443-71F8-6DEA-75D3-70BDA0A60BAA}" dt="2023-12-04T13:26:52.371" v="24"/>
          <pc:sldLayoutMkLst>
            <pc:docMk/>
            <pc:sldMasterMk cId="3511362443" sldId="2147483648"/>
            <pc:sldLayoutMk cId="696109825" sldId="2147483649"/>
          </pc:sldLayoutMkLst>
        </pc:sldLayoutChg>
        <pc:sldLayoutChg chg="mod">
          <pc:chgData name="Guest User" userId="S::urn:spo:anon#710fb345598fb30fa95c3dd809d7cc3f9fe03a7039dc8c7028b77690bebfaf60::" providerId="AD" clId="Web-{E96B6443-71F8-6DEA-75D3-70BDA0A60BAA}" dt="2023-12-04T13:26:52.371" v="24"/>
          <pc:sldLayoutMkLst>
            <pc:docMk/>
            <pc:sldMasterMk cId="3511362443" sldId="2147483648"/>
            <pc:sldLayoutMk cId="4151316275" sldId="2147483650"/>
          </pc:sldLayoutMkLst>
        </pc:sldLayoutChg>
        <pc:sldLayoutChg chg="mod">
          <pc:chgData name="Guest User" userId="S::urn:spo:anon#710fb345598fb30fa95c3dd809d7cc3f9fe03a7039dc8c7028b77690bebfaf60::" providerId="AD" clId="Web-{E96B6443-71F8-6DEA-75D3-70BDA0A60BAA}" dt="2023-12-04T13:26:52.371" v="24"/>
          <pc:sldLayoutMkLst>
            <pc:docMk/>
            <pc:sldMasterMk cId="3511362443" sldId="2147483648"/>
            <pc:sldLayoutMk cId="3926838398" sldId="2147483651"/>
          </pc:sldLayoutMkLst>
        </pc:sldLayoutChg>
        <pc:sldLayoutChg chg="mod">
          <pc:chgData name="Guest User" userId="S::urn:spo:anon#710fb345598fb30fa95c3dd809d7cc3f9fe03a7039dc8c7028b77690bebfaf60::" providerId="AD" clId="Web-{E96B6443-71F8-6DEA-75D3-70BDA0A60BAA}" dt="2023-12-04T13:26:52.371" v="24"/>
          <pc:sldLayoutMkLst>
            <pc:docMk/>
            <pc:sldMasterMk cId="3511362443" sldId="2147483648"/>
            <pc:sldLayoutMk cId="887132042" sldId="2147483652"/>
          </pc:sldLayoutMkLst>
        </pc:sldLayoutChg>
        <pc:sldLayoutChg chg="mod">
          <pc:chgData name="Guest User" userId="S::urn:spo:anon#710fb345598fb30fa95c3dd809d7cc3f9fe03a7039dc8c7028b77690bebfaf60::" providerId="AD" clId="Web-{E96B6443-71F8-6DEA-75D3-70BDA0A60BAA}" dt="2023-12-04T13:26:52.371" v="24"/>
          <pc:sldLayoutMkLst>
            <pc:docMk/>
            <pc:sldMasterMk cId="3511362443" sldId="2147483648"/>
            <pc:sldLayoutMk cId="1679389136" sldId="2147483653"/>
          </pc:sldLayoutMkLst>
        </pc:sldLayoutChg>
        <pc:sldLayoutChg chg="mod">
          <pc:chgData name="Guest User" userId="S::urn:spo:anon#710fb345598fb30fa95c3dd809d7cc3f9fe03a7039dc8c7028b77690bebfaf60::" providerId="AD" clId="Web-{E96B6443-71F8-6DEA-75D3-70BDA0A60BAA}" dt="2023-12-04T13:26:52.371" v="24"/>
          <pc:sldLayoutMkLst>
            <pc:docMk/>
            <pc:sldMasterMk cId="3511362443" sldId="2147483648"/>
            <pc:sldLayoutMk cId="966031651" sldId="2147483654"/>
          </pc:sldLayoutMkLst>
        </pc:sldLayoutChg>
        <pc:sldLayoutChg chg="mod">
          <pc:chgData name="Guest User" userId="S::urn:spo:anon#710fb345598fb30fa95c3dd809d7cc3f9fe03a7039dc8c7028b77690bebfaf60::" providerId="AD" clId="Web-{E96B6443-71F8-6DEA-75D3-70BDA0A60BAA}" dt="2023-12-04T13:26:52.371" v="24"/>
          <pc:sldLayoutMkLst>
            <pc:docMk/>
            <pc:sldMasterMk cId="3511362443" sldId="2147483648"/>
            <pc:sldLayoutMk cId="2673078885" sldId="2147483655"/>
          </pc:sldLayoutMkLst>
        </pc:sldLayoutChg>
        <pc:sldLayoutChg chg="mod">
          <pc:chgData name="Guest User" userId="S::urn:spo:anon#710fb345598fb30fa95c3dd809d7cc3f9fe03a7039dc8c7028b77690bebfaf60::" providerId="AD" clId="Web-{E96B6443-71F8-6DEA-75D3-70BDA0A60BAA}" dt="2023-12-04T13:26:52.371" v="24"/>
          <pc:sldLayoutMkLst>
            <pc:docMk/>
            <pc:sldMasterMk cId="3511362443" sldId="2147483648"/>
            <pc:sldLayoutMk cId="507262991" sldId="2147483656"/>
          </pc:sldLayoutMkLst>
        </pc:sldLayoutChg>
        <pc:sldLayoutChg chg="mod">
          <pc:chgData name="Guest User" userId="S::urn:spo:anon#710fb345598fb30fa95c3dd809d7cc3f9fe03a7039dc8c7028b77690bebfaf60::" providerId="AD" clId="Web-{E96B6443-71F8-6DEA-75D3-70BDA0A60BAA}" dt="2023-12-04T13:26:52.371" v="24"/>
          <pc:sldLayoutMkLst>
            <pc:docMk/>
            <pc:sldMasterMk cId="3511362443" sldId="2147483648"/>
            <pc:sldLayoutMk cId="4178479511" sldId="2147483657"/>
          </pc:sldLayoutMkLst>
        </pc:sldLayoutChg>
        <pc:sldLayoutChg chg="mod">
          <pc:chgData name="Guest User" userId="S::urn:spo:anon#710fb345598fb30fa95c3dd809d7cc3f9fe03a7039dc8c7028b77690bebfaf60::" providerId="AD" clId="Web-{E96B6443-71F8-6DEA-75D3-70BDA0A60BAA}" dt="2023-12-04T13:26:52.371" v="24"/>
          <pc:sldLayoutMkLst>
            <pc:docMk/>
            <pc:sldMasterMk cId="3511362443" sldId="2147483648"/>
            <pc:sldLayoutMk cId="2845421717" sldId="2147483658"/>
          </pc:sldLayoutMkLst>
        </pc:sldLayoutChg>
        <pc:sldLayoutChg chg="mod">
          <pc:chgData name="Guest User" userId="S::urn:spo:anon#710fb345598fb30fa95c3dd809d7cc3f9fe03a7039dc8c7028b77690bebfaf60::" providerId="AD" clId="Web-{E96B6443-71F8-6DEA-75D3-70BDA0A60BAA}" dt="2023-12-04T13:26:52.371" v="24"/>
          <pc:sldLayoutMkLst>
            <pc:docMk/>
            <pc:sldMasterMk cId="3511362443" sldId="2147483648"/>
            <pc:sldLayoutMk cId="2896792478" sldId="2147483659"/>
          </pc:sldLayoutMkLst>
        </pc:sldLayoutChg>
      </pc:sldMasterChg>
    </pc:docChg>
  </pc:docChgLst>
  <pc:docChgLst>
    <pc:chgData name="RAAVI Rahul" userId="S::rahul.raavi@ieseg.fr::a379e700-bfdf-4257-9890-d90c876c0b51" providerId="AD" clId="Web-{DDA9ED89-FFE8-B57F-7E60-40629E856527}"/>
    <pc:docChg chg="modSld">
      <pc:chgData name="RAAVI Rahul" userId="S::rahul.raavi@ieseg.fr::a379e700-bfdf-4257-9890-d90c876c0b51" providerId="AD" clId="Web-{DDA9ED89-FFE8-B57F-7E60-40629E856527}" dt="2023-12-07T00:29:46.836" v="0" actId="1076"/>
      <pc:docMkLst>
        <pc:docMk/>
      </pc:docMkLst>
      <pc:sldChg chg="modSp">
        <pc:chgData name="RAAVI Rahul" userId="S::rahul.raavi@ieseg.fr::a379e700-bfdf-4257-9890-d90c876c0b51" providerId="AD" clId="Web-{DDA9ED89-FFE8-B57F-7E60-40629E856527}" dt="2023-12-07T00:29:46.836" v="0" actId="1076"/>
        <pc:sldMkLst>
          <pc:docMk/>
          <pc:sldMk cId="3779625048" sldId="286"/>
        </pc:sldMkLst>
        <pc:graphicFrameChg chg="mod">
          <ac:chgData name="RAAVI Rahul" userId="S::rahul.raavi@ieseg.fr::a379e700-bfdf-4257-9890-d90c876c0b51" providerId="AD" clId="Web-{DDA9ED89-FFE8-B57F-7E60-40629E856527}" dt="2023-12-07T00:29:46.836" v="0" actId="1076"/>
          <ac:graphicFrameMkLst>
            <pc:docMk/>
            <pc:sldMk cId="3779625048" sldId="286"/>
            <ac:graphicFrameMk id="8" creationId="{1FE3B1FF-CEBE-1E00-9EFC-715F28519E7F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BEEA2-022B-4AE3-A275-C3F16BD0CCF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B8D5B2-5025-447B-AA81-88B40AA767A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Fundraising donations for 22 organizations</a:t>
          </a:r>
          <a:endParaRPr lang="en-US"/>
        </a:p>
      </dgm:t>
    </dgm:pt>
    <dgm:pt modelId="{B2050D9E-CA17-47D3-A932-22E7CE5B971E}" type="parTrans" cxnId="{DD30935F-EEDA-4E26-B38A-978762C5CB2B}">
      <dgm:prSet/>
      <dgm:spPr/>
      <dgm:t>
        <a:bodyPr/>
        <a:lstStyle/>
        <a:p>
          <a:endParaRPr lang="en-US"/>
        </a:p>
      </dgm:t>
    </dgm:pt>
    <dgm:pt modelId="{0E9284DD-F20C-4287-B2C8-35A2ECD771C5}" type="sibTrans" cxnId="{DD30935F-EEDA-4E26-B38A-978762C5CB2B}">
      <dgm:prSet/>
      <dgm:spPr/>
      <dgm:t>
        <a:bodyPr/>
        <a:lstStyle/>
        <a:p>
          <a:endParaRPr lang="en-US"/>
        </a:p>
      </dgm:t>
    </dgm:pt>
    <dgm:pt modelId="{ED346313-41D9-4319-85A7-14299E23FE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Current response rate: 1.8%</a:t>
          </a:r>
          <a:endParaRPr lang="en-US"/>
        </a:p>
      </dgm:t>
    </dgm:pt>
    <dgm:pt modelId="{D80A91F2-3AF7-4D83-899E-7DB96E7D5FE1}" type="parTrans" cxnId="{737E9E9C-9A2B-40B3-AD02-6A116579B7EE}">
      <dgm:prSet/>
      <dgm:spPr/>
      <dgm:t>
        <a:bodyPr/>
        <a:lstStyle/>
        <a:p>
          <a:endParaRPr lang="en-US"/>
        </a:p>
      </dgm:t>
    </dgm:pt>
    <dgm:pt modelId="{D3B5E40B-69AB-46EC-BD41-A3A3FF35B354}" type="sibTrans" cxnId="{737E9E9C-9A2B-40B3-AD02-6A116579B7EE}">
      <dgm:prSet/>
      <dgm:spPr/>
      <dgm:t>
        <a:bodyPr/>
        <a:lstStyle/>
        <a:p>
          <a:endParaRPr lang="en-US"/>
        </a:p>
      </dgm:t>
    </dgm:pt>
    <dgm:pt modelId="{F2CCC8D4-DC24-4065-B400-CFBB1D21CA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To better help your company and the people you help, we want to improve donation rate on future campaigns</a:t>
          </a:r>
          <a:endParaRPr lang="en-US"/>
        </a:p>
      </dgm:t>
    </dgm:pt>
    <dgm:pt modelId="{00A1E1A9-E8BF-4C45-952A-CC7DDB239BB3}" type="parTrans" cxnId="{C123CCAF-1C57-4309-A7A7-39F32A7CD157}">
      <dgm:prSet/>
      <dgm:spPr/>
      <dgm:t>
        <a:bodyPr/>
        <a:lstStyle/>
        <a:p>
          <a:endParaRPr lang="en-US"/>
        </a:p>
      </dgm:t>
    </dgm:pt>
    <dgm:pt modelId="{F25D3DC5-081D-4874-B8EE-50D52816DBB0}" type="sibTrans" cxnId="{C123CCAF-1C57-4309-A7A7-39F32A7CD157}">
      <dgm:prSet/>
      <dgm:spPr/>
      <dgm:t>
        <a:bodyPr/>
        <a:lstStyle/>
        <a:p>
          <a:endParaRPr lang="en-US"/>
        </a:p>
      </dgm:t>
    </dgm:pt>
    <dgm:pt modelId="{2CC09BAD-8ED3-4747-977E-DA0418FD0E7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How? Using existing donor and donation data to better target potential donors</a:t>
          </a:r>
          <a:endParaRPr lang="en-US"/>
        </a:p>
      </dgm:t>
    </dgm:pt>
    <dgm:pt modelId="{1E7DB426-87B4-41E5-AAFF-E06411BF2C31}" type="parTrans" cxnId="{BE98BB7E-2639-46A5-9DF5-A4BC6704C547}">
      <dgm:prSet/>
      <dgm:spPr/>
      <dgm:t>
        <a:bodyPr/>
        <a:lstStyle/>
        <a:p>
          <a:endParaRPr lang="en-US"/>
        </a:p>
      </dgm:t>
    </dgm:pt>
    <dgm:pt modelId="{BBC8366D-9754-43B1-BC66-5776E0E9E58C}" type="sibTrans" cxnId="{BE98BB7E-2639-46A5-9DF5-A4BC6704C547}">
      <dgm:prSet/>
      <dgm:spPr/>
      <dgm:t>
        <a:bodyPr/>
        <a:lstStyle/>
        <a:p>
          <a:endParaRPr lang="en-US"/>
        </a:p>
      </dgm:t>
    </dgm:pt>
    <dgm:pt modelId="{AA4789F6-7C94-4395-B6CD-1AD0C19D430B}" type="pres">
      <dgm:prSet presAssocID="{CB7BEEA2-022B-4AE3-A275-C3F16BD0CCFC}" presName="root" presStyleCnt="0">
        <dgm:presLayoutVars>
          <dgm:dir/>
          <dgm:resizeHandles val="exact"/>
        </dgm:presLayoutVars>
      </dgm:prSet>
      <dgm:spPr/>
    </dgm:pt>
    <dgm:pt modelId="{7C845EED-249D-426D-AA25-4D4CC6495901}" type="pres">
      <dgm:prSet presAssocID="{99B8D5B2-5025-447B-AA81-88B40AA767A9}" presName="compNode" presStyleCnt="0"/>
      <dgm:spPr/>
    </dgm:pt>
    <dgm:pt modelId="{60D1BE97-8A21-4D8D-A4D5-288F9BD963E8}" type="pres">
      <dgm:prSet presAssocID="{99B8D5B2-5025-447B-AA81-88B40AA767A9}" presName="bgRect" presStyleLbl="bgShp" presStyleIdx="0" presStyleCnt="4"/>
      <dgm:spPr/>
    </dgm:pt>
    <dgm:pt modelId="{55CE9E2C-1B59-4930-94CC-CC9756241EB6}" type="pres">
      <dgm:prSet presAssocID="{99B8D5B2-5025-447B-AA81-88B40AA767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5804409-A264-4554-87FE-F1915F1A1113}" type="pres">
      <dgm:prSet presAssocID="{99B8D5B2-5025-447B-AA81-88B40AA767A9}" presName="spaceRect" presStyleCnt="0"/>
      <dgm:spPr/>
    </dgm:pt>
    <dgm:pt modelId="{FCF8362C-F0DC-40D2-ABEE-CA5CCC3A0AA1}" type="pres">
      <dgm:prSet presAssocID="{99B8D5B2-5025-447B-AA81-88B40AA767A9}" presName="parTx" presStyleLbl="revTx" presStyleIdx="0" presStyleCnt="4">
        <dgm:presLayoutVars>
          <dgm:chMax val="0"/>
          <dgm:chPref val="0"/>
        </dgm:presLayoutVars>
      </dgm:prSet>
      <dgm:spPr/>
    </dgm:pt>
    <dgm:pt modelId="{8523E279-C8AC-4DE9-8712-2E2D120B0D8F}" type="pres">
      <dgm:prSet presAssocID="{0E9284DD-F20C-4287-B2C8-35A2ECD771C5}" presName="sibTrans" presStyleCnt="0"/>
      <dgm:spPr/>
    </dgm:pt>
    <dgm:pt modelId="{B3EF4002-D35D-4A55-B70C-8734E2616FAF}" type="pres">
      <dgm:prSet presAssocID="{ED346313-41D9-4319-85A7-14299E23FED8}" presName="compNode" presStyleCnt="0"/>
      <dgm:spPr/>
    </dgm:pt>
    <dgm:pt modelId="{F1C170D1-9938-4A1F-B195-FCD8850502F0}" type="pres">
      <dgm:prSet presAssocID="{ED346313-41D9-4319-85A7-14299E23FED8}" presName="bgRect" presStyleLbl="bgShp" presStyleIdx="1" presStyleCnt="4"/>
      <dgm:spPr/>
    </dgm:pt>
    <dgm:pt modelId="{EFA3AC64-4AE6-410A-A900-9DCC1C7256DD}" type="pres">
      <dgm:prSet presAssocID="{ED346313-41D9-4319-85A7-14299E23FE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0FD552D-EB97-458A-BE77-C284F8D6B128}" type="pres">
      <dgm:prSet presAssocID="{ED346313-41D9-4319-85A7-14299E23FED8}" presName="spaceRect" presStyleCnt="0"/>
      <dgm:spPr/>
    </dgm:pt>
    <dgm:pt modelId="{1B21DFFE-EFFE-4C94-899C-4E91AAF61B89}" type="pres">
      <dgm:prSet presAssocID="{ED346313-41D9-4319-85A7-14299E23FED8}" presName="parTx" presStyleLbl="revTx" presStyleIdx="1" presStyleCnt="4">
        <dgm:presLayoutVars>
          <dgm:chMax val="0"/>
          <dgm:chPref val="0"/>
        </dgm:presLayoutVars>
      </dgm:prSet>
      <dgm:spPr/>
    </dgm:pt>
    <dgm:pt modelId="{08FB83BF-1EED-4ED1-99AA-A0E822D98AAD}" type="pres">
      <dgm:prSet presAssocID="{D3B5E40B-69AB-46EC-BD41-A3A3FF35B354}" presName="sibTrans" presStyleCnt="0"/>
      <dgm:spPr/>
    </dgm:pt>
    <dgm:pt modelId="{A9205536-D6B2-4C1D-B47B-90AA156C840B}" type="pres">
      <dgm:prSet presAssocID="{F2CCC8D4-DC24-4065-B400-CFBB1D21CAFD}" presName="compNode" presStyleCnt="0"/>
      <dgm:spPr/>
    </dgm:pt>
    <dgm:pt modelId="{969AAA67-BCCF-4F7C-99AC-7DE1AF453D5D}" type="pres">
      <dgm:prSet presAssocID="{F2CCC8D4-DC24-4065-B400-CFBB1D21CAFD}" presName="bgRect" presStyleLbl="bgShp" presStyleIdx="2" presStyleCnt="4"/>
      <dgm:spPr/>
    </dgm:pt>
    <dgm:pt modelId="{2CF0157C-CC3A-4640-BC29-6C93EE154699}" type="pres">
      <dgm:prSet presAssocID="{F2CCC8D4-DC24-4065-B400-CFBB1D21CA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5CAA36D8-968A-498A-BD50-70A694E7A278}" type="pres">
      <dgm:prSet presAssocID="{F2CCC8D4-DC24-4065-B400-CFBB1D21CAFD}" presName="spaceRect" presStyleCnt="0"/>
      <dgm:spPr/>
    </dgm:pt>
    <dgm:pt modelId="{656FD3F7-FA83-4456-AC06-A4788DA21A0A}" type="pres">
      <dgm:prSet presAssocID="{F2CCC8D4-DC24-4065-B400-CFBB1D21CAFD}" presName="parTx" presStyleLbl="revTx" presStyleIdx="2" presStyleCnt="4">
        <dgm:presLayoutVars>
          <dgm:chMax val="0"/>
          <dgm:chPref val="0"/>
        </dgm:presLayoutVars>
      </dgm:prSet>
      <dgm:spPr/>
    </dgm:pt>
    <dgm:pt modelId="{7820E49E-8D0E-40D7-BE10-218F8C8E70C1}" type="pres">
      <dgm:prSet presAssocID="{F25D3DC5-081D-4874-B8EE-50D52816DBB0}" presName="sibTrans" presStyleCnt="0"/>
      <dgm:spPr/>
    </dgm:pt>
    <dgm:pt modelId="{710F342E-311F-4DE7-B4A9-41818798512C}" type="pres">
      <dgm:prSet presAssocID="{2CC09BAD-8ED3-4747-977E-DA0418FD0E75}" presName="compNode" presStyleCnt="0"/>
      <dgm:spPr/>
    </dgm:pt>
    <dgm:pt modelId="{691B764C-F38E-40FF-A61F-B036FA4F25F5}" type="pres">
      <dgm:prSet presAssocID="{2CC09BAD-8ED3-4747-977E-DA0418FD0E75}" presName="bgRect" presStyleLbl="bgShp" presStyleIdx="3" presStyleCnt="4"/>
      <dgm:spPr/>
    </dgm:pt>
    <dgm:pt modelId="{072FF7B5-5099-432B-9C5A-B2ACAF763B0D}" type="pres">
      <dgm:prSet presAssocID="{2CC09BAD-8ED3-4747-977E-DA0418FD0E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DC48BF0-585A-46ED-ABC9-384AF398F3C6}" type="pres">
      <dgm:prSet presAssocID="{2CC09BAD-8ED3-4747-977E-DA0418FD0E75}" presName="spaceRect" presStyleCnt="0"/>
      <dgm:spPr/>
    </dgm:pt>
    <dgm:pt modelId="{D9AFF3E4-2216-4F66-8F81-9BFE4B354C3F}" type="pres">
      <dgm:prSet presAssocID="{2CC09BAD-8ED3-4747-977E-DA0418FD0E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C51E19-561B-45F4-8C88-12C9D7906260}" type="presOf" srcId="{F2CCC8D4-DC24-4065-B400-CFBB1D21CAFD}" destId="{656FD3F7-FA83-4456-AC06-A4788DA21A0A}" srcOrd="0" destOrd="0" presId="urn:microsoft.com/office/officeart/2018/2/layout/IconVerticalSolidList"/>
    <dgm:cxn modelId="{3AFA2030-1321-41A3-9985-C23156276A91}" type="presOf" srcId="{99B8D5B2-5025-447B-AA81-88B40AA767A9}" destId="{FCF8362C-F0DC-40D2-ABEE-CA5CCC3A0AA1}" srcOrd="0" destOrd="0" presId="urn:microsoft.com/office/officeart/2018/2/layout/IconVerticalSolidList"/>
    <dgm:cxn modelId="{DD30935F-EEDA-4E26-B38A-978762C5CB2B}" srcId="{CB7BEEA2-022B-4AE3-A275-C3F16BD0CCFC}" destId="{99B8D5B2-5025-447B-AA81-88B40AA767A9}" srcOrd="0" destOrd="0" parTransId="{B2050D9E-CA17-47D3-A932-22E7CE5B971E}" sibTransId="{0E9284DD-F20C-4287-B2C8-35A2ECD771C5}"/>
    <dgm:cxn modelId="{BE98BB7E-2639-46A5-9DF5-A4BC6704C547}" srcId="{CB7BEEA2-022B-4AE3-A275-C3F16BD0CCFC}" destId="{2CC09BAD-8ED3-4747-977E-DA0418FD0E75}" srcOrd="3" destOrd="0" parTransId="{1E7DB426-87B4-41E5-AAFF-E06411BF2C31}" sibTransId="{BBC8366D-9754-43B1-BC66-5776E0E9E58C}"/>
    <dgm:cxn modelId="{737E9E9C-9A2B-40B3-AD02-6A116579B7EE}" srcId="{CB7BEEA2-022B-4AE3-A275-C3F16BD0CCFC}" destId="{ED346313-41D9-4319-85A7-14299E23FED8}" srcOrd="1" destOrd="0" parTransId="{D80A91F2-3AF7-4D83-899E-7DB96E7D5FE1}" sibTransId="{D3B5E40B-69AB-46EC-BD41-A3A3FF35B354}"/>
    <dgm:cxn modelId="{C123CCAF-1C57-4309-A7A7-39F32A7CD157}" srcId="{CB7BEEA2-022B-4AE3-A275-C3F16BD0CCFC}" destId="{F2CCC8D4-DC24-4065-B400-CFBB1D21CAFD}" srcOrd="2" destOrd="0" parTransId="{00A1E1A9-E8BF-4C45-952A-CC7DDB239BB3}" sibTransId="{F25D3DC5-081D-4874-B8EE-50D52816DBB0}"/>
    <dgm:cxn modelId="{10F568B3-4247-400C-A403-C41B0C4CD79C}" type="presOf" srcId="{CB7BEEA2-022B-4AE3-A275-C3F16BD0CCFC}" destId="{AA4789F6-7C94-4395-B6CD-1AD0C19D430B}" srcOrd="0" destOrd="0" presId="urn:microsoft.com/office/officeart/2018/2/layout/IconVerticalSolidList"/>
    <dgm:cxn modelId="{627F9ADE-368F-4DAF-800E-F567ADA1AB79}" type="presOf" srcId="{2CC09BAD-8ED3-4747-977E-DA0418FD0E75}" destId="{D9AFF3E4-2216-4F66-8F81-9BFE4B354C3F}" srcOrd="0" destOrd="0" presId="urn:microsoft.com/office/officeart/2018/2/layout/IconVerticalSolidList"/>
    <dgm:cxn modelId="{87D4AFE6-FA1C-48AF-B705-DF197E9EB28D}" type="presOf" srcId="{ED346313-41D9-4319-85A7-14299E23FED8}" destId="{1B21DFFE-EFFE-4C94-899C-4E91AAF61B89}" srcOrd="0" destOrd="0" presId="urn:microsoft.com/office/officeart/2018/2/layout/IconVerticalSolidList"/>
    <dgm:cxn modelId="{5FF1C0DB-D855-470E-BB21-1421397AFE58}" type="presParOf" srcId="{AA4789F6-7C94-4395-B6CD-1AD0C19D430B}" destId="{7C845EED-249D-426D-AA25-4D4CC6495901}" srcOrd="0" destOrd="0" presId="urn:microsoft.com/office/officeart/2018/2/layout/IconVerticalSolidList"/>
    <dgm:cxn modelId="{DA6DE5DD-ECFD-443B-ACD1-1AAD7D982ADC}" type="presParOf" srcId="{7C845EED-249D-426D-AA25-4D4CC6495901}" destId="{60D1BE97-8A21-4D8D-A4D5-288F9BD963E8}" srcOrd="0" destOrd="0" presId="urn:microsoft.com/office/officeart/2018/2/layout/IconVerticalSolidList"/>
    <dgm:cxn modelId="{3685AE99-E145-41BB-B6FD-2485B0AFE33B}" type="presParOf" srcId="{7C845EED-249D-426D-AA25-4D4CC6495901}" destId="{55CE9E2C-1B59-4930-94CC-CC9756241EB6}" srcOrd="1" destOrd="0" presId="urn:microsoft.com/office/officeart/2018/2/layout/IconVerticalSolidList"/>
    <dgm:cxn modelId="{C973B993-3B63-45BC-94A0-74C35639B03C}" type="presParOf" srcId="{7C845EED-249D-426D-AA25-4D4CC6495901}" destId="{F5804409-A264-4554-87FE-F1915F1A1113}" srcOrd="2" destOrd="0" presId="urn:microsoft.com/office/officeart/2018/2/layout/IconVerticalSolidList"/>
    <dgm:cxn modelId="{40A3175E-852C-4B2D-B633-9F27271CA649}" type="presParOf" srcId="{7C845EED-249D-426D-AA25-4D4CC6495901}" destId="{FCF8362C-F0DC-40D2-ABEE-CA5CCC3A0AA1}" srcOrd="3" destOrd="0" presId="urn:microsoft.com/office/officeart/2018/2/layout/IconVerticalSolidList"/>
    <dgm:cxn modelId="{7CCF5CEA-FE88-4A69-9D37-3E7F1CBF17BC}" type="presParOf" srcId="{AA4789F6-7C94-4395-B6CD-1AD0C19D430B}" destId="{8523E279-C8AC-4DE9-8712-2E2D120B0D8F}" srcOrd="1" destOrd="0" presId="urn:microsoft.com/office/officeart/2018/2/layout/IconVerticalSolidList"/>
    <dgm:cxn modelId="{8DE59D3A-7DC0-4CBC-9F94-3E5703AA505F}" type="presParOf" srcId="{AA4789F6-7C94-4395-B6CD-1AD0C19D430B}" destId="{B3EF4002-D35D-4A55-B70C-8734E2616FAF}" srcOrd="2" destOrd="0" presId="urn:microsoft.com/office/officeart/2018/2/layout/IconVerticalSolidList"/>
    <dgm:cxn modelId="{43BE59A3-2DC2-4378-A2C0-63676549AD9D}" type="presParOf" srcId="{B3EF4002-D35D-4A55-B70C-8734E2616FAF}" destId="{F1C170D1-9938-4A1F-B195-FCD8850502F0}" srcOrd="0" destOrd="0" presId="urn:microsoft.com/office/officeart/2018/2/layout/IconVerticalSolidList"/>
    <dgm:cxn modelId="{74915C67-809C-4B16-8C30-85C758883614}" type="presParOf" srcId="{B3EF4002-D35D-4A55-B70C-8734E2616FAF}" destId="{EFA3AC64-4AE6-410A-A900-9DCC1C7256DD}" srcOrd="1" destOrd="0" presId="urn:microsoft.com/office/officeart/2018/2/layout/IconVerticalSolidList"/>
    <dgm:cxn modelId="{7CA3781E-5791-46BA-A43B-652D52CF509F}" type="presParOf" srcId="{B3EF4002-D35D-4A55-B70C-8734E2616FAF}" destId="{E0FD552D-EB97-458A-BE77-C284F8D6B128}" srcOrd="2" destOrd="0" presId="urn:microsoft.com/office/officeart/2018/2/layout/IconVerticalSolidList"/>
    <dgm:cxn modelId="{12FBF5F3-4530-486D-9A61-34C876962206}" type="presParOf" srcId="{B3EF4002-D35D-4A55-B70C-8734E2616FAF}" destId="{1B21DFFE-EFFE-4C94-899C-4E91AAF61B89}" srcOrd="3" destOrd="0" presId="urn:microsoft.com/office/officeart/2018/2/layout/IconVerticalSolidList"/>
    <dgm:cxn modelId="{AAF3EE46-8FFE-43D9-B81B-51641D5BBEE3}" type="presParOf" srcId="{AA4789F6-7C94-4395-B6CD-1AD0C19D430B}" destId="{08FB83BF-1EED-4ED1-99AA-A0E822D98AAD}" srcOrd="3" destOrd="0" presId="urn:microsoft.com/office/officeart/2018/2/layout/IconVerticalSolidList"/>
    <dgm:cxn modelId="{1FE23234-91E9-41DB-9F5B-C23ED7AFBB24}" type="presParOf" srcId="{AA4789F6-7C94-4395-B6CD-1AD0C19D430B}" destId="{A9205536-D6B2-4C1D-B47B-90AA156C840B}" srcOrd="4" destOrd="0" presId="urn:microsoft.com/office/officeart/2018/2/layout/IconVerticalSolidList"/>
    <dgm:cxn modelId="{69B3B19E-2DE3-402D-9472-308891B73CFF}" type="presParOf" srcId="{A9205536-D6B2-4C1D-B47B-90AA156C840B}" destId="{969AAA67-BCCF-4F7C-99AC-7DE1AF453D5D}" srcOrd="0" destOrd="0" presId="urn:microsoft.com/office/officeart/2018/2/layout/IconVerticalSolidList"/>
    <dgm:cxn modelId="{C31B9C56-EC1D-4F7F-8B96-49373334548B}" type="presParOf" srcId="{A9205536-D6B2-4C1D-B47B-90AA156C840B}" destId="{2CF0157C-CC3A-4640-BC29-6C93EE154699}" srcOrd="1" destOrd="0" presId="urn:microsoft.com/office/officeart/2018/2/layout/IconVerticalSolidList"/>
    <dgm:cxn modelId="{E8DA844C-8FF4-4D28-AC34-F0CBF192469E}" type="presParOf" srcId="{A9205536-D6B2-4C1D-B47B-90AA156C840B}" destId="{5CAA36D8-968A-498A-BD50-70A694E7A278}" srcOrd="2" destOrd="0" presId="urn:microsoft.com/office/officeart/2018/2/layout/IconVerticalSolidList"/>
    <dgm:cxn modelId="{B833FE7A-3060-4079-9FCE-7F0EA8870DA5}" type="presParOf" srcId="{A9205536-D6B2-4C1D-B47B-90AA156C840B}" destId="{656FD3F7-FA83-4456-AC06-A4788DA21A0A}" srcOrd="3" destOrd="0" presId="urn:microsoft.com/office/officeart/2018/2/layout/IconVerticalSolidList"/>
    <dgm:cxn modelId="{ED0DD579-811C-4E89-8B87-46DE72180629}" type="presParOf" srcId="{AA4789F6-7C94-4395-B6CD-1AD0C19D430B}" destId="{7820E49E-8D0E-40D7-BE10-218F8C8E70C1}" srcOrd="5" destOrd="0" presId="urn:microsoft.com/office/officeart/2018/2/layout/IconVerticalSolidList"/>
    <dgm:cxn modelId="{6D1E7D4B-6C28-46CB-8545-1AC407D88130}" type="presParOf" srcId="{AA4789F6-7C94-4395-B6CD-1AD0C19D430B}" destId="{710F342E-311F-4DE7-B4A9-41818798512C}" srcOrd="6" destOrd="0" presId="urn:microsoft.com/office/officeart/2018/2/layout/IconVerticalSolidList"/>
    <dgm:cxn modelId="{21FC4C22-1779-46A9-9A72-9A38406CC433}" type="presParOf" srcId="{710F342E-311F-4DE7-B4A9-41818798512C}" destId="{691B764C-F38E-40FF-A61F-B036FA4F25F5}" srcOrd="0" destOrd="0" presId="urn:microsoft.com/office/officeart/2018/2/layout/IconVerticalSolidList"/>
    <dgm:cxn modelId="{746C1917-A8F1-4A84-BB02-2906B652CFDB}" type="presParOf" srcId="{710F342E-311F-4DE7-B4A9-41818798512C}" destId="{072FF7B5-5099-432B-9C5A-B2ACAF763B0D}" srcOrd="1" destOrd="0" presId="urn:microsoft.com/office/officeart/2018/2/layout/IconVerticalSolidList"/>
    <dgm:cxn modelId="{2FBE13B1-EEDB-4F2F-BA74-A87F294C3437}" type="presParOf" srcId="{710F342E-311F-4DE7-B4A9-41818798512C}" destId="{9DC48BF0-585A-46ED-ABC9-384AF398F3C6}" srcOrd="2" destOrd="0" presId="urn:microsoft.com/office/officeart/2018/2/layout/IconVerticalSolidList"/>
    <dgm:cxn modelId="{2BFAF4A9-1D8C-4D80-AC02-E8AD20523526}" type="presParOf" srcId="{710F342E-311F-4DE7-B4A9-41818798512C}" destId="{D9AFF3E4-2216-4F66-8F81-9BFE4B354C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22AE69-8F2B-4D6C-886C-089DDC8B549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522E04-1A36-4758-80ED-F86620D526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Target variables predicting donors</a:t>
          </a:r>
          <a:endParaRPr lang="en-US"/>
        </a:p>
      </dgm:t>
    </dgm:pt>
    <dgm:pt modelId="{4EC563AD-8A17-4B25-9538-3A8CB44C8227}" type="parTrans" cxnId="{C402BD87-A830-4982-B128-CCE1B3F888B2}">
      <dgm:prSet/>
      <dgm:spPr/>
      <dgm:t>
        <a:bodyPr/>
        <a:lstStyle/>
        <a:p>
          <a:endParaRPr lang="en-US"/>
        </a:p>
      </dgm:t>
    </dgm:pt>
    <dgm:pt modelId="{722EC0AB-E963-403C-99EE-DD1AEED98000}" type="sibTrans" cxnId="{C402BD87-A830-4982-B128-CCE1B3F888B2}">
      <dgm:prSet/>
      <dgm:spPr/>
      <dgm:t>
        <a:bodyPr/>
        <a:lstStyle/>
        <a:p>
          <a:endParaRPr lang="en-US"/>
        </a:p>
      </dgm:t>
    </dgm:pt>
    <dgm:pt modelId="{B4C588BF-5ACC-4D5F-BC8E-9326BCFD5B4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Social Stats: gender, language, province and age range</a:t>
          </a:r>
          <a:endParaRPr lang="en-US"/>
        </a:p>
      </dgm:t>
    </dgm:pt>
    <dgm:pt modelId="{2F3527E6-BB0E-46FE-B430-46993C46144C}" type="parTrans" cxnId="{5624029D-8DC4-4E4C-A183-C458253E2C55}">
      <dgm:prSet/>
      <dgm:spPr/>
      <dgm:t>
        <a:bodyPr/>
        <a:lstStyle/>
        <a:p>
          <a:endParaRPr lang="en-US"/>
        </a:p>
      </dgm:t>
    </dgm:pt>
    <dgm:pt modelId="{9F623AC7-585A-453A-A9F8-AF9A27E7BED6}" type="sibTrans" cxnId="{5624029D-8DC4-4E4C-A183-C458253E2C55}">
      <dgm:prSet/>
      <dgm:spPr/>
      <dgm:t>
        <a:bodyPr/>
        <a:lstStyle/>
        <a:p>
          <a:endParaRPr lang="en-US"/>
        </a:p>
      </dgm:t>
    </dgm:pt>
    <dgm:pt modelId="{92B33F5A-04C3-415A-BC4D-EB1E2E125C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Relationship Stats: Length of Relationship, # gifts given, Average gift amount Gifted &gt; $30?</a:t>
          </a:r>
          <a:endParaRPr lang="en-US"/>
        </a:p>
      </dgm:t>
    </dgm:pt>
    <dgm:pt modelId="{5A2D863B-1549-4F48-A094-1400CF02D3A4}" type="parTrans" cxnId="{B8D95705-C8FE-4BF9-8A54-ED4777215834}">
      <dgm:prSet/>
      <dgm:spPr/>
      <dgm:t>
        <a:bodyPr/>
        <a:lstStyle/>
        <a:p>
          <a:endParaRPr lang="en-US"/>
        </a:p>
      </dgm:t>
    </dgm:pt>
    <dgm:pt modelId="{F7872C51-7E35-4144-ACF7-8917183902AC}" type="sibTrans" cxnId="{B8D95705-C8FE-4BF9-8A54-ED4777215834}">
      <dgm:prSet/>
      <dgm:spPr/>
      <dgm:t>
        <a:bodyPr/>
        <a:lstStyle/>
        <a:p>
          <a:endParaRPr lang="en-US"/>
        </a:p>
      </dgm:t>
    </dgm:pt>
    <dgm:pt modelId="{7164E0F8-260F-4778-AD80-4210D4DA22E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Timeline Stats: Days since last gift, Have they gifted in last year? Last 3 years?</a:t>
          </a:r>
          <a:br>
            <a:rPr lang="en-GB"/>
          </a:br>
          <a:r>
            <a:rPr lang="en-GB"/>
            <a:t> </a:t>
          </a:r>
          <a:endParaRPr lang="en-US"/>
        </a:p>
      </dgm:t>
    </dgm:pt>
    <dgm:pt modelId="{48F1842D-7EC8-4807-A633-7E5302D6DACF}" type="parTrans" cxnId="{EAC531BD-4DA9-4F66-BCBA-48F2738CDAC7}">
      <dgm:prSet/>
      <dgm:spPr/>
      <dgm:t>
        <a:bodyPr/>
        <a:lstStyle/>
        <a:p>
          <a:endParaRPr lang="en-US"/>
        </a:p>
      </dgm:t>
    </dgm:pt>
    <dgm:pt modelId="{D12427EE-904A-4035-8F18-869F88340042}" type="sibTrans" cxnId="{EAC531BD-4DA9-4F66-BCBA-48F2738CDAC7}">
      <dgm:prSet/>
      <dgm:spPr/>
      <dgm:t>
        <a:bodyPr/>
        <a:lstStyle/>
        <a:p>
          <a:endParaRPr lang="en-US"/>
        </a:p>
      </dgm:t>
    </dgm:pt>
    <dgm:pt modelId="{F62F4C2F-3E8B-4FE2-BF3B-62C6F7DCD78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Using these stats we can predict how likely donors are to gift in your next campaign</a:t>
          </a:r>
          <a:endParaRPr lang="en-US"/>
        </a:p>
      </dgm:t>
    </dgm:pt>
    <dgm:pt modelId="{F4AF8FC8-0A1C-4864-BF0A-F308F9D48B83}" type="parTrans" cxnId="{F28FF4EA-2F34-4F14-BC84-356A6F100A7F}">
      <dgm:prSet/>
      <dgm:spPr/>
      <dgm:t>
        <a:bodyPr/>
        <a:lstStyle/>
        <a:p>
          <a:endParaRPr lang="en-US"/>
        </a:p>
      </dgm:t>
    </dgm:pt>
    <dgm:pt modelId="{9E567DE6-C7F6-48A8-B12D-D71DEF2A887F}" type="sibTrans" cxnId="{F28FF4EA-2F34-4F14-BC84-356A6F100A7F}">
      <dgm:prSet/>
      <dgm:spPr/>
      <dgm:t>
        <a:bodyPr/>
        <a:lstStyle/>
        <a:p>
          <a:endParaRPr lang="en-US"/>
        </a:p>
      </dgm:t>
    </dgm:pt>
    <dgm:pt modelId="{6ED86B79-23A6-4742-B0A6-D05785DEA32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Model Accuracy: 92%</a:t>
          </a:r>
          <a:endParaRPr lang="en-US"/>
        </a:p>
      </dgm:t>
    </dgm:pt>
    <dgm:pt modelId="{116CE53B-D711-4808-B17D-ED2AED98473A}" type="parTrans" cxnId="{91A8C21D-0784-455F-8022-70265707CA1C}">
      <dgm:prSet/>
      <dgm:spPr/>
      <dgm:t>
        <a:bodyPr/>
        <a:lstStyle/>
        <a:p>
          <a:endParaRPr lang="en-US"/>
        </a:p>
      </dgm:t>
    </dgm:pt>
    <dgm:pt modelId="{1C3A0078-241A-4FC4-B0D0-C2D5DA81A6CD}" type="sibTrans" cxnId="{91A8C21D-0784-455F-8022-70265707CA1C}">
      <dgm:prSet/>
      <dgm:spPr/>
      <dgm:t>
        <a:bodyPr/>
        <a:lstStyle/>
        <a:p>
          <a:endParaRPr lang="en-US"/>
        </a:p>
      </dgm:t>
    </dgm:pt>
    <dgm:pt modelId="{A7276B1A-7448-4135-8136-CDF4FEBD34B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Predicted response rate: 6%</a:t>
          </a:r>
          <a:endParaRPr lang="en-US"/>
        </a:p>
      </dgm:t>
    </dgm:pt>
    <dgm:pt modelId="{3F32C8A1-728D-4212-AEB3-4023E9B35B0A}" type="parTrans" cxnId="{96A827C4-D14B-446C-8AFB-D2D85F211C5D}">
      <dgm:prSet/>
      <dgm:spPr/>
      <dgm:t>
        <a:bodyPr/>
        <a:lstStyle/>
        <a:p>
          <a:endParaRPr lang="en-US"/>
        </a:p>
      </dgm:t>
    </dgm:pt>
    <dgm:pt modelId="{EF4B59E2-FFBA-42B6-AD11-04E611084384}" type="sibTrans" cxnId="{96A827C4-D14B-446C-8AFB-D2D85F211C5D}">
      <dgm:prSet/>
      <dgm:spPr/>
      <dgm:t>
        <a:bodyPr/>
        <a:lstStyle/>
        <a:p>
          <a:endParaRPr lang="en-US"/>
        </a:p>
      </dgm:t>
    </dgm:pt>
    <dgm:pt modelId="{13FA1B7D-224D-4FD7-A4E2-183A07677D4E}" type="pres">
      <dgm:prSet presAssocID="{8022AE69-8F2B-4D6C-886C-089DDC8B5491}" presName="root" presStyleCnt="0">
        <dgm:presLayoutVars>
          <dgm:dir/>
          <dgm:resizeHandles val="exact"/>
        </dgm:presLayoutVars>
      </dgm:prSet>
      <dgm:spPr/>
    </dgm:pt>
    <dgm:pt modelId="{E341CD1E-AB53-4A08-865E-BE61AB62FB36}" type="pres">
      <dgm:prSet presAssocID="{67522E04-1A36-4758-80ED-F86620D526D1}" presName="compNode" presStyleCnt="0"/>
      <dgm:spPr/>
    </dgm:pt>
    <dgm:pt modelId="{25B9AB4B-0C27-4635-84D3-3761568A95ED}" type="pres">
      <dgm:prSet presAssocID="{67522E04-1A36-4758-80ED-F86620D526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02D1C937-95F7-4D8E-90BF-2FC7A8535C11}" type="pres">
      <dgm:prSet presAssocID="{67522E04-1A36-4758-80ED-F86620D526D1}" presName="iconSpace" presStyleCnt="0"/>
      <dgm:spPr/>
    </dgm:pt>
    <dgm:pt modelId="{B8C5670F-9FEF-43F9-B2AF-470D61B9FD2A}" type="pres">
      <dgm:prSet presAssocID="{67522E04-1A36-4758-80ED-F86620D526D1}" presName="parTx" presStyleLbl="revTx" presStyleIdx="0" presStyleCnt="8">
        <dgm:presLayoutVars>
          <dgm:chMax val="0"/>
          <dgm:chPref val="0"/>
        </dgm:presLayoutVars>
      </dgm:prSet>
      <dgm:spPr/>
    </dgm:pt>
    <dgm:pt modelId="{AB036DBD-5F05-4102-89E1-2BC5B30286D6}" type="pres">
      <dgm:prSet presAssocID="{67522E04-1A36-4758-80ED-F86620D526D1}" presName="txSpace" presStyleCnt="0"/>
      <dgm:spPr/>
    </dgm:pt>
    <dgm:pt modelId="{9B8DBDE6-B497-44BB-8FD5-46BF312DFFDA}" type="pres">
      <dgm:prSet presAssocID="{67522E04-1A36-4758-80ED-F86620D526D1}" presName="desTx" presStyleLbl="revTx" presStyleIdx="1" presStyleCnt="8">
        <dgm:presLayoutVars/>
      </dgm:prSet>
      <dgm:spPr/>
    </dgm:pt>
    <dgm:pt modelId="{4F27DC50-B1AA-4184-800E-6541AEC68172}" type="pres">
      <dgm:prSet presAssocID="{722EC0AB-E963-403C-99EE-DD1AEED98000}" presName="sibTrans" presStyleCnt="0"/>
      <dgm:spPr/>
    </dgm:pt>
    <dgm:pt modelId="{859B063E-55D1-48D9-95A9-9FFD61CCEBD8}" type="pres">
      <dgm:prSet presAssocID="{F62F4C2F-3E8B-4FE2-BF3B-62C6F7DCD784}" presName="compNode" presStyleCnt="0"/>
      <dgm:spPr/>
    </dgm:pt>
    <dgm:pt modelId="{FEE6EFF3-7828-47E4-8943-05E9ED97898A}" type="pres">
      <dgm:prSet presAssocID="{F62F4C2F-3E8B-4FE2-BF3B-62C6F7DCD7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EBE416D5-3F80-42D8-8925-00CD43BCEE55}" type="pres">
      <dgm:prSet presAssocID="{F62F4C2F-3E8B-4FE2-BF3B-62C6F7DCD784}" presName="iconSpace" presStyleCnt="0"/>
      <dgm:spPr/>
    </dgm:pt>
    <dgm:pt modelId="{0EBDA132-380F-4900-860B-EF902E08D3DB}" type="pres">
      <dgm:prSet presAssocID="{F62F4C2F-3E8B-4FE2-BF3B-62C6F7DCD784}" presName="parTx" presStyleLbl="revTx" presStyleIdx="2" presStyleCnt="8">
        <dgm:presLayoutVars>
          <dgm:chMax val="0"/>
          <dgm:chPref val="0"/>
        </dgm:presLayoutVars>
      </dgm:prSet>
      <dgm:spPr/>
    </dgm:pt>
    <dgm:pt modelId="{5F989ACA-1357-4681-8313-D35714195B55}" type="pres">
      <dgm:prSet presAssocID="{F62F4C2F-3E8B-4FE2-BF3B-62C6F7DCD784}" presName="txSpace" presStyleCnt="0"/>
      <dgm:spPr/>
    </dgm:pt>
    <dgm:pt modelId="{3A38148E-5D13-4BC7-AE4A-C9B5DEDB989D}" type="pres">
      <dgm:prSet presAssocID="{F62F4C2F-3E8B-4FE2-BF3B-62C6F7DCD784}" presName="desTx" presStyleLbl="revTx" presStyleIdx="3" presStyleCnt="8">
        <dgm:presLayoutVars/>
      </dgm:prSet>
      <dgm:spPr/>
    </dgm:pt>
    <dgm:pt modelId="{48F1494D-A2D0-4D7B-8220-7050DFDFEAC3}" type="pres">
      <dgm:prSet presAssocID="{9E567DE6-C7F6-48A8-B12D-D71DEF2A887F}" presName="sibTrans" presStyleCnt="0"/>
      <dgm:spPr/>
    </dgm:pt>
    <dgm:pt modelId="{3DD787E3-D2D5-4C94-B681-7DC496DAAFBD}" type="pres">
      <dgm:prSet presAssocID="{6ED86B79-23A6-4742-B0A6-D05785DEA32D}" presName="compNode" presStyleCnt="0"/>
      <dgm:spPr/>
    </dgm:pt>
    <dgm:pt modelId="{7F8526FA-3948-4A8B-8B85-47EBDD6FFE4E}" type="pres">
      <dgm:prSet presAssocID="{6ED86B79-23A6-4742-B0A6-D05785DEA3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81F8352-EAC4-4268-9430-E7A781158406}" type="pres">
      <dgm:prSet presAssocID="{6ED86B79-23A6-4742-B0A6-D05785DEA32D}" presName="iconSpace" presStyleCnt="0"/>
      <dgm:spPr/>
    </dgm:pt>
    <dgm:pt modelId="{7907DAB2-A1DC-4931-9E9A-FD0F979B23A8}" type="pres">
      <dgm:prSet presAssocID="{6ED86B79-23A6-4742-B0A6-D05785DEA32D}" presName="parTx" presStyleLbl="revTx" presStyleIdx="4" presStyleCnt="8">
        <dgm:presLayoutVars>
          <dgm:chMax val="0"/>
          <dgm:chPref val="0"/>
        </dgm:presLayoutVars>
      </dgm:prSet>
      <dgm:spPr/>
    </dgm:pt>
    <dgm:pt modelId="{CB7239F5-E40F-4E55-AF41-F575D445B5AA}" type="pres">
      <dgm:prSet presAssocID="{6ED86B79-23A6-4742-B0A6-D05785DEA32D}" presName="txSpace" presStyleCnt="0"/>
      <dgm:spPr/>
    </dgm:pt>
    <dgm:pt modelId="{D91EDEFB-9ADD-47BB-A13D-C16C4E5D797F}" type="pres">
      <dgm:prSet presAssocID="{6ED86B79-23A6-4742-B0A6-D05785DEA32D}" presName="desTx" presStyleLbl="revTx" presStyleIdx="5" presStyleCnt="8">
        <dgm:presLayoutVars/>
      </dgm:prSet>
      <dgm:spPr/>
    </dgm:pt>
    <dgm:pt modelId="{0F2451BF-E17B-47F0-A257-F12AEC73AE48}" type="pres">
      <dgm:prSet presAssocID="{1C3A0078-241A-4FC4-B0D0-C2D5DA81A6CD}" presName="sibTrans" presStyleCnt="0"/>
      <dgm:spPr/>
    </dgm:pt>
    <dgm:pt modelId="{EE93AB16-86AC-49C1-AA2F-7C77E527AB32}" type="pres">
      <dgm:prSet presAssocID="{A7276B1A-7448-4135-8136-CDF4FEBD34B6}" presName="compNode" presStyleCnt="0"/>
      <dgm:spPr/>
    </dgm:pt>
    <dgm:pt modelId="{53292047-5E84-41CD-83D7-0B0C87F2C6DC}" type="pres">
      <dgm:prSet presAssocID="{A7276B1A-7448-4135-8136-CDF4FEBD34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2EFF8760-E90B-4911-9C8F-9E1591FAB866}" type="pres">
      <dgm:prSet presAssocID="{A7276B1A-7448-4135-8136-CDF4FEBD34B6}" presName="iconSpace" presStyleCnt="0"/>
      <dgm:spPr/>
    </dgm:pt>
    <dgm:pt modelId="{3DD2898A-4BDB-4FF2-B89F-542385AD4A6F}" type="pres">
      <dgm:prSet presAssocID="{A7276B1A-7448-4135-8136-CDF4FEBD34B6}" presName="parTx" presStyleLbl="revTx" presStyleIdx="6" presStyleCnt="8">
        <dgm:presLayoutVars>
          <dgm:chMax val="0"/>
          <dgm:chPref val="0"/>
        </dgm:presLayoutVars>
      </dgm:prSet>
      <dgm:spPr/>
    </dgm:pt>
    <dgm:pt modelId="{B2BA0D32-D6DC-42B8-9439-8D3FEE243778}" type="pres">
      <dgm:prSet presAssocID="{A7276B1A-7448-4135-8136-CDF4FEBD34B6}" presName="txSpace" presStyleCnt="0"/>
      <dgm:spPr/>
    </dgm:pt>
    <dgm:pt modelId="{A4CC8207-9B5E-4AAC-9C6D-20F41CEA6D5A}" type="pres">
      <dgm:prSet presAssocID="{A7276B1A-7448-4135-8136-CDF4FEBD34B6}" presName="desTx" presStyleLbl="revTx" presStyleIdx="7" presStyleCnt="8">
        <dgm:presLayoutVars/>
      </dgm:prSet>
      <dgm:spPr/>
    </dgm:pt>
  </dgm:ptLst>
  <dgm:cxnLst>
    <dgm:cxn modelId="{B8D95705-C8FE-4BF9-8A54-ED4777215834}" srcId="{67522E04-1A36-4758-80ED-F86620D526D1}" destId="{92B33F5A-04C3-415A-BC4D-EB1E2E125CDC}" srcOrd="1" destOrd="0" parTransId="{5A2D863B-1549-4F48-A094-1400CF02D3A4}" sibTransId="{F7872C51-7E35-4144-ACF7-8917183902AC}"/>
    <dgm:cxn modelId="{EE325817-64BF-488C-8279-F5B4C710B2C5}" type="presOf" srcId="{92B33F5A-04C3-415A-BC4D-EB1E2E125CDC}" destId="{9B8DBDE6-B497-44BB-8FD5-46BF312DFFDA}" srcOrd="0" destOrd="1" presId="urn:microsoft.com/office/officeart/2018/5/layout/CenteredIconLabelDescriptionList"/>
    <dgm:cxn modelId="{9CCB241C-1EA7-4D97-B0B4-0AF821462B2F}" type="presOf" srcId="{7164E0F8-260F-4778-AD80-4210D4DA22E0}" destId="{9B8DBDE6-B497-44BB-8FD5-46BF312DFFDA}" srcOrd="0" destOrd="2" presId="urn:microsoft.com/office/officeart/2018/5/layout/CenteredIconLabelDescriptionList"/>
    <dgm:cxn modelId="{91A8C21D-0784-455F-8022-70265707CA1C}" srcId="{8022AE69-8F2B-4D6C-886C-089DDC8B5491}" destId="{6ED86B79-23A6-4742-B0A6-D05785DEA32D}" srcOrd="2" destOrd="0" parTransId="{116CE53B-D711-4808-B17D-ED2AED98473A}" sibTransId="{1C3A0078-241A-4FC4-B0D0-C2D5DA81A6CD}"/>
    <dgm:cxn modelId="{60D3696A-8A0B-493F-803E-6898904D7568}" type="presOf" srcId="{6ED86B79-23A6-4742-B0A6-D05785DEA32D}" destId="{7907DAB2-A1DC-4931-9E9A-FD0F979B23A8}" srcOrd="0" destOrd="0" presId="urn:microsoft.com/office/officeart/2018/5/layout/CenteredIconLabelDescriptionList"/>
    <dgm:cxn modelId="{876EC56F-AB2D-4452-A984-BCF39671F397}" type="presOf" srcId="{67522E04-1A36-4758-80ED-F86620D526D1}" destId="{B8C5670F-9FEF-43F9-B2AF-470D61B9FD2A}" srcOrd="0" destOrd="0" presId="urn:microsoft.com/office/officeart/2018/5/layout/CenteredIconLabelDescriptionList"/>
    <dgm:cxn modelId="{3D36C758-ABE4-4B12-B46A-86C08E15BB5E}" type="presOf" srcId="{B4C588BF-5ACC-4D5F-BC8E-9326BCFD5B4F}" destId="{9B8DBDE6-B497-44BB-8FD5-46BF312DFFDA}" srcOrd="0" destOrd="0" presId="urn:microsoft.com/office/officeart/2018/5/layout/CenteredIconLabelDescriptionList"/>
    <dgm:cxn modelId="{C402BD87-A830-4982-B128-CCE1B3F888B2}" srcId="{8022AE69-8F2B-4D6C-886C-089DDC8B5491}" destId="{67522E04-1A36-4758-80ED-F86620D526D1}" srcOrd="0" destOrd="0" parTransId="{4EC563AD-8A17-4B25-9538-3A8CB44C8227}" sibTransId="{722EC0AB-E963-403C-99EE-DD1AEED98000}"/>
    <dgm:cxn modelId="{5624029D-8DC4-4E4C-A183-C458253E2C55}" srcId="{67522E04-1A36-4758-80ED-F86620D526D1}" destId="{B4C588BF-5ACC-4D5F-BC8E-9326BCFD5B4F}" srcOrd="0" destOrd="0" parTransId="{2F3527E6-BB0E-46FE-B430-46993C46144C}" sibTransId="{9F623AC7-585A-453A-A9F8-AF9A27E7BED6}"/>
    <dgm:cxn modelId="{027BE49F-8748-47F0-86D7-D2AD77E54D0D}" type="presOf" srcId="{F62F4C2F-3E8B-4FE2-BF3B-62C6F7DCD784}" destId="{0EBDA132-380F-4900-860B-EF902E08D3DB}" srcOrd="0" destOrd="0" presId="urn:microsoft.com/office/officeart/2018/5/layout/CenteredIconLabelDescriptionList"/>
    <dgm:cxn modelId="{EAC531BD-4DA9-4F66-BCBA-48F2738CDAC7}" srcId="{67522E04-1A36-4758-80ED-F86620D526D1}" destId="{7164E0F8-260F-4778-AD80-4210D4DA22E0}" srcOrd="2" destOrd="0" parTransId="{48F1842D-7EC8-4807-A633-7E5302D6DACF}" sibTransId="{D12427EE-904A-4035-8F18-869F88340042}"/>
    <dgm:cxn modelId="{96A827C4-D14B-446C-8AFB-D2D85F211C5D}" srcId="{8022AE69-8F2B-4D6C-886C-089DDC8B5491}" destId="{A7276B1A-7448-4135-8136-CDF4FEBD34B6}" srcOrd="3" destOrd="0" parTransId="{3F32C8A1-728D-4212-AEB3-4023E9B35B0A}" sibTransId="{EF4B59E2-FFBA-42B6-AD11-04E611084384}"/>
    <dgm:cxn modelId="{9DB8F6CB-3733-4ABC-969C-5C15DBC3E2C9}" type="presOf" srcId="{8022AE69-8F2B-4D6C-886C-089DDC8B5491}" destId="{13FA1B7D-224D-4FD7-A4E2-183A07677D4E}" srcOrd="0" destOrd="0" presId="urn:microsoft.com/office/officeart/2018/5/layout/CenteredIconLabelDescriptionList"/>
    <dgm:cxn modelId="{F28FF4EA-2F34-4F14-BC84-356A6F100A7F}" srcId="{8022AE69-8F2B-4D6C-886C-089DDC8B5491}" destId="{F62F4C2F-3E8B-4FE2-BF3B-62C6F7DCD784}" srcOrd="1" destOrd="0" parTransId="{F4AF8FC8-0A1C-4864-BF0A-F308F9D48B83}" sibTransId="{9E567DE6-C7F6-48A8-B12D-D71DEF2A887F}"/>
    <dgm:cxn modelId="{C79E4FEF-9F14-4819-9A30-4FCE086451A7}" type="presOf" srcId="{A7276B1A-7448-4135-8136-CDF4FEBD34B6}" destId="{3DD2898A-4BDB-4FF2-B89F-542385AD4A6F}" srcOrd="0" destOrd="0" presId="urn:microsoft.com/office/officeart/2018/5/layout/CenteredIconLabelDescriptionList"/>
    <dgm:cxn modelId="{09F864DA-AD58-45E0-8880-727DF71F5BA7}" type="presParOf" srcId="{13FA1B7D-224D-4FD7-A4E2-183A07677D4E}" destId="{E341CD1E-AB53-4A08-865E-BE61AB62FB36}" srcOrd="0" destOrd="0" presId="urn:microsoft.com/office/officeart/2018/5/layout/CenteredIconLabelDescriptionList"/>
    <dgm:cxn modelId="{9A7AD1FC-2FA0-41DB-A6B7-69C91D51625D}" type="presParOf" srcId="{E341CD1E-AB53-4A08-865E-BE61AB62FB36}" destId="{25B9AB4B-0C27-4635-84D3-3761568A95ED}" srcOrd="0" destOrd="0" presId="urn:microsoft.com/office/officeart/2018/5/layout/CenteredIconLabelDescriptionList"/>
    <dgm:cxn modelId="{753BFD74-3319-47B4-837E-43B9D783136F}" type="presParOf" srcId="{E341CD1E-AB53-4A08-865E-BE61AB62FB36}" destId="{02D1C937-95F7-4D8E-90BF-2FC7A8535C11}" srcOrd="1" destOrd="0" presId="urn:microsoft.com/office/officeart/2018/5/layout/CenteredIconLabelDescriptionList"/>
    <dgm:cxn modelId="{0AEB1DA8-F4E5-497D-B6F9-3BEF437D641D}" type="presParOf" srcId="{E341CD1E-AB53-4A08-865E-BE61AB62FB36}" destId="{B8C5670F-9FEF-43F9-B2AF-470D61B9FD2A}" srcOrd="2" destOrd="0" presId="urn:microsoft.com/office/officeart/2018/5/layout/CenteredIconLabelDescriptionList"/>
    <dgm:cxn modelId="{E6D65CE7-E554-4840-B63E-AB2B19C93543}" type="presParOf" srcId="{E341CD1E-AB53-4A08-865E-BE61AB62FB36}" destId="{AB036DBD-5F05-4102-89E1-2BC5B30286D6}" srcOrd="3" destOrd="0" presId="urn:microsoft.com/office/officeart/2018/5/layout/CenteredIconLabelDescriptionList"/>
    <dgm:cxn modelId="{B72DABDF-A9DE-44ED-A9B9-8CCFCAFD9519}" type="presParOf" srcId="{E341CD1E-AB53-4A08-865E-BE61AB62FB36}" destId="{9B8DBDE6-B497-44BB-8FD5-46BF312DFFDA}" srcOrd="4" destOrd="0" presId="urn:microsoft.com/office/officeart/2018/5/layout/CenteredIconLabelDescriptionList"/>
    <dgm:cxn modelId="{2BA32E4F-A97C-4D75-A281-EF7C8AC59355}" type="presParOf" srcId="{13FA1B7D-224D-4FD7-A4E2-183A07677D4E}" destId="{4F27DC50-B1AA-4184-800E-6541AEC68172}" srcOrd="1" destOrd="0" presId="urn:microsoft.com/office/officeart/2018/5/layout/CenteredIconLabelDescriptionList"/>
    <dgm:cxn modelId="{FCF0D4D3-5CAB-4729-A56E-439C2BF8DC04}" type="presParOf" srcId="{13FA1B7D-224D-4FD7-A4E2-183A07677D4E}" destId="{859B063E-55D1-48D9-95A9-9FFD61CCEBD8}" srcOrd="2" destOrd="0" presId="urn:microsoft.com/office/officeart/2018/5/layout/CenteredIconLabelDescriptionList"/>
    <dgm:cxn modelId="{93A8E52A-D3B4-4DF7-AD1E-BE0C868064E4}" type="presParOf" srcId="{859B063E-55D1-48D9-95A9-9FFD61CCEBD8}" destId="{FEE6EFF3-7828-47E4-8943-05E9ED97898A}" srcOrd="0" destOrd="0" presId="urn:microsoft.com/office/officeart/2018/5/layout/CenteredIconLabelDescriptionList"/>
    <dgm:cxn modelId="{522731B8-BB67-44AC-B205-D1B49DC8F642}" type="presParOf" srcId="{859B063E-55D1-48D9-95A9-9FFD61CCEBD8}" destId="{EBE416D5-3F80-42D8-8925-00CD43BCEE55}" srcOrd="1" destOrd="0" presId="urn:microsoft.com/office/officeart/2018/5/layout/CenteredIconLabelDescriptionList"/>
    <dgm:cxn modelId="{8D98B99F-7D4A-419A-9D88-40A250557D8A}" type="presParOf" srcId="{859B063E-55D1-48D9-95A9-9FFD61CCEBD8}" destId="{0EBDA132-380F-4900-860B-EF902E08D3DB}" srcOrd="2" destOrd="0" presId="urn:microsoft.com/office/officeart/2018/5/layout/CenteredIconLabelDescriptionList"/>
    <dgm:cxn modelId="{2569CEB7-434E-44D3-8431-63A4539731D2}" type="presParOf" srcId="{859B063E-55D1-48D9-95A9-9FFD61CCEBD8}" destId="{5F989ACA-1357-4681-8313-D35714195B55}" srcOrd="3" destOrd="0" presId="urn:microsoft.com/office/officeart/2018/5/layout/CenteredIconLabelDescriptionList"/>
    <dgm:cxn modelId="{7E8473E4-E0EA-4C3F-A09E-96162CFD3FFB}" type="presParOf" srcId="{859B063E-55D1-48D9-95A9-9FFD61CCEBD8}" destId="{3A38148E-5D13-4BC7-AE4A-C9B5DEDB989D}" srcOrd="4" destOrd="0" presId="urn:microsoft.com/office/officeart/2018/5/layout/CenteredIconLabelDescriptionList"/>
    <dgm:cxn modelId="{28C0BDE9-1AD5-4FB8-8EEB-B7401D79EFBA}" type="presParOf" srcId="{13FA1B7D-224D-4FD7-A4E2-183A07677D4E}" destId="{48F1494D-A2D0-4D7B-8220-7050DFDFEAC3}" srcOrd="3" destOrd="0" presId="urn:microsoft.com/office/officeart/2018/5/layout/CenteredIconLabelDescriptionList"/>
    <dgm:cxn modelId="{3EAB1ACA-17E8-402B-AB1B-18C03A85B9DF}" type="presParOf" srcId="{13FA1B7D-224D-4FD7-A4E2-183A07677D4E}" destId="{3DD787E3-D2D5-4C94-B681-7DC496DAAFBD}" srcOrd="4" destOrd="0" presId="urn:microsoft.com/office/officeart/2018/5/layout/CenteredIconLabelDescriptionList"/>
    <dgm:cxn modelId="{59846373-ACE6-4407-8D2B-2A15BDC3196C}" type="presParOf" srcId="{3DD787E3-D2D5-4C94-B681-7DC496DAAFBD}" destId="{7F8526FA-3948-4A8B-8B85-47EBDD6FFE4E}" srcOrd="0" destOrd="0" presId="urn:microsoft.com/office/officeart/2018/5/layout/CenteredIconLabelDescriptionList"/>
    <dgm:cxn modelId="{457887B6-67BB-4BB7-A763-0E5746573F34}" type="presParOf" srcId="{3DD787E3-D2D5-4C94-B681-7DC496DAAFBD}" destId="{481F8352-EAC4-4268-9430-E7A781158406}" srcOrd="1" destOrd="0" presId="urn:microsoft.com/office/officeart/2018/5/layout/CenteredIconLabelDescriptionList"/>
    <dgm:cxn modelId="{58D95ED0-23AE-438E-AA42-B610C17A545E}" type="presParOf" srcId="{3DD787E3-D2D5-4C94-B681-7DC496DAAFBD}" destId="{7907DAB2-A1DC-4931-9E9A-FD0F979B23A8}" srcOrd="2" destOrd="0" presId="urn:microsoft.com/office/officeart/2018/5/layout/CenteredIconLabelDescriptionList"/>
    <dgm:cxn modelId="{1428BA04-A565-48F6-9791-0F15FCA4A3D7}" type="presParOf" srcId="{3DD787E3-D2D5-4C94-B681-7DC496DAAFBD}" destId="{CB7239F5-E40F-4E55-AF41-F575D445B5AA}" srcOrd="3" destOrd="0" presId="urn:microsoft.com/office/officeart/2018/5/layout/CenteredIconLabelDescriptionList"/>
    <dgm:cxn modelId="{793F988F-FED4-4F96-AF60-FFAAD4BC2CD1}" type="presParOf" srcId="{3DD787E3-D2D5-4C94-B681-7DC496DAAFBD}" destId="{D91EDEFB-9ADD-47BB-A13D-C16C4E5D797F}" srcOrd="4" destOrd="0" presId="urn:microsoft.com/office/officeart/2018/5/layout/CenteredIconLabelDescriptionList"/>
    <dgm:cxn modelId="{8C5881D3-7621-40F1-8228-B1584EE47E52}" type="presParOf" srcId="{13FA1B7D-224D-4FD7-A4E2-183A07677D4E}" destId="{0F2451BF-E17B-47F0-A257-F12AEC73AE48}" srcOrd="5" destOrd="0" presId="urn:microsoft.com/office/officeart/2018/5/layout/CenteredIconLabelDescriptionList"/>
    <dgm:cxn modelId="{CE2FDA7C-9507-4C2F-B4C0-28A5F4466DE9}" type="presParOf" srcId="{13FA1B7D-224D-4FD7-A4E2-183A07677D4E}" destId="{EE93AB16-86AC-49C1-AA2F-7C77E527AB32}" srcOrd="6" destOrd="0" presId="urn:microsoft.com/office/officeart/2018/5/layout/CenteredIconLabelDescriptionList"/>
    <dgm:cxn modelId="{F8971B67-1691-445A-BF9F-FD97C5EB004C}" type="presParOf" srcId="{EE93AB16-86AC-49C1-AA2F-7C77E527AB32}" destId="{53292047-5E84-41CD-83D7-0B0C87F2C6DC}" srcOrd="0" destOrd="0" presId="urn:microsoft.com/office/officeart/2018/5/layout/CenteredIconLabelDescriptionList"/>
    <dgm:cxn modelId="{21530AAD-F3D3-4CFC-9E07-EA015334E1DC}" type="presParOf" srcId="{EE93AB16-86AC-49C1-AA2F-7C77E527AB32}" destId="{2EFF8760-E90B-4911-9C8F-9E1591FAB866}" srcOrd="1" destOrd="0" presId="urn:microsoft.com/office/officeart/2018/5/layout/CenteredIconLabelDescriptionList"/>
    <dgm:cxn modelId="{B9952763-4309-4431-A0E8-F60124FD645C}" type="presParOf" srcId="{EE93AB16-86AC-49C1-AA2F-7C77E527AB32}" destId="{3DD2898A-4BDB-4FF2-B89F-542385AD4A6F}" srcOrd="2" destOrd="0" presId="urn:microsoft.com/office/officeart/2018/5/layout/CenteredIconLabelDescriptionList"/>
    <dgm:cxn modelId="{DB67A69C-0466-4B39-ADE4-C3C6FF2A3A2F}" type="presParOf" srcId="{EE93AB16-86AC-49C1-AA2F-7C77E527AB32}" destId="{B2BA0D32-D6DC-42B8-9439-8D3FEE243778}" srcOrd="3" destOrd="0" presId="urn:microsoft.com/office/officeart/2018/5/layout/CenteredIconLabelDescriptionList"/>
    <dgm:cxn modelId="{B2AF2FF9-2BDC-4E53-BB16-05196B1E8C6F}" type="presParOf" srcId="{EE93AB16-86AC-49C1-AA2F-7C77E527AB32}" destId="{A4CC8207-9B5E-4AAC-9C6D-20F41CEA6D5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05D180-247A-4129-A327-6811D1A84A1F}" type="doc">
      <dgm:prSet loTypeId="urn:microsoft.com/office/officeart/2016/7/layout/AccentHomeChevronProcess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GB"/>
        </a:p>
      </dgm:t>
    </dgm:pt>
    <dgm:pt modelId="{54A4612C-6365-4DDA-A23E-10393C9BFD07}">
      <dgm:prSet phldrT="[Text]" phldr="0"/>
      <dgm:spPr/>
      <dgm:t>
        <a:bodyPr/>
        <a:lstStyle/>
        <a:p>
          <a:pPr rtl="0"/>
          <a:r>
            <a:rPr lang="en-GB">
              <a:latin typeface="Trebuchet MS" panose="020B0603020202020204"/>
            </a:rPr>
            <a:t> 5 years of donation data</a:t>
          </a:r>
          <a:endParaRPr lang="en-GB"/>
        </a:p>
      </dgm:t>
    </dgm:pt>
    <dgm:pt modelId="{89556E9B-3BE1-48D7-A72A-DD11EFED3226}" type="parTrans" cxnId="{2D4274D7-DA92-4601-AE80-74FC8F433973}">
      <dgm:prSet/>
      <dgm:spPr/>
      <dgm:t>
        <a:bodyPr/>
        <a:lstStyle/>
        <a:p>
          <a:endParaRPr lang="en-GB"/>
        </a:p>
      </dgm:t>
    </dgm:pt>
    <dgm:pt modelId="{1D03337D-A6F7-4027-B554-42542DBA337B}" type="sibTrans" cxnId="{2D4274D7-DA92-4601-AE80-74FC8F433973}">
      <dgm:prSet/>
      <dgm:spPr/>
      <dgm:t>
        <a:bodyPr/>
        <a:lstStyle/>
        <a:p>
          <a:endParaRPr lang="en-GB"/>
        </a:p>
      </dgm:t>
    </dgm:pt>
    <dgm:pt modelId="{81E732F6-84F1-4DC2-95EA-A57D364AE4AC}">
      <dgm:prSet phldrT="[Text]" phldr="0"/>
      <dgm:spPr/>
      <dgm:t>
        <a:bodyPr/>
        <a:lstStyle/>
        <a:p>
          <a:pPr rtl="0"/>
          <a:r>
            <a:rPr lang="en-GB">
              <a:latin typeface="Trebuchet MS" panose="020B0603020202020204"/>
            </a:rPr>
            <a:t>Ingestion data limit</a:t>
          </a:r>
          <a:endParaRPr lang="en-GB"/>
        </a:p>
      </dgm:t>
    </dgm:pt>
    <dgm:pt modelId="{51DA1AFE-D2E6-454A-90A0-F97C8735DB64}" type="parTrans" cxnId="{ECF2F97A-53F3-405E-A8F4-C24061531D3C}">
      <dgm:prSet/>
      <dgm:spPr/>
      <dgm:t>
        <a:bodyPr/>
        <a:lstStyle/>
        <a:p>
          <a:endParaRPr lang="en-GB"/>
        </a:p>
      </dgm:t>
    </dgm:pt>
    <dgm:pt modelId="{712C8EF5-6AEA-44FF-B56F-904B2F7F9D0E}" type="sibTrans" cxnId="{ECF2F97A-53F3-405E-A8F4-C24061531D3C}">
      <dgm:prSet/>
      <dgm:spPr/>
      <dgm:t>
        <a:bodyPr/>
        <a:lstStyle/>
        <a:p>
          <a:endParaRPr lang="en-GB"/>
        </a:p>
      </dgm:t>
    </dgm:pt>
    <dgm:pt modelId="{6BABC95F-9892-43FC-B301-3B16E18A286C}">
      <dgm:prSet phldrT="[Text]" phldr="0"/>
      <dgm:spPr/>
      <dgm:t>
        <a:bodyPr/>
        <a:lstStyle/>
        <a:p>
          <a:pPr rtl="0"/>
          <a:r>
            <a:rPr lang="en-GB">
              <a:latin typeface="Trebuchet MS" panose="020B0603020202020204"/>
            </a:rPr>
            <a:t> 2 week gap before launch</a:t>
          </a:r>
          <a:endParaRPr lang="en-GB"/>
        </a:p>
      </dgm:t>
    </dgm:pt>
    <dgm:pt modelId="{6DC783D7-B356-403E-87A1-2E522ABC57B5}" type="parTrans" cxnId="{2838F80C-64AF-4F51-9D17-F1A119EA5C32}">
      <dgm:prSet/>
      <dgm:spPr/>
      <dgm:t>
        <a:bodyPr/>
        <a:lstStyle/>
        <a:p>
          <a:endParaRPr lang="en-GB"/>
        </a:p>
      </dgm:t>
    </dgm:pt>
    <dgm:pt modelId="{813B3B46-1D4C-4C5C-9FA6-837172BB49C5}" type="sibTrans" cxnId="{2838F80C-64AF-4F51-9D17-F1A119EA5C32}">
      <dgm:prSet/>
      <dgm:spPr/>
      <dgm:t>
        <a:bodyPr/>
        <a:lstStyle/>
        <a:p>
          <a:endParaRPr lang="en-GB"/>
        </a:p>
      </dgm:t>
    </dgm:pt>
    <dgm:pt modelId="{E55BD500-470C-4944-BBAB-6AE114217098}">
      <dgm:prSet phldrT="[Text]" phldr="0"/>
      <dgm:spPr/>
      <dgm:t>
        <a:bodyPr/>
        <a:lstStyle/>
        <a:p>
          <a:pPr rtl="0"/>
          <a:r>
            <a:rPr lang="en-GB">
              <a:latin typeface="Trebuchet MS" panose="020B0603020202020204"/>
            </a:rPr>
            <a:t> 1 month prediction</a:t>
          </a:r>
          <a:endParaRPr lang="en-GB"/>
        </a:p>
      </dgm:t>
    </dgm:pt>
    <dgm:pt modelId="{CEC35EE2-E764-4CA7-9C91-754F0ADAEB86}" type="parTrans" cxnId="{D805D51D-9913-4F1A-A426-9138D844D54F}">
      <dgm:prSet/>
      <dgm:spPr/>
      <dgm:t>
        <a:bodyPr/>
        <a:lstStyle/>
        <a:p>
          <a:endParaRPr lang="en-GB"/>
        </a:p>
      </dgm:t>
    </dgm:pt>
    <dgm:pt modelId="{58F15BCC-18A5-46B0-AA17-02C0D602DE50}" type="sibTrans" cxnId="{D805D51D-9913-4F1A-A426-9138D844D54F}">
      <dgm:prSet/>
      <dgm:spPr/>
      <dgm:t>
        <a:bodyPr/>
        <a:lstStyle/>
        <a:p>
          <a:endParaRPr lang="en-GB"/>
        </a:p>
      </dgm:t>
    </dgm:pt>
    <dgm:pt modelId="{75475807-3CF6-4C68-9C7A-6CB2E696871C}">
      <dgm:prSet phldrT="[Text]" phldr="0"/>
      <dgm:spPr/>
      <dgm:t>
        <a:bodyPr/>
        <a:lstStyle/>
        <a:p>
          <a:pPr rtl="0"/>
          <a:r>
            <a:rPr lang="en-GB">
              <a:latin typeface="Trebuchet MS" panose="020B0603020202020204"/>
            </a:rPr>
            <a:t> Campaign Release</a:t>
          </a:r>
          <a:endParaRPr lang="en-GB"/>
        </a:p>
      </dgm:t>
    </dgm:pt>
    <dgm:pt modelId="{5107C137-E592-4E6F-9BD0-1AA453BA15AA}" type="parTrans" cxnId="{89E86184-974C-4F5C-BBB4-F61EA13B6A97}">
      <dgm:prSet/>
      <dgm:spPr/>
      <dgm:t>
        <a:bodyPr/>
        <a:lstStyle/>
        <a:p>
          <a:endParaRPr lang="en-GB"/>
        </a:p>
      </dgm:t>
    </dgm:pt>
    <dgm:pt modelId="{5B3CD8DF-6562-46B3-886E-0BEF6553F011}" type="sibTrans" cxnId="{89E86184-974C-4F5C-BBB4-F61EA13B6A97}">
      <dgm:prSet/>
      <dgm:spPr/>
      <dgm:t>
        <a:bodyPr/>
        <a:lstStyle/>
        <a:p>
          <a:endParaRPr lang="en-GB"/>
        </a:p>
      </dgm:t>
    </dgm:pt>
    <dgm:pt modelId="{4983A160-6972-4AFC-9212-0ADFB0B41B74}">
      <dgm:prSet phldr="0"/>
      <dgm:spPr/>
      <dgm:t>
        <a:bodyPr/>
        <a:lstStyle/>
        <a:p>
          <a:pPr rtl="0"/>
          <a:r>
            <a:rPr lang="en-GB">
              <a:latin typeface="Trebuchet MS" panose="020B0603020202020204"/>
            </a:rPr>
            <a:t>Stop data ingestion</a:t>
          </a:r>
        </a:p>
      </dgm:t>
    </dgm:pt>
    <dgm:pt modelId="{F54D09A8-6848-4CE3-9274-4ECD7A561590}" type="parTrans" cxnId="{D0ACCACA-7A9B-4AAE-ACE6-D466786AEBB4}">
      <dgm:prSet/>
      <dgm:spPr/>
    </dgm:pt>
    <dgm:pt modelId="{3FD9CB6E-9B1B-41EF-9FF4-6FF4B47D45F4}" type="sibTrans" cxnId="{D0ACCACA-7A9B-4AAE-ACE6-D466786AEBB4}">
      <dgm:prSet/>
      <dgm:spPr/>
    </dgm:pt>
    <dgm:pt modelId="{D4CC3D6E-6E9F-4822-8B1D-F18B9AE7EA7B}" type="pres">
      <dgm:prSet presAssocID="{DD05D180-247A-4129-A327-6811D1A84A1F}" presName="Name0" presStyleCnt="0">
        <dgm:presLayoutVars>
          <dgm:animLvl val="lvl"/>
          <dgm:resizeHandles val="exact"/>
        </dgm:presLayoutVars>
      </dgm:prSet>
      <dgm:spPr/>
    </dgm:pt>
    <dgm:pt modelId="{A3421F34-6163-41BD-9D3F-50879491F956}" type="pres">
      <dgm:prSet presAssocID="{54A4612C-6365-4DDA-A23E-10393C9BFD07}" presName="composite" presStyleCnt="0"/>
      <dgm:spPr/>
    </dgm:pt>
    <dgm:pt modelId="{771A2FD4-05E5-4E96-8167-60CFE0D39102}" type="pres">
      <dgm:prSet presAssocID="{54A4612C-6365-4DDA-A23E-10393C9BFD07}" presName="L" presStyleLbl="solidFgAcc1" presStyleIdx="0" presStyleCnt="3">
        <dgm:presLayoutVars>
          <dgm:chMax val="0"/>
          <dgm:chPref val="0"/>
        </dgm:presLayoutVars>
      </dgm:prSet>
      <dgm:spPr/>
    </dgm:pt>
    <dgm:pt modelId="{1C9D9D69-A327-42C1-B1C2-66DED40C5924}" type="pres">
      <dgm:prSet presAssocID="{54A4612C-6365-4DDA-A23E-10393C9BFD0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6D63B15-7A5A-4896-B386-C39F082D12EC}" type="pres">
      <dgm:prSet presAssocID="{54A4612C-6365-4DDA-A23E-10393C9BFD07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5928CF2-7693-4557-8247-56875494681F}" type="pres">
      <dgm:prSet presAssocID="{54A4612C-6365-4DDA-A23E-10393C9BFD07}" presName="EmptyPlaceHolder" presStyleCnt="0"/>
      <dgm:spPr/>
    </dgm:pt>
    <dgm:pt modelId="{314D2F3C-CF43-4942-A27D-6C64EC08BDCC}" type="pres">
      <dgm:prSet presAssocID="{1D03337D-A6F7-4027-B554-42542DBA337B}" presName="space" presStyleCnt="0"/>
      <dgm:spPr/>
    </dgm:pt>
    <dgm:pt modelId="{927DE40B-6CFF-4092-BBFE-CF9300B997C7}" type="pres">
      <dgm:prSet presAssocID="{6BABC95F-9892-43FC-B301-3B16E18A286C}" presName="composite" presStyleCnt="0"/>
      <dgm:spPr/>
    </dgm:pt>
    <dgm:pt modelId="{AFCF3F6A-17B9-4A51-A28F-03A4DFAE8E00}" type="pres">
      <dgm:prSet presAssocID="{6BABC95F-9892-43FC-B301-3B16E18A286C}" presName="L" presStyleLbl="solidFgAcc1" presStyleIdx="1" presStyleCnt="3">
        <dgm:presLayoutVars>
          <dgm:chMax val="0"/>
          <dgm:chPref val="0"/>
        </dgm:presLayoutVars>
      </dgm:prSet>
      <dgm:spPr/>
    </dgm:pt>
    <dgm:pt modelId="{955617B8-5E20-45A0-9A83-13BEAA6FC87A}" type="pres">
      <dgm:prSet presAssocID="{6BABC95F-9892-43FC-B301-3B16E18A286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390E45-19B4-423A-A0AA-BACC69155E5C}" type="pres">
      <dgm:prSet presAssocID="{6BABC95F-9892-43FC-B301-3B16E18A286C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BEEEECF-41BE-4E53-95B1-30FB8117CD85}" type="pres">
      <dgm:prSet presAssocID="{6BABC95F-9892-43FC-B301-3B16E18A286C}" presName="EmptyPlaceHolder" presStyleCnt="0"/>
      <dgm:spPr/>
    </dgm:pt>
    <dgm:pt modelId="{840D8C80-BB0E-4D49-AF3F-88FB1ACE77C4}" type="pres">
      <dgm:prSet presAssocID="{813B3B46-1D4C-4C5C-9FA6-837172BB49C5}" presName="space" presStyleCnt="0"/>
      <dgm:spPr/>
    </dgm:pt>
    <dgm:pt modelId="{FF7A86DE-CDFE-4756-83E2-F7865319CEF7}" type="pres">
      <dgm:prSet presAssocID="{E55BD500-470C-4944-BBAB-6AE114217098}" presName="composite" presStyleCnt="0"/>
      <dgm:spPr/>
    </dgm:pt>
    <dgm:pt modelId="{EA2C38B8-5B80-4182-B7E7-5EE475616475}" type="pres">
      <dgm:prSet presAssocID="{E55BD500-470C-4944-BBAB-6AE114217098}" presName="L" presStyleLbl="solidFgAcc1" presStyleIdx="2" presStyleCnt="3">
        <dgm:presLayoutVars>
          <dgm:chMax val="0"/>
          <dgm:chPref val="0"/>
        </dgm:presLayoutVars>
      </dgm:prSet>
      <dgm:spPr/>
    </dgm:pt>
    <dgm:pt modelId="{7AFB3CFE-FADD-47F4-AE9F-C3EE1191847A}" type="pres">
      <dgm:prSet presAssocID="{E55BD500-470C-4944-BBAB-6AE1142170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718BB87-05DB-4CD8-B976-CE5AF367D0A8}" type="pres">
      <dgm:prSet presAssocID="{E55BD500-470C-4944-BBAB-6AE114217098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F20372-E8E9-48CF-953E-1C0A392338B2}" type="pres">
      <dgm:prSet presAssocID="{E55BD500-470C-4944-BBAB-6AE114217098}" presName="EmptyPlaceHolder" presStyleCnt="0"/>
      <dgm:spPr/>
    </dgm:pt>
  </dgm:ptLst>
  <dgm:cxnLst>
    <dgm:cxn modelId="{92F84C06-67A5-4EE6-A0C5-00DFB1C390A7}" type="presOf" srcId="{54A4612C-6365-4DDA-A23E-10393C9BFD07}" destId="{1C9D9D69-A327-42C1-B1C2-66DED40C5924}" srcOrd="0" destOrd="0" presId="urn:microsoft.com/office/officeart/2016/7/layout/AccentHomeChevronProcess"/>
    <dgm:cxn modelId="{3F974C0A-4E08-4C92-BD95-E2A848380E8F}" type="presOf" srcId="{75475807-3CF6-4C68-9C7A-6CB2E696871C}" destId="{E718BB87-05DB-4CD8-B976-CE5AF367D0A8}" srcOrd="0" destOrd="0" presId="urn:microsoft.com/office/officeart/2016/7/layout/AccentHomeChevronProcess"/>
    <dgm:cxn modelId="{2838F80C-64AF-4F51-9D17-F1A119EA5C32}" srcId="{DD05D180-247A-4129-A327-6811D1A84A1F}" destId="{6BABC95F-9892-43FC-B301-3B16E18A286C}" srcOrd="1" destOrd="0" parTransId="{6DC783D7-B356-403E-87A1-2E522ABC57B5}" sibTransId="{813B3B46-1D4C-4C5C-9FA6-837172BB49C5}"/>
    <dgm:cxn modelId="{D805D51D-9913-4F1A-A426-9138D844D54F}" srcId="{DD05D180-247A-4129-A327-6811D1A84A1F}" destId="{E55BD500-470C-4944-BBAB-6AE114217098}" srcOrd="2" destOrd="0" parTransId="{CEC35EE2-E764-4CA7-9C91-754F0ADAEB86}" sibTransId="{58F15BCC-18A5-46B0-AA17-02C0D602DE50}"/>
    <dgm:cxn modelId="{DF2CFB34-B6F2-4165-A401-8876FB5D5BC0}" type="presOf" srcId="{81E732F6-84F1-4DC2-95EA-A57D364AE4AC}" destId="{96D63B15-7A5A-4896-B386-C39F082D12EC}" srcOrd="0" destOrd="0" presId="urn:microsoft.com/office/officeart/2016/7/layout/AccentHomeChevronProcess"/>
    <dgm:cxn modelId="{31B4E43F-7478-424C-85D4-E053D8BA96E9}" type="presOf" srcId="{E55BD500-470C-4944-BBAB-6AE114217098}" destId="{7AFB3CFE-FADD-47F4-AE9F-C3EE1191847A}" srcOrd="0" destOrd="0" presId="urn:microsoft.com/office/officeart/2016/7/layout/AccentHomeChevronProcess"/>
    <dgm:cxn modelId="{D09AAA4B-9D16-4533-A0C7-5DD5334D6CA3}" type="presOf" srcId="{6BABC95F-9892-43FC-B301-3B16E18A286C}" destId="{955617B8-5E20-45A0-9A83-13BEAA6FC87A}" srcOrd="0" destOrd="0" presId="urn:microsoft.com/office/officeart/2016/7/layout/AccentHomeChevronProcess"/>
    <dgm:cxn modelId="{5CB0737A-B755-4B3D-B837-E7537A8DF453}" type="presOf" srcId="{4983A160-6972-4AFC-9212-0ADFB0B41B74}" destId="{57390E45-19B4-423A-A0AA-BACC69155E5C}" srcOrd="0" destOrd="0" presId="urn:microsoft.com/office/officeart/2016/7/layout/AccentHomeChevronProcess"/>
    <dgm:cxn modelId="{ECF2F97A-53F3-405E-A8F4-C24061531D3C}" srcId="{54A4612C-6365-4DDA-A23E-10393C9BFD07}" destId="{81E732F6-84F1-4DC2-95EA-A57D364AE4AC}" srcOrd="0" destOrd="0" parTransId="{51DA1AFE-D2E6-454A-90A0-F97C8735DB64}" sibTransId="{712C8EF5-6AEA-44FF-B56F-904B2F7F9D0E}"/>
    <dgm:cxn modelId="{89E86184-974C-4F5C-BBB4-F61EA13B6A97}" srcId="{E55BD500-470C-4944-BBAB-6AE114217098}" destId="{75475807-3CF6-4C68-9C7A-6CB2E696871C}" srcOrd="0" destOrd="0" parTransId="{5107C137-E592-4E6F-9BD0-1AA453BA15AA}" sibTransId="{5B3CD8DF-6562-46B3-886E-0BEF6553F011}"/>
    <dgm:cxn modelId="{D0ACCACA-7A9B-4AAE-ACE6-D466786AEBB4}" srcId="{6BABC95F-9892-43FC-B301-3B16E18A286C}" destId="{4983A160-6972-4AFC-9212-0ADFB0B41B74}" srcOrd="0" destOrd="0" parTransId="{F54D09A8-6848-4CE3-9274-4ECD7A561590}" sibTransId="{3FD9CB6E-9B1B-41EF-9FF4-6FF4B47D45F4}"/>
    <dgm:cxn modelId="{2D4274D7-DA92-4601-AE80-74FC8F433973}" srcId="{DD05D180-247A-4129-A327-6811D1A84A1F}" destId="{54A4612C-6365-4DDA-A23E-10393C9BFD07}" srcOrd="0" destOrd="0" parTransId="{89556E9B-3BE1-48D7-A72A-DD11EFED3226}" sibTransId="{1D03337D-A6F7-4027-B554-42542DBA337B}"/>
    <dgm:cxn modelId="{4F2787EA-E5E2-46A2-BC93-F46F69EBD4D9}" type="presOf" srcId="{DD05D180-247A-4129-A327-6811D1A84A1F}" destId="{D4CC3D6E-6E9F-4822-8B1D-F18B9AE7EA7B}" srcOrd="0" destOrd="0" presId="urn:microsoft.com/office/officeart/2016/7/layout/AccentHomeChevronProcess"/>
    <dgm:cxn modelId="{D31365B9-484D-4965-A15E-F944F7F7153E}" type="presParOf" srcId="{D4CC3D6E-6E9F-4822-8B1D-F18B9AE7EA7B}" destId="{A3421F34-6163-41BD-9D3F-50879491F956}" srcOrd="0" destOrd="0" presId="urn:microsoft.com/office/officeart/2016/7/layout/AccentHomeChevronProcess"/>
    <dgm:cxn modelId="{32CB676A-847F-46FD-B6F6-410C3A712B94}" type="presParOf" srcId="{A3421F34-6163-41BD-9D3F-50879491F956}" destId="{771A2FD4-05E5-4E96-8167-60CFE0D39102}" srcOrd="0" destOrd="0" presId="urn:microsoft.com/office/officeart/2016/7/layout/AccentHomeChevronProcess"/>
    <dgm:cxn modelId="{4BF74415-D650-4433-8938-3002C281A1D6}" type="presParOf" srcId="{A3421F34-6163-41BD-9D3F-50879491F956}" destId="{1C9D9D69-A327-42C1-B1C2-66DED40C5924}" srcOrd="1" destOrd="0" presId="urn:microsoft.com/office/officeart/2016/7/layout/AccentHomeChevronProcess"/>
    <dgm:cxn modelId="{A10A5763-8CEE-4982-A8CE-0CE6004D9FE4}" type="presParOf" srcId="{A3421F34-6163-41BD-9D3F-50879491F956}" destId="{96D63B15-7A5A-4896-B386-C39F082D12EC}" srcOrd="2" destOrd="0" presId="urn:microsoft.com/office/officeart/2016/7/layout/AccentHomeChevronProcess"/>
    <dgm:cxn modelId="{ED681385-A9CF-4C87-93DA-20D50BAE6D4B}" type="presParOf" srcId="{A3421F34-6163-41BD-9D3F-50879491F956}" destId="{D5928CF2-7693-4557-8247-56875494681F}" srcOrd="3" destOrd="0" presId="urn:microsoft.com/office/officeart/2016/7/layout/AccentHomeChevronProcess"/>
    <dgm:cxn modelId="{4C90D08E-B78C-41F2-A9CA-CD424A822A41}" type="presParOf" srcId="{D4CC3D6E-6E9F-4822-8B1D-F18B9AE7EA7B}" destId="{314D2F3C-CF43-4942-A27D-6C64EC08BDCC}" srcOrd="1" destOrd="0" presId="urn:microsoft.com/office/officeart/2016/7/layout/AccentHomeChevronProcess"/>
    <dgm:cxn modelId="{7BC67D7B-877D-4B3B-98DB-4BE17D408DFD}" type="presParOf" srcId="{D4CC3D6E-6E9F-4822-8B1D-F18B9AE7EA7B}" destId="{927DE40B-6CFF-4092-BBFE-CF9300B997C7}" srcOrd="2" destOrd="0" presId="urn:microsoft.com/office/officeart/2016/7/layout/AccentHomeChevronProcess"/>
    <dgm:cxn modelId="{34B501B0-252E-407F-9F6E-96F405570009}" type="presParOf" srcId="{927DE40B-6CFF-4092-BBFE-CF9300B997C7}" destId="{AFCF3F6A-17B9-4A51-A28F-03A4DFAE8E00}" srcOrd="0" destOrd="0" presId="urn:microsoft.com/office/officeart/2016/7/layout/AccentHomeChevronProcess"/>
    <dgm:cxn modelId="{B388EABD-4D44-4562-9EF4-B309044BEFD8}" type="presParOf" srcId="{927DE40B-6CFF-4092-BBFE-CF9300B997C7}" destId="{955617B8-5E20-45A0-9A83-13BEAA6FC87A}" srcOrd="1" destOrd="0" presId="urn:microsoft.com/office/officeart/2016/7/layout/AccentHomeChevronProcess"/>
    <dgm:cxn modelId="{EAE0A989-699F-4C95-9786-6EA46F9B3D7D}" type="presParOf" srcId="{927DE40B-6CFF-4092-BBFE-CF9300B997C7}" destId="{57390E45-19B4-423A-A0AA-BACC69155E5C}" srcOrd="2" destOrd="0" presId="urn:microsoft.com/office/officeart/2016/7/layout/AccentHomeChevronProcess"/>
    <dgm:cxn modelId="{B8469B97-06BD-4F40-B2C4-79BE1F59B897}" type="presParOf" srcId="{927DE40B-6CFF-4092-BBFE-CF9300B997C7}" destId="{3BEEEECF-41BE-4E53-95B1-30FB8117CD85}" srcOrd="3" destOrd="0" presId="urn:microsoft.com/office/officeart/2016/7/layout/AccentHomeChevronProcess"/>
    <dgm:cxn modelId="{B35749C0-F4D1-453F-9546-C2624002C191}" type="presParOf" srcId="{D4CC3D6E-6E9F-4822-8B1D-F18B9AE7EA7B}" destId="{840D8C80-BB0E-4D49-AF3F-88FB1ACE77C4}" srcOrd="3" destOrd="0" presId="urn:microsoft.com/office/officeart/2016/7/layout/AccentHomeChevronProcess"/>
    <dgm:cxn modelId="{D2453EB6-5913-4666-8034-F1A27F58F53F}" type="presParOf" srcId="{D4CC3D6E-6E9F-4822-8B1D-F18B9AE7EA7B}" destId="{FF7A86DE-CDFE-4756-83E2-F7865319CEF7}" srcOrd="4" destOrd="0" presId="urn:microsoft.com/office/officeart/2016/7/layout/AccentHomeChevronProcess"/>
    <dgm:cxn modelId="{0CF295B0-7B73-4258-9826-4481EB81EE59}" type="presParOf" srcId="{FF7A86DE-CDFE-4756-83E2-F7865319CEF7}" destId="{EA2C38B8-5B80-4182-B7E7-5EE475616475}" srcOrd="0" destOrd="0" presId="urn:microsoft.com/office/officeart/2016/7/layout/AccentHomeChevronProcess"/>
    <dgm:cxn modelId="{8A09F20C-A5A9-4CDE-865E-FD1A1019E2CF}" type="presParOf" srcId="{FF7A86DE-CDFE-4756-83E2-F7865319CEF7}" destId="{7AFB3CFE-FADD-47F4-AE9F-C3EE1191847A}" srcOrd="1" destOrd="0" presId="urn:microsoft.com/office/officeart/2016/7/layout/AccentHomeChevronProcess"/>
    <dgm:cxn modelId="{707A20B3-0C75-45ED-B61C-51453F8341C2}" type="presParOf" srcId="{FF7A86DE-CDFE-4756-83E2-F7865319CEF7}" destId="{E718BB87-05DB-4CD8-B976-CE5AF367D0A8}" srcOrd="2" destOrd="0" presId="urn:microsoft.com/office/officeart/2016/7/layout/AccentHomeChevronProcess"/>
    <dgm:cxn modelId="{E38200FF-507B-4401-B9BD-F4343B8AE800}" type="presParOf" srcId="{FF7A86DE-CDFE-4756-83E2-F7865319CEF7}" destId="{4FF20372-E8E9-48CF-953E-1C0A392338B2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7CA097-EFA2-4AD2-9731-24548F1A007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CF9EC0-380D-4F17-B237-4390D212A7C2}">
      <dgm:prSet/>
      <dgm:spPr/>
      <dgm:t>
        <a:bodyPr/>
        <a:lstStyle/>
        <a:p>
          <a:pPr rtl="0">
            <a:defRPr cap="all"/>
          </a:pPr>
          <a:r>
            <a:rPr lang="en-GB"/>
            <a:t>contacting fewer people saves </a:t>
          </a:r>
          <a:r>
            <a:rPr lang="en-GB">
              <a:latin typeface="Trebuchet MS" panose="020B0603020202020204"/>
            </a:rPr>
            <a:t>time &amp; manpower</a:t>
          </a:r>
          <a:endParaRPr lang="en-US"/>
        </a:p>
      </dgm:t>
    </dgm:pt>
    <dgm:pt modelId="{CDA5FC75-7910-4A3E-9A1E-9DD558767802}" type="parTrans" cxnId="{EF2A27AF-39E4-4705-9949-47EAFA993B2D}">
      <dgm:prSet/>
      <dgm:spPr/>
      <dgm:t>
        <a:bodyPr/>
        <a:lstStyle/>
        <a:p>
          <a:endParaRPr lang="en-US"/>
        </a:p>
      </dgm:t>
    </dgm:pt>
    <dgm:pt modelId="{223AA4B1-47C3-40EC-9631-AF30C8CA6E40}" type="sibTrans" cxnId="{EF2A27AF-39E4-4705-9949-47EAFA993B2D}">
      <dgm:prSet/>
      <dgm:spPr/>
      <dgm:t>
        <a:bodyPr/>
        <a:lstStyle/>
        <a:p>
          <a:endParaRPr lang="en-US"/>
        </a:p>
      </dgm:t>
    </dgm:pt>
    <dgm:pt modelId="{FE7B89C2-B614-4C43-9908-94108A295DCB}">
      <dgm:prSet/>
      <dgm:spPr/>
      <dgm:t>
        <a:bodyPr/>
        <a:lstStyle/>
        <a:p>
          <a:pPr>
            <a:defRPr cap="all"/>
          </a:pPr>
          <a:r>
            <a:rPr lang="en-GB"/>
            <a:t>Frees up others for new projects</a:t>
          </a:r>
          <a:endParaRPr lang="en-US"/>
        </a:p>
      </dgm:t>
    </dgm:pt>
    <dgm:pt modelId="{EFC7DC1C-3D6A-4C4E-9A42-6DDA4ADC2267}" type="parTrans" cxnId="{779D38F7-C4D9-43EF-8558-E384C966B42E}">
      <dgm:prSet/>
      <dgm:spPr/>
      <dgm:t>
        <a:bodyPr/>
        <a:lstStyle/>
        <a:p>
          <a:endParaRPr lang="en-US"/>
        </a:p>
      </dgm:t>
    </dgm:pt>
    <dgm:pt modelId="{81B30E5E-4D9E-4534-9925-2B7BE24916F1}" type="sibTrans" cxnId="{779D38F7-C4D9-43EF-8558-E384C966B42E}">
      <dgm:prSet/>
      <dgm:spPr/>
      <dgm:t>
        <a:bodyPr/>
        <a:lstStyle/>
        <a:p>
          <a:endParaRPr lang="en-US"/>
        </a:p>
      </dgm:t>
    </dgm:pt>
    <dgm:pt modelId="{04FD6E14-3B24-424D-AC1A-50EF5DDFA564}" type="pres">
      <dgm:prSet presAssocID="{2F7CA097-EFA2-4AD2-9731-24548F1A007E}" presName="root" presStyleCnt="0">
        <dgm:presLayoutVars>
          <dgm:dir/>
          <dgm:resizeHandles val="exact"/>
        </dgm:presLayoutVars>
      </dgm:prSet>
      <dgm:spPr/>
    </dgm:pt>
    <dgm:pt modelId="{FD037084-DF95-488B-9613-52517D8C0F69}" type="pres">
      <dgm:prSet presAssocID="{CDCF9EC0-380D-4F17-B237-4390D212A7C2}" presName="compNode" presStyleCnt="0"/>
      <dgm:spPr/>
    </dgm:pt>
    <dgm:pt modelId="{7171597A-2EBB-43DA-8FEF-B0A24E44893C}" type="pres">
      <dgm:prSet presAssocID="{CDCF9EC0-380D-4F17-B237-4390D212A7C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C0CAB37-CA9B-44B9-8C28-75CD7E26200F}" type="pres">
      <dgm:prSet presAssocID="{CDCF9EC0-380D-4F17-B237-4390D212A7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ED320C5-14D7-4893-85EB-0FBCBDF39E92}" type="pres">
      <dgm:prSet presAssocID="{CDCF9EC0-380D-4F17-B237-4390D212A7C2}" presName="spaceRect" presStyleCnt="0"/>
      <dgm:spPr/>
    </dgm:pt>
    <dgm:pt modelId="{0DE1DF9E-B628-4736-99F3-DEE810A93D22}" type="pres">
      <dgm:prSet presAssocID="{CDCF9EC0-380D-4F17-B237-4390D212A7C2}" presName="textRect" presStyleLbl="revTx" presStyleIdx="0" presStyleCnt="2">
        <dgm:presLayoutVars>
          <dgm:chMax val="1"/>
          <dgm:chPref val="1"/>
        </dgm:presLayoutVars>
      </dgm:prSet>
      <dgm:spPr/>
    </dgm:pt>
    <dgm:pt modelId="{CDB43A35-8806-4900-8B0C-DBAA3372369C}" type="pres">
      <dgm:prSet presAssocID="{223AA4B1-47C3-40EC-9631-AF30C8CA6E40}" presName="sibTrans" presStyleCnt="0"/>
      <dgm:spPr/>
    </dgm:pt>
    <dgm:pt modelId="{DC1015C6-85A1-4118-AE23-639BFEC7C6A4}" type="pres">
      <dgm:prSet presAssocID="{FE7B89C2-B614-4C43-9908-94108A295DCB}" presName="compNode" presStyleCnt="0"/>
      <dgm:spPr/>
    </dgm:pt>
    <dgm:pt modelId="{2C6C7805-7866-483E-80EA-7BF84C428BF0}" type="pres">
      <dgm:prSet presAssocID="{FE7B89C2-B614-4C43-9908-94108A295DC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D0A2863-DFFC-4A88-8C70-CF5749AB2005}" type="pres">
      <dgm:prSet presAssocID="{FE7B89C2-B614-4C43-9908-94108A295D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67D3DC3-72BC-4A2D-A222-06BBCFEA1896}" type="pres">
      <dgm:prSet presAssocID="{FE7B89C2-B614-4C43-9908-94108A295DCB}" presName="spaceRect" presStyleCnt="0"/>
      <dgm:spPr/>
    </dgm:pt>
    <dgm:pt modelId="{33D1B2F6-FCA3-497B-A421-C5BAB5A39EF7}" type="pres">
      <dgm:prSet presAssocID="{FE7B89C2-B614-4C43-9908-94108A295D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72022F-B470-4208-B6B8-4280A1531927}" type="presOf" srcId="{CDCF9EC0-380D-4F17-B237-4390D212A7C2}" destId="{0DE1DF9E-B628-4736-99F3-DEE810A93D22}" srcOrd="0" destOrd="0" presId="urn:microsoft.com/office/officeart/2018/5/layout/IconLeafLabelList"/>
    <dgm:cxn modelId="{1715CD55-53E0-4B85-BB3D-1C0423878969}" type="presOf" srcId="{FE7B89C2-B614-4C43-9908-94108A295DCB}" destId="{33D1B2F6-FCA3-497B-A421-C5BAB5A39EF7}" srcOrd="0" destOrd="0" presId="urn:microsoft.com/office/officeart/2018/5/layout/IconLeafLabelList"/>
    <dgm:cxn modelId="{EF2A27AF-39E4-4705-9949-47EAFA993B2D}" srcId="{2F7CA097-EFA2-4AD2-9731-24548F1A007E}" destId="{CDCF9EC0-380D-4F17-B237-4390D212A7C2}" srcOrd="0" destOrd="0" parTransId="{CDA5FC75-7910-4A3E-9A1E-9DD558767802}" sibTransId="{223AA4B1-47C3-40EC-9631-AF30C8CA6E40}"/>
    <dgm:cxn modelId="{46A992C9-E6B6-4F99-B942-9036BDCF1E26}" type="presOf" srcId="{2F7CA097-EFA2-4AD2-9731-24548F1A007E}" destId="{04FD6E14-3B24-424D-AC1A-50EF5DDFA564}" srcOrd="0" destOrd="0" presId="urn:microsoft.com/office/officeart/2018/5/layout/IconLeafLabelList"/>
    <dgm:cxn modelId="{779D38F7-C4D9-43EF-8558-E384C966B42E}" srcId="{2F7CA097-EFA2-4AD2-9731-24548F1A007E}" destId="{FE7B89C2-B614-4C43-9908-94108A295DCB}" srcOrd="1" destOrd="0" parTransId="{EFC7DC1C-3D6A-4C4E-9A42-6DDA4ADC2267}" sibTransId="{81B30E5E-4D9E-4534-9925-2B7BE24916F1}"/>
    <dgm:cxn modelId="{F29CB5F2-495E-49E0-8315-BF139872AC3A}" type="presParOf" srcId="{04FD6E14-3B24-424D-AC1A-50EF5DDFA564}" destId="{FD037084-DF95-488B-9613-52517D8C0F69}" srcOrd="0" destOrd="0" presId="urn:microsoft.com/office/officeart/2018/5/layout/IconLeafLabelList"/>
    <dgm:cxn modelId="{C87489DF-5688-4702-8EB9-8648704C4EBF}" type="presParOf" srcId="{FD037084-DF95-488B-9613-52517D8C0F69}" destId="{7171597A-2EBB-43DA-8FEF-B0A24E44893C}" srcOrd="0" destOrd="0" presId="urn:microsoft.com/office/officeart/2018/5/layout/IconLeafLabelList"/>
    <dgm:cxn modelId="{30BBE9F3-C59E-4AE2-8793-2C64745CB974}" type="presParOf" srcId="{FD037084-DF95-488B-9613-52517D8C0F69}" destId="{AC0CAB37-CA9B-44B9-8C28-75CD7E26200F}" srcOrd="1" destOrd="0" presId="urn:microsoft.com/office/officeart/2018/5/layout/IconLeafLabelList"/>
    <dgm:cxn modelId="{18D13EB7-B1C6-4A8F-9219-427596B1221F}" type="presParOf" srcId="{FD037084-DF95-488B-9613-52517D8C0F69}" destId="{FED320C5-14D7-4893-85EB-0FBCBDF39E92}" srcOrd="2" destOrd="0" presId="urn:microsoft.com/office/officeart/2018/5/layout/IconLeafLabelList"/>
    <dgm:cxn modelId="{9B50F64C-4CE6-4062-9D89-ED52FB7B694C}" type="presParOf" srcId="{FD037084-DF95-488B-9613-52517D8C0F69}" destId="{0DE1DF9E-B628-4736-99F3-DEE810A93D22}" srcOrd="3" destOrd="0" presId="urn:microsoft.com/office/officeart/2018/5/layout/IconLeafLabelList"/>
    <dgm:cxn modelId="{A327B8D0-B119-4750-BB03-38C4402B3E70}" type="presParOf" srcId="{04FD6E14-3B24-424D-AC1A-50EF5DDFA564}" destId="{CDB43A35-8806-4900-8B0C-DBAA3372369C}" srcOrd="1" destOrd="0" presId="urn:microsoft.com/office/officeart/2018/5/layout/IconLeafLabelList"/>
    <dgm:cxn modelId="{70106A67-4382-466C-B531-FFDE39D52A6A}" type="presParOf" srcId="{04FD6E14-3B24-424D-AC1A-50EF5DDFA564}" destId="{DC1015C6-85A1-4118-AE23-639BFEC7C6A4}" srcOrd="2" destOrd="0" presId="urn:microsoft.com/office/officeart/2018/5/layout/IconLeafLabelList"/>
    <dgm:cxn modelId="{C7F63B5B-2C8F-4C2A-B981-BB360CE90228}" type="presParOf" srcId="{DC1015C6-85A1-4118-AE23-639BFEC7C6A4}" destId="{2C6C7805-7866-483E-80EA-7BF84C428BF0}" srcOrd="0" destOrd="0" presId="urn:microsoft.com/office/officeart/2018/5/layout/IconLeafLabelList"/>
    <dgm:cxn modelId="{DC1E039C-8FE0-4085-8346-A23C556CF045}" type="presParOf" srcId="{DC1015C6-85A1-4118-AE23-639BFEC7C6A4}" destId="{2D0A2863-DFFC-4A88-8C70-CF5749AB2005}" srcOrd="1" destOrd="0" presId="urn:microsoft.com/office/officeart/2018/5/layout/IconLeafLabelList"/>
    <dgm:cxn modelId="{EDC8053C-DB46-4E62-A79D-A1303E61DCD5}" type="presParOf" srcId="{DC1015C6-85A1-4118-AE23-639BFEC7C6A4}" destId="{D67D3DC3-72BC-4A2D-A222-06BBCFEA1896}" srcOrd="2" destOrd="0" presId="urn:microsoft.com/office/officeart/2018/5/layout/IconLeafLabelList"/>
    <dgm:cxn modelId="{A1C78595-8B73-495A-8360-00158B220BE8}" type="presParOf" srcId="{DC1015C6-85A1-4118-AE23-639BFEC7C6A4}" destId="{33D1B2F6-FCA3-497B-A421-C5BAB5A39EF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492DFE-0DA1-45C8-A1F2-38BFD81CB6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6716447-CBFA-49A4-B67D-DAB64ADB4B0E}">
      <dgm:prSet/>
      <dgm:spPr/>
      <dgm:t>
        <a:bodyPr/>
        <a:lstStyle/>
        <a:p>
          <a:pPr>
            <a:defRPr cap="all"/>
          </a:pPr>
          <a:r>
            <a:rPr lang="en-GB" b="1"/>
            <a:t>€64,000 increase in realized value</a:t>
          </a:r>
          <a:endParaRPr lang="en-US"/>
        </a:p>
      </dgm:t>
    </dgm:pt>
    <dgm:pt modelId="{BC1147B2-FD52-4B58-BE6C-8C1167772ECB}" type="parTrans" cxnId="{4B1AB9D5-F035-41CF-B92B-00A64BF026B3}">
      <dgm:prSet/>
      <dgm:spPr/>
      <dgm:t>
        <a:bodyPr/>
        <a:lstStyle/>
        <a:p>
          <a:endParaRPr lang="en-US"/>
        </a:p>
      </dgm:t>
    </dgm:pt>
    <dgm:pt modelId="{22761381-FBA2-4410-B589-7CDA7692AEEC}" type="sibTrans" cxnId="{4B1AB9D5-F035-41CF-B92B-00A64BF026B3}">
      <dgm:prSet/>
      <dgm:spPr/>
      <dgm:t>
        <a:bodyPr/>
        <a:lstStyle/>
        <a:p>
          <a:endParaRPr lang="en-US"/>
        </a:p>
      </dgm:t>
    </dgm:pt>
    <dgm:pt modelId="{35F4C99A-7363-4B01-BD76-F0C9478DA506}">
      <dgm:prSet/>
      <dgm:spPr/>
      <dgm:t>
        <a:bodyPr/>
        <a:lstStyle/>
        <a:p>
          <a:pPr>
            <a:defRPr cap="all"/>
          </a:pPr>
          <a:r>
            <a:rPr lang="en-GB" b="1"/>
            <a:t>12x Lower campaign costs </a:t>
          </a:r>
          <a:endParaRPr lang="en-US"/>
        </a:p>
      </dgm:t>
    </dgm:pt>
    <dgm:pt modelId="{D12D4146-BE11-4A95-8AE7-781AB538BB37}" type="parTrans" cxnId="{505D2836-02AD-4BC5-83CC-A682B66F39B7}">
      <dgm:prSet/>
      <dgm:spPr/>
      <dgm:t>
        <a:bodyPr/>
        <a:lstStyle/>
        <a:p>
          <a:endParaRPr lang="en-US"/>
        </a:p>
      </dgm:t>
    </dgm:pt>
    <dgm:pt modelId="{1CF13CD5-125E-400A-86A9-8FA65ECFA8F8}" type="sibTrans" cxnId="{505D2836-02AD-4BC5-83CC-A682B66F39B7}">
      <dgm:prSet/>
      <dgm:spPr/>
      <dgm:t>
        <a:bodyPr/>
        <a:lstStyle/>
        <a:p>
          <a:endParaRPr lang="en-US"/>
        </a:p>
      </dgm:t>
    </dgm:pt>
    <dgm:pt modelId="{3C8A4DD0-1CC9-4E89-951A-DFF4F10873A6}">
      <dgm:prSet/>
      <dgm:spPr/>
      <dgm:t>
        <a:bodyPr/>
        <a:lstStyle/>
        <a:p>
          <a:pPr>
            <a:defRPr cap="all"/>
          </a:pPr>
          <a:r>
            <a:rPr lang="en-GB" b="1"/>
            <a:t>Time saved for team</a:t>
          </a:r>
          <a:endParaRPr lang="en-US"/>
        </a:p>
      </dgm:t>
    </dgm:pt>
    <dgm:pt modelId="{F12DF8BE-5D6C-47A2-BA2B-23F7EE6D25B5}" type="parTrans" cxnId="{7B196C5F-573F-404E-80ED-631DB75726A1}">
      <dgm:prSet/>
      <dgm:spPr/>
      <dgm:t>
        <a:bodyPr/>
        <a:lstStyle/>
        <a:p>
          <a:endParaRPr lang="en-US"/>
        </a:p>
      </dgm:t>
    </dgm:pt>
    <dgm:pt modelId="{D7A0E7FD-489E-414B-9C28-84ED10684807}" type="sibTrans" cxnId="{7B196C5F-573F-404E-80ED-631DB75726A1}">
      <dgm:prSet/>
      <dgm:spPr/>
      <dgm:t>
        <a:bodyPr/>
        <a:lstStyle/>
        <a:p>
          <a:endParaRPr lang="en-US"/>
        </a:p>
      </dgm:t>
    </dgm:pt>
    <dgm:pt modelId="{7AEE96A0-2CFF-4E09-BFB6-B1B207602775}" type="pres">
      <dgm:prSet presAssocID="{19492DFE-0DA1-45C8-A1F2-38BFD81CB6DA}" presName="root" presStyleCnt="0">
        <dgm:presLayoutVars>
          <dgm:dir/>
          <dgm:resizeHandles val="exact"/>
        </dgm:presLayoutVars>
      </dgm:prSet>
      <dgm:spPr/>
    </dgm:pt>
    <dgm:pt modelId="{76C8975D-5884-40F6-831E-69F52FA86FDA}" type="pres">
      <dgm:prSet presAssocID="{56716447-CBFA-49A4-B67D-DAB64ADB4B0E}" presName="compNode" presStyleCnt="0"/>
      <dgm:spPr/>
    </dgm:pt>
    <dgm:pt modelId="{96D3F0D8-9DA2-4667-BF97-6FC673DCAE2C}" type="pres">
      <dgm:prSet presAssocID="{56716447-CBFA-49A4-B67D-DAB64ADB4B0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517A359-106A-4E2C-8F1F-F0228571D9DD}" type="pres">
      <dgm:prSet presAssocID="{56716447-CBFA-49A4-B67D-DAB64ADB4B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BB2DF3B-1D34-44B2-B2DE-986AC1F797DC}" type="pres">
      <dgm:prSet presAssocID="{56716447-CBFA-49A4-B67D-DAB64ADB4B0E}" presName="spaceRect" presStyleCnt="0"/>
      <dgm:spPr/>
    </dgm:pt>
    <dgm:pt modelId="{BC495EEA-9FCB-45F4-A6FD-542A9860D2EB}" type="pres">
      <dgm:prSet presAssocID="{56716447-CBFA-49A4-B67D-DAB64ADB4B0E}" presName="textRect" presStyleLbl="revTx" presStyleIdx="0" presStyleCnt="3">
        <dgm:presLayoutVars>
          <dgm:chMax val="1"/>
          <dgm:chPref val="1"/>
        </dgm:presLayoutVars>
      </dgm:prSet>
      <dgm:spPr/>
    </dgm:pt>
    <dgm:pt modelId="{E43B66DE-3A85-4C3F-9649-BFD72BA5151D}" type="pres">
      <dgm:prSet presAssocID="{22761381-FBA2-4410-B589-7CDA7692AEEC}" presName="sibTrans" presStyleCnt="0"/>
      <dgm:spPr/>
    </dgm:pt>
    <dgm:pt modelId="{AE94722F-141D-4290-B573-28E7EC9F646F}" type="pres">
      <dgm:prSet presAssocID="{35F4C99A-7363-4B01-BD76-F0C9478DA506}" presName="compNode" presStyleCnt="0"/>
      <dgm:spPr/>
    </dgm:pt>
    <dgm:pt modelId="{1C8AD713-411F-42CA-BED9-8BF1447DF1F6}" type="pres">
      <dgm:prSet presAssocID="{35F4C99A-7363-4B01-BD76-F0C9478DA50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6A31FA4-B4A0-4BEC-A42C-00D92A95630F}" type="pres">
      <dgm:prSet presAssocID="{35F4C99A-7363-4B01-BD76-F0C9478DA5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41D4403-1834-4C8D-9434-66D55AC9B685}" type="pres">
      <dgm:prSet presAssocID="{35F4C99A-7363-4B01-BD76-F0C9478DA506}" presName="spaceRect" presStyleCnt="0"/>
      <dgm:spPr/>
    </dgm:pt>
    <dgm:pt modelId="{A0A86CD3-F3D4-49D8-838F-CD8A09271231}" type="pres">
      <dgm:prSet presAssocID="{35F4C99A-7363-4B01-BD76-F0C9478DA506}" presName="textRect" presStyleLbl="revTx" presStyleIdx="1" presStyleCnt="3">
        <dgm:presLayoutVars>
          <dgm:chMax val="1"/>
          <dgm:chPref val="1"/>
        </dgm:presLayoutVars>
      </dgm:prSet>
      <dgm:spPr/>
    </dgm:pt>
    <dgm:pt modelId="{F13ADE52-6D4D-4366-97D9-5BFD2B74E560}" type="pres">
      <dgm:prSet presAssocID="{1CF13CD5-125E-400A-86A9-8FA65ECFA8F8}" presName="sibTrans" presStyleCnt="0"/>
      <dgm:spPr/>
    </dgm:pt>
    <dgm:pt modelId="{569BB8C0-12A7-44E7-8063-81B4344F1B81}" type="pres">
      <dgm:prSet presAssocID="{3C8A4DD0-1CC9-4E89-951A-DFF4F10873A6}" presName="compNode" presStyleCnt="0"/>
      <dgm:spPr/>
    </dgm:pt>
    <dgm:pt modelId="{D1998969-BA31-4029-9A85-14FB56A16C86}" type="pres">
      <dgm:prSet presAssocID="{3C8A4DD0-1CC9-4E89-951A-DFF4F10873A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36B47DF-D7A9-46CF-B5B3-CF6C9BEA9A78}" type="pres">
      <dgm:prSet presAssocID="{3C8A4DD0-1CC9-4E89-951A-DFF4F10873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00020B3-8C68-4C5C-B4A0-BA37346B9040}" type="pres">
      <dgm:prSet presAssocID="{3C8A4DD0-1CC9-4E89-951A-DFF4F10873A6}" presName="spaceRect" presStyleCnt="0"/>
      <dgm:spPr/>
    </dgm:pt>
    <dgm:pt modelId="{D5D64C2D-8C4C-4606-B15C-47B513723ECB}" type="pres">
      <dgm:prSet presAssocID="{3C8A4DD0-1CC9-4E89-951A-DFF4F10873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4C5F09-769F-4A2C-A8E4-B2F0EEFC8199}" type="presOf" srcId="{35F4C99A-7363-4B01-BD76-F0C9478DA506}" destId="{A0A86CD3-F3D4-49D8-838F-CD8A09271231}" srcOrd="0" destOrd="0" presId="urn:microsoft.com/office/officeart/2018/5/layout/IconLeafLabelList"/>
    <dgm:cxn modelId="{505D2836-02AD-4BC5-83CC-A682B66F39B7}" srcId="{19492DFE-0DA1-45C8-A1F2-38BFD81CB6DA}" destId="{35F4C99A-7363-4B01-BD76-F0C9478DA506}" srcOrd="1" destOrd="0" parTransId="{D12D4146-BE11-4A95-8AE7-781AB538BB37}" sibTransId="{1CF13CD5-125E-400A-86A9-8FA65ECFA8F8}"/>
    <dgm:cxn modelId="{7B196C5F-573F-404E-80ED-631DB75726A1}" srcId="{19492DFE-0DA1-45C8-A1F2-38BFD81CB6DA}" destId="{3C8A4DD0-1CC9-4E89-951A-DFF4F10873A6}" srcOrd="2" destOrd="0" parTransId="{F12DF8BE-5D6C-47A2-BA2B-23F7EE6D25B5}" sibTransId="{D7A0E7FD-489E-414B-9C28-84ED10684807}"/>
    <dgm:cxn modelId="{8A0E1445-6469-474C-B3D6-6DA4EFE2FE22}" type="presOf" srcId="{56716447-CBFA-49A4-B67D-DAB64ADB4B0E}" destId="{BC495EEA-9FCB-45F4-A6FD-542A9860D2EB}" srcOrd="0" destOrd="0" presId="urn:microsoft.com/office/officeart/2018/5/layout/IconLeafLabelList"/>
    <dgm:cxn modelId="{CC65E7A4-CD03-46C5-A291-9B6C57044CCB}" type="presOf" srcId="{19492DFE-0DA1-45C8-A1F2-38BFD81CB6DA}" destId="{7AEE96A0-2CFF-4E09-BFB6-B1B207602775}" srcOrd="0" destOrd="0" presId="urn:microsoft.com/office/officeart/2018/5/layout/IconLeafLabelList"/>
    <dgm:cxn modelId="{4A77B6D0-55CA-4457-909D-28117575CFD0}" type="presOf" srcId="{3C8A4DD0-1CC9-4E89-951A-DFF4F10873A6}" destId="{D5D64C2D-8C4C-4606-B15C-47B513723ECB}" srcOrd="0" destOrd="0" presId="urn:microsoft.com/office/officeart/2018/5/layout/IconLeafLabelList"/>
    <dgm:cxn modelId="{4B1AB9D5-F035-41CF-B92B-00A64BF026B3}" srcId="{19492DFE-0DA1-45C8-A1F2-38BFD81CB6DA}" destId="{56716447-CBFA-49A4-B67D-DAB64ADB4B0E}" srcOrd="0" destOrd="0" parTransId="{BC1147B2-FD52-4B58-BE6C-8C1167772ECB}" sibTransId="{22761381-FBA2-4410-B589-7CDA7692AEEC}"/>
    <dgm:cxn modelId="{D532B81C-BD39-48B7-9B2E-D2A5E3B3E4C2}" type="presParOf" srcId="{7AEE96A0-2CFF-4E09-BFB6-B1B207602775}" destId="{76C8975D-5884-40F6-831E-69F52FA86FDA}" srcOrd="0" destOrd="0" presId="urn:microsoft.com/office/officeart/2018/5/layout/IconLeafLabelList"/>
    <dgm:cxn modelId="{F903C9B1-AEC4-458A-AF92-50D3CC2B1F92}" type="presParOf" srcId="{76C8975D-5884-40F6-831E-69F52FA86FDA}" destId="{96D3F0D8-9DA2-4667-BF97-6FC673DCAE2C}" srcOrd="0" destOrd="0" presId="urn:microsoft.com/office/officeart/2018/5/layout/IconLeafLabelList"/>
    <dgm:cxn modelId="{597AD480-95EF-4393-B9D2-95BB8FB53982}" type="presParOf" srcId="{76C8975D-5884-40F6-831E-69F52FA86FDA}" destId="{8517A359-106A-4E2C-8F1F-F0228571D9DD}" srcOrd="1" destOrd="0" presId="urn:microsoft.com/office/officeart/2018/5/layout/IconLeafLabelList"/>
    <dgm:cxn modelId="{EF152791-C591-4400-944F-F9C96992F78B}" type="presParOf" srcId="{76C8975D-5884-40F6-831E-69F52FA86FDA}" destId="{2BB2DF3B-1D34-44B2-B2DE-986AC1F797DC}" srcOrd="2" destOrd="0" presId="urn:microsoft.com/office/officeart/2018/5/layout/IconLeafLabelList"/>
    <dgm:cxn modelId="{7EBEE059-A59E-46B9-BEA5-CC5DAA4DD7EC}" type="presParOf" srcId="{76C8975D-5884-40F6-831E-69F52FA86FDA}" destId="{BC495EEA-9FCB-45F4-A6FD-542A9860D2EB}" srcOrd="3" destOrd="0" presId="urn:microsoft.com/office/officeart/2018/5/layout/IconLeafLabelList"/>
    <dgm:cxn modelId="{3E97C596-4A4F-4810-8588-67F05D379E6E}" type="presParOf" srcId="{7AEE96A0-2CFF-4E09-BFB6-B1B207602775}" destId="{E43B66DE-3A85-4C3F-9649-BFD72BA5151D}" srcOrd="1" destOrd="0" presId="urn:microsoft.com/office/officeart/2018/5/layout/IconLeafLabelList"/>
    <dgm:cxn modelId="{365C5A66-063C-419E-8201-7BD58BA897DB}" type="presParOf" srcId="{7AEE96A0-2CFF-4E09-BFB6-B1B207602775}" destId="{AE94722F-141D-4290-B573-28E7EC9F646F}" srcOrd="2" destOrd="0" presId="urn:microsoft.com/office/officeart/2018/5/layout/IconLeafLabelList"/>
    <dgm:cxn modelId="{F97246E8-D73A-4F09-A57E-493BD0AF77AB}" type="presParOf" srcId="{AE94722F-141D-4290-B573-28E7EC9F646F}" destId="{1C8AD713-411F-42CA-BED9-8BF1447DF1F6}" srcOrd="0" destOrd="0" presId="urn:microsoft.com/office/officeart/2018/5/layout/IconLeafLabelList"/>
    <dgm:cxn modelId="{644360D7-5FC0-4BC3-9E61-F8FBEED46BB4}" type="presParOf" srcId="{AE94722F-141D-4290-B573-28E7EC9F646F}" destId="{96A31FA4-B4A0-4BEC-A42C-00D92A95630F}" srcOrd="1" destOrd="0" presId="urn:microsoft.com/office/officeart/2018/5/layout/IconLeafLabelList"/>
    <dgm:cxn modelId="{31DEB611-A8E5-4060-9B06-92B486B00539}" type="presParOf" srcId="{AE94722F-141D-4290-B573-28E7EC9F646F}" destId="{441D4403-1834-4C8D-9434-66D55AC9B685}" srcOrd="2" destOrd="0" presId="urn:microsoft.com/office/officeart/2018/5/layout/IconLeafLabelList"/>
    <dgm:cxn modelId="{1C8C83C1-A184-4A9D-8905-9B11C1D5389F}" type="presParOf" srcId="{AE94722F-141D-4290-B573-28E7EC9F646F}" destId="{A0A86CD3-F3D4-49D8-838F-CD8A09271231}" srcOrd="3" destOrd="0" presId="urn:microsoft.com/office/officeart/2018/5/layout/IconLeafLabelList"/>
    <dgm:cxn modelId="{44770351-CEDA-4480-B1DE-71516FAC6F59}" type="presParOf" srcId="{7AEE96A0-2CFF-4E09-BFB6-B1B207602775}" destId="{F13ADE52-6D4D-4366-97D9-5BFD2B74E560}" srcOrd="3" destOrd="0" presId="urn:microsoft.com/office/officeart/2018/5/layout/IconLeafLabelList"/>
    <dgm:cxn modelId="{718C0A13-2A53-4B01-A235-9A0C62E03313}" type="presParOf" srcId="{7AEE96A0-2CFF-4E09-BFB6-B1B207602775}" destId="{569BB8C0-12A7-44E7-8063-81B4344F1B81}" srcOrd="4" destOrd="0" presId="urn:microsoft.com/office/officeart/2018/5/layout/IconLeafLabelList"/>
    <dgm:cxn modelId="{2BD103A1-A8AA-4514-A022-EC642B5CBBEC}" type="presParOf" srcId="{569BB8C0-12A7-44E7-8063-81B4344F1B81}" destId="{D1998969-BA31-4029-9A85-14FB56A16C86}" srcOrd="0" destOrd="0" presId="urn:microsoft.com/office/officeart/2018/5/layout/IconLeafLabelList"/>
    <dgm:cxn modelId="{98A3C745-B776-4782-976B-526E7327E403}" type="presParOf" srcId="{569BB8C0-12A7-44E7-8063-81B4344F1B81}" destId="{936B47DF-D7A9-46CF-B5B3-CF6C9BEA9A78}" srcOrd="1" destOrd="0" presId="urn:microsoft.com/office/officeart/2018/5/layout/IconLeafLabelList"/>
    <dgm:cxn modelId="{3F2A8BA9-7336-41F4-B1C0-F255BE664241}" type="presParOf" srcId="{569BB8C0-12A7-44E7-8063-81B4344F1B81}" destId="{D00020B3-8C68-4C5C-B4A0-BA37346B9040}" srcOrd="2" destOrd="0" presId="urn:microsoft.com/office/officeart/2018/5/layout/IconLeafLabelList"/>
    <dgm:cxn modelId="{44AC2DA1-0361-4E30-A384-E141E6264E63}" type="presParOf" srcId="{569BB8C0-12A7-44E7-8063-81B4344F1B81}" destId="{D5D64C2D-8C4C-4606-B15C-47B513723EC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984FC7-B582-4455-BE0B-E3C1991A45E2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C9D00F-1FA5-49BE-8CA4-5B088F6F5B26}">
      <dgm:prSet/>
      <dgm:spPr/>
      <dgm:t>
        <a:bodyPr/>
        <a:lstStyle/>
        <a:p>
          <a:r>
            <a:rPr lang="en-US"/>
            <a:t>Merged the tables thrice :</a:t>
          </a:r>
        </a:p>
      </dgm:t>
    </dgm:pt>
    <dgm:pt modelId="{6D898D2D-31C7-4CF8-9B16-4B2F19A0C4EC}" type="parTrans" cxnId="{A920365F-7C07-48EC-B737-067F91B514C1}">
      <dgm:prSet/>
      <dgm:spPr/>
      <dgm:t>
        <a:bodyPr/>
        <a:lstStyle/>
        <a:p>
          <a:endParaRPr lang="en-US"/>
        </a:p>
      </dgm:t>
    </dgm:pt>
    <dgm:pt modelId="{70C4E983-B1C7-46AE-9642-DD3584B1ABC8}" type="sibTrans" cxnId="{A920365F-7C07-48EC-B737-067F91B514C1}">
      <dgm:prSet/>
      <dgm:spPr/>
      <dgm:t>
        <a:bodyPr/>
        <a:lstStyle/>
        <a:p>
          <a:endParaRPr lang="en-US"/>
        </a:p>
      </dgm:t>
    </dgm:pt>
    <dgm:pt modelId="{AD76410B-7574-4B37-A8E2-C76487430AF4}">
      <dgm:prSet/>
      <dgm:spPr/>
      <dgm:t>
        <a:bodyPr/>
        <a:lstStyle/>
        <a:p>
          <a:pPr rtl="0"/>
          <a:r>
            <a:rPr lang="en-US"/>
            <a:t>To create the training set – where we merged campaigns, gifts and </a:t>
          </a:r>
          <a:r>
            <a:rPr lang="en-US">
              <a:latin typeface="Trebuchet MS" panose="020B0603020202020204"/>
            </a:rPr>
            <a:t>selection campaign</a:t>
          </a:r>
          <a:r>
            <a:rPr lang="en-US"/>
            <a:t> 6169 </a:t>
          </a:r>
        </a:p>
      </dgm:t>
    </dgm:pt>
    <dgm:pt modelId="{8F998D87-2138-4DEF-AEA7-841EF851C1E3}" type="parTrans" cxnId="{E07ED38C-23EF-4944-8A8E-9D85881E2B5A}">
      <dgm:prSet/>
      <dgm:spPr/>
      <dgm:t>
        <a:bodyPr/>
        <a:lstStyle/>
        <a:p>
          <a:endParaRPr lang="en-US"/>
        </a:p>
      </dgm:t>
    </dgm:pt>
    <dgm:pt modelId="{70B245C3-E118-468E-B2B5-28CBDEF43A08}" type="sibTrans" cxnId="{E07ED38C-23EF-4944-8A8E-9D85881E2B5A}">
      <dgm:prSet/>
      <dgm:spPr/>
      <dgm:t>
        <a:bodyPr/>
        <a:lstStyle/>
        <a:p>
          <a:endParaRPr lang="en-US"/>
        </a:p>
      </dgm:t>
    </dgm:pt>
    <dgm:pt modelId="{F32CAC25-15BC-40FC-850C-87D2DE591E64}">
      <dgm:prSet/>
      <dgm:spPr/>
      <dgm:t>
        <a:bodyPr/>
        <a:lstStyle/>
        <a:p>
          <a:pPr rtl="0"/>
          <a:r>
            <a:rPr lang="en-US"/>
            <a:t>To create the test set – where we merged campaigns, gifts </a:t>
          </a:r>
          <a:r>
            <a:rPr lang="en-US">
              <a:latin typeface="Trebuchet MS" panose="020B0603020202020204"/>
            </a:rPr>
            <a:t>and selection campaign</a:t>
          </a:r>
          <a:r>
            <a:rPr lang="en-US"/>
            <a:t> 7244</a:t>
          </a:r>
        </a:p>
      </dgm:t>
    </dgm:pt>
    <dgm:pt modelId="{ED5C53A0-8D0F-4D3E-82A8-69D5CCB1AC60}" type="parTrans" cxnId="{77963407-F4D2-4996-8354-752E50FD448C}">
      <dgm:prSet/>
      <dgm:spPr/>
      <dgm:t>
        <a:bodyPr/>
        <a:lstStyle/>
        <a:p>
          <a:endParaRPr lang="en-US"/>
        </a:p>
      </dgm:t>
    </dgm:pt>
    <dgm:pt modelId="{782DC0B3-8A8C-4635-A3B0-8577B46BD668}" type="sibTrans" cxnId="{77963407-F4D2-4996-8354-752E50FD448C}">
      <dgm:prSet/>
      <dgm:spPr/>
      <dgm:t>
        <a:bodyPr/>
        <a:lstStyle/>
        <a:p>
          <a:endParaRPr lang="en-US"/>
        </a:p>
      </dgm:t>
    </dgm:pt>
    <dgm:pt modelId="{1DEABF68-A98A-4995-8448-09666FB5336F}">
      <dgm:prSet/>
      <dgm:spPr/>
      <dgm:t>
        <a:bodyPr/>
        <a:lstStyle/>
        <a:p>
          <a:pPr rtl="0"/>
          <a:r>
            <a:rPr lang="en-US"/>
            <a:t>To</a:t>
          </a:r>
          <a:r>
            <a:rPr lang="en-US">
              <a:latin typeface="Trebuchet MS" panose="020B0603020202020204"/>
            </a:rPr>
            <a:t> use for the final </a:t>
          </a:r>
          <a:r>
            <a:rPr lang="en-US"/>
            <a:t>set – where we merged campaigns, gifts </a:t>
          </a:r>
          <a:r>
            <a:rPr lang="en-US">
              <a:latin typeface="Trebuchet MS" panose="020B0603020202020204"/>
            </a:rPr>
            <a:t>and selection campaign</a:t>
          </a:r>
          <a:r>
            <a:rPr lang="en-US"/>
            <a:t> 7362</a:t>
          </a:r>
        </a:p>
      </dgm:t>
    </dgm:pt>
    <dgm:pt modelId="{02FB0493-816C-4AF0-B90E-2CE9B3FD0C2E}" type="parTrans" cxnId="{C893EF3D-3ED3-4B91-9DBC-B4C2D0D03929}">
      <dgm:prSet/>
      <dgm:spPr/>
      <dgm:t>
        <a:bodyPr/>
        <a:lstStyle/>
        <a:p>
          <a:endParaRPr lang="en-US"/>
        </a:p>
      </dgm:t>
    </dgm:pt>
    <dgm:pt modelId="{14198B95-D25E-4C4E-BDEC-7D403839734F}" type="sibTrans" cxnId="{C893EF3D-3ED3-4B91-9DBC-B4C2D0D03929}">
      <dgm:prSet/>
      <dgm:spPr/>
      <dgm:t>
        <a:bodyPr/>
        <a:lstStyle/>
        <a:p>
          <a:endParaRPr lang="en-US"/>
        </a:p>
      </dgm:t>
    </dgm:pt>
    <dgm:pt modelId="{3D61E203-112E-4477-940A-14D1FBAD5544}" type="pres">
      <dgm:prSet presAssocID="{09984FC7-B582-4455-BE0B-E3C1991A45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53E17E-95A9-41C4-95B0-670819276543}" type="pres">
      <dgm:prSet presAssocID="{77C9D00F-1FA5-49BE-8CA4-5B088F6F5B26}" presName="hierRoot1" presStyleCnt="0">
        <dgm:presLayoutVars>
          <dgm:hierBranch val="init"/>
        </dgm:presLayoutVars>
      </dgm:prSet>
      <dgm:spPr/>
    </dgm:pt>
    <dgm:pt modelId="{9D7A79A1-D794-4FC8-9084-A39C0C4FBBE8}" type="pres">
      <dgm:prSet presAssocID="{77C9D00F-1FA5-49BE-8CA4-5B088F6F5B26}" presName="rootComposite1" presStyleCnt="0"/>
      <dgm:spPr/>
    </dgm:pt>
    <dgm:pt modelId="{168DC129-30F3-4143-A81F-33D47E659F82}" type="pres">
      <dgm:prSet presAssocID="{77C9D00F-1FA5-49BE-8CA4-5B088F6F5B26}" presName="rootText1" presStyleLbl="node0" presStyleIdx="0" presStyleCnt="1">
        <dgm:presLayoutVars>
          <dgm:chPref val="3"/>
        </dgm:presLayoutVars>
      </dgm:prSet>
      <dgm:spPr/>
    </dgm:pt>
    <dgm:pt modelId="{DDBA43F4-E0AE-4947-9728-4435F54FA2D4}" type="pres">
      <dgm:prSet presAssocID="{77C9D00F-1FA5-49BE-8CA4-5B088F6F5B26}" presName="rootConnector1" presStyleLbl="node1" presStyleIdx="0" presStyleCnt="0"/>
      <dgm:spPr/>
    </dgm:pt>
    <dgm:pt modelId="{DB57D06F-C50A-4A96-896C-C3DF0F923A71}" type="pres">
      <dgm:prSet presAssocID="{77C9D00F-1FA5-49BE-8CA4-5B088F6F5B26}" presName="hierChild2" presStyleCnt="0"/>
      <dgm:spPr/>
    </dgm:pt>
    <dgm:pt modelId="{684B805B-5857-48C3-87A8-83888BC5ED18}" type="pres">
      <dgm:prSet presAssocID="{8F998D87-2138-4DEF-AEA7-841EF851C1E3}" presName="Name64" presStyleLbl="parChTrans1D2" presStyleIdx="0" presStyleCnt="3"/>
      <dgm:spPr/>
    </dgm:pt>
    <dgm:pt modelId="{56C5F783-278E-406A-994A-3810983F05BC}" type="pres">
      <dgm:prSet presAssocID="{AD76410B-7574-4B37-A8E2-C76487430AF4}" presName="hierRoot2" presStyleCnt="0">
        <dgm:presLayoutVars>
          <dgm:hierBranch val="init"/>
        </dgm:presLayoutVars>
      </dgm:prSet>
      <dgm:spPr/>
    </dgm:pt>
    <dgm:pt modelId="{E4A3E5E1-BC5F-442F-B727-69487BD6A877}" type="pres">
      <dgm:prSet presAssocID="{AD76410B-7574-4B37-A8E2-C76487430AF4}" presName="rootComposite" presStyleCnt="0"/>
      <dgm:spPr/>
    </dgm:pt>
    <dgm:pt modelId="{93867C9B-7330-4EA2-BF99-46322CDF614F}" type="pres">
      <dgm:prSet presAssocID="{AD76410B-7574-4B37-A8E2-C76487430AF4}" presName="rootText" presStyleLbl="node2" presStyleIdx="0" presStyleCnt="3">
        <dgm:presLayoutVars>
          <dgm:chPref val="3"/>
        </dgm:presLayoutVars>
      </dgm:prSet>
      <dgm:spPr/>
    </dgm:pt>
    <dgm:pt modelId="{031FD8B6-8B9D-47A7-BE09-C7F256C9E815}" type="pres">
      <dgm:prSet presAssocID="{AD76410B-7574-4B37-A8E2-C76487430AF4}" presName="rootConnector" presStyleLbl="node2" presStyleIdx="0" presStyleCnt="3"/>
      <dgm:spPr/>
    </dgm:pt>
    <dgm:pt modelId="{F07DA54C-D6DC-466C-A8E2-4EE173D9A72B}" type="pres">
      <dgm:prSet presAssocID="{AD76410B-7574-4B37-A8E2-C76487430AF4}" presName="hierChild4" presStyleCnt="0"/>
      <dgm:spPr/>
    </dgm:pt>
    <dgm:pt modelId="{D2A6D71D-6C11-4C4E-A702-060ECB7C25F3}" type="pres">
      <dgm:prSet presAssocID="{AD76410B-7574-4B37-A8E2-C76487430AF4}" presName="hierChild5" presStyleCnt="0"/>
      <dgm:spPr/>
    </dgm:pt>
    <dgm:pt modelId="{AB593ED3-62BF-44AC-84CF-5DEED838ED5F}" type="pres">
      <dgm:prSet presAssocID="{ED5C53A0-8D0F-4D3E-82A8-69D5CCB1AC60}" presName="Name64" presStyleLbl="parChTrans1D2" presStyleIdx="1" presStyleCnt="3"/>
      <dgm:spPr/>
    </dgm:pt>
    <dgm:pt modelId="{6ED1A4D8-482C-4ECE-B919-94619E2CF321}" type="pres">
      <dgm:prSet presAssocID="{F32CAC25-15BC-40FC-850C-87D2DE591E64}" presName="hierRoot2" presStyleCnt="0">
        <dgm:presLayoutVars>
          <dgm:hierBranch val="init"/>
        </dgm:presLayoutVars>
      </dgm:prSet>
      <dgm:spPr/>
    </dgm:pt>
    <dgm:pt modelId="{DEB6DE14-CC6C-4320-944D-7FD2B14A7F0B}" type="pres">
      <dgm:prSet presAssocID="{F32CAC25-15BC-40FC-850C-87D2DE591E64}" presName="rootComposite" presStyleCnt="0"/>
      <dgm:spPr/>
    </dgm:pt>
    <dgm:pt modelId="{279804E5-BEDD-48F0-A4C2-5BA2B30F02C5}" type="pres">
      <dgm:prSet presAssocID="{F32CAC25-15BC-40FC-850C-87D2DE591E64}" presName="rootText" presStyleLbl="node2" presStyleIdx="1" presStyleCnt="3">
        <dgm:presLayoutVars>
          <dgm:chPref val="3"/>
        </dgm:presLayoutVars>
      </dgm:prSet>
      <dgm:spPr/>
    </dgm:pt>
    <dgm:pt modelId="{60AA77C5-7A53-45C6-851F-032FAA77ED2F}" type="pres">
      <dgm:prSet presAssocID="{F32CAC25-15BC-40FC-850C-87D2DE591E64}" presName="rootConnector" presStyleLbl="node2" presStyleIdx="1" presStyleCnt="3"/>
      <dgm:spPr/>
    </dgm:pt>
    <dgm:pt modelId="{13B3780A-D8E2-488A-8E4C-B9F0170C3E58}" type="pres">
      <dgm:prSet presAssocID="{F32CAC25-15BC-40FC-850C-87D2DE591E64}" presName="hierChild4" presStyleCnt="0"/>
      <dgm:spPr/>
    </dgm:pt>
    <dgm:pt modelId="{76E77ACC-17DB-40EA-A811-C22645604A32}" type="pres">
      <dgm:prSet presAssocID="{F32CAC25-15BC-40FC-850C-87D2DE591E64}" presName="hierChild5" presStyleCnt="0"/>
      <dgm:spPr/>
    </dgm:pt>
    <dgm:pt modelId="{D5BAAC24-8CEC-4A27-9F59-9690879E990E}" type="pres">
      <dgm:prSet presAssocID="{02FB0493-816C-4AF0-B90E-2CE9B3FD0C2E}" presName="Name64" presStyleLbl="parChTrans1D2" presStyleIdx="2" presStyleCnt="3"/>
      <dgm:spPr/>
    </dgm:pt>
    <dgm:pt modelId="{E181AB4C-8501-4756-801C-5114BF936F2C}" type="pres">
      <dgm:prSet presAssocID="{1DEABF68-A98A-4995-8448-09666FB5336F}" presName="hierRoot2" presStyleCnt="0">
        <dgm:presLayoutVars>
          <dgm:hierBranch val="init"/>
        </dgm:presLayoutVars>
      </dgm:prSet>
      <dgm:spPr/>
    </dgm:pt>
    <dgm:pt modelId="{497C2626-3D47-4FEE-B613-E3211DFD50AC}" type="pres">
      <dgm:prSet presAssocID="{1DEABF68-A98A-4995-8448-09666FB5336F}" presName="rootComposite" presStyleCnt="0"/>
      <dgm:spPr/>
    </dgm:pt>
    <dgm:pt modelId="{2CFB1C9A-8933-4B49-8C2F-C22EBCF8CA7B}" type="pres">
      <dgm:prSet presAssocID="{1DEABF68-A98A-4995-8448-09666FB5336F}" presName="rootText" presStyleLbl="node2" presStyleIdx="2" presStyleCnt="3">
        <dgm:presLayoutVars>
          <dgm:chPref val="3"/>
        </dgm:presLayoutVars>
      </dgm:prSet>
      <dgm:spPr/>
    </dgm:pt>
    <dgm:pt modelId="{4DB0C650-E006-444E-ABB2-13A902AD5E59}" type="pres">
      <dgm:prSet presAssocID="{1DEABF68-A98A-4995-8448-09666FB5336F}" presName="rootConnector" presStyleLbl="node2" presStyleIdx="2" presStyleCnt="3"/>
      <dgm:spPr/>
    </dgm:pt>
    <dgm:pt modelId="{EDCF8647-E529-408A-BA72-0CFFEFAAEDAE}" type="pres">
      <dgm:prSet presAssocID="{1DEABF68-A98A-4995-8448-09666FB5336F}" presName="hierChild4" presStyleCnt="0"/>
      <dgm:spPr/>
    </dgm:pt>
    <dgm:pt modelId="{DDF8AF57-8D1F-4CE9-8A01-8DCB1CFD64E2}" type="pres">
      <dgm:prSet presAssocID="{1DEABF68-A98A-4995-8448-09666FB5336F}" presName="hierChild5" presStyleCnt="0"/>
      <dgm:spPr/>
    </dgm:pt>
    <dgm:pt modelId="{A5E0B0AC-1B55-497E-A898-F5952D3CC6CE}" type="pres">
      <dgm:prSet presAssocID="{77C9D00F-1FA5-49BE-8CA4-5B088F6F5B26}" presName="hierChild3" presStyleCnt="0"/>
      <dgm:spPr/>
    </dgm:pt>
  </dgm:ptLst>
  <dgm:cxnLst>
    <dgm:cxn modelId="{77963407-F4D2-4996-8354-752E50FD448C}" srcId="{77C9D00F-1FA5-49BE-8CA4-5B088F6F5B26}" destId="{F32CAC25-15BC-40FC-850C-87D2DE591E64}" srcOrd="1" destOrd="0" parTransId="{ED5C53A0-8D0F-4D3E-82A8-69D5CCB1AC60}" sibTransId="{782DC0B3-8A8C-4635-A3B0-8577B46BD668}"/>
    <dgm:cxn modelId="{D4A84708-BCDC-4912-8798-0E78BB0525B3}" type="presOf" srcId="{77C9D00F-1FA5-49BE-8CA4-5B088F6F5B26}" destId="{168DC129-30F3-4143-A81F-33D47E659F82}" srcOrd="0" destOrd="0" presId="urn:microsoft.com/office/officeart/2009/3/layout/HorizontalOrganizationChart"/>
    <dgm:cxn modelId="{C893EF3D-3ED3-4B91-9DBC-B4C2D0D03929}" srcId="{77C9D00F-1FA5-49BE-8CA4-5B088F6F5B26}" destId="{1DEABF68-A98A-4995-8448-09666FB5336F}" srcOrd="2" destOrd="0" parTransId="{02FB0493-816C-4AF0-B90E-2CE9B3FD0C2E}" sibTransId="{14198B95-D25E-4C4E-BDEC-7D403839734F}"/>
    <dgm:cxn modelId="{A920365F-7C07-48EC-B737-067F91B514C1}" srcId="{09984FC7-B582-4455-BE0B-E3C1991A45E2}" destId="{77C9D00F-1FA5-49BE-8CA4-5B088F6F5B26}" srcOrd="0" destOrd="0" parTransId="{6D898D2D-31C7-4CF8-9B16-4B2F19A0C4EC}" sibTransId="{70C4E983-B1C7-46AE-9642-DD3584B1ABC8}"/>
    <dgm:cxn modelId="{CCB30664-81D3-41FF-B296-39D40716FA03}" type="presOf" srcId="{AD76410B-7574-4B37-A8E2-C76487430AF4}" destId="{031FD8B6-8B9D-47A7-BE09-C7F256C9E815}" srcOrd="1" destOrd="0" presId="urn:microsoft.com/office/officeart/2009/3/layout/HorizontalOrganizationChart"/>
    <dgm:cxn modelId="{29ED3346-67C7-46A7-AD3E-C84AC8DE1F39}" type="presOf" srcId="{77C9D00F-1FA5-49BE-8CA4-5B088F6F5B26}" destId="{DDBA43F4-E0AE-4947-9728-4435F54FA2D4}" srcOrd="1" destOrd="0" presId="urn:microsoft.com/office/officeart/2009/3/layout/HorizontalOrganizationChart"/>
    <dgm:cxn modelId="{80D24866-0F84-4F2E-9CE3-0165BD0053AF}" type="presOf" srcId="{02FB0493-816C-4AF0-B90E-2CE9B3FD0C2E}" destId="{D5BAAC24-8CEC-4A27-9F59-9690879E990E}" srcOrd="0" destOrd="0" presId="urn:microsoft.com/office/officeart/2009/3/layout/HorizontalOrganizationChart"/>
    <dgm:cxn modelId="{F188B647-2744-42A9-B8DE-05ADBFD93AC5}" type="presOf" srcId="{1DEABF68-A98A-4995-8448-09666FB5336F}" destId="{2CFB1C9A-8933-4B49-8C2F-C22EBCF8CA7B}" srcOrd="0" destOrd="0" presId="urn:microsoft.com/office/officeart/2009/3/layout/HorizontalOrganizationChart"/>
    <dgm:cxn modelId="{E6413881-057E-4347-90B3-FB533E965DA2}" type="presOf" srcId="{AD76410B-7574-4B37-A8E2-C76487430AF4}" destId="{93867C9B-7330-4EA2-BF99-46322CDF614F}" srcOrd="0" destOrd="0" presId="urn:microsoft.com/office/officeart/2009/3/layout/HorizontalOrganizationChart"/>
    <dgm:cxn modelId="{D0603F81-7CA0-48D6-9E9F-5BC040BB3253}" type="presOf" srcId="{1DEABF68-A98A-4995-8448-09666FB5336F}" destId="{4DB0C650-E006-444E-ABB2-13A902AD5E59}" srcOrd="1" destOrd="0" presId="urn:microsoft.com/office/officeart/2009/3/layout/HorizontalOrganizationChart"/>
    <dgm:cxn modelId="{E07ED38C-23EF-4944-8A8E-9D85881E2B5A}" srcId="{77C9D00F-1FA5-49BE-8CA4-5B088F6F5B26}" destId="{AD76410B-7574-4B37-A8E2-C76487430AF4}" srcOrd="0" destOrd="0" parTransId="{8F998D87-2138-4DEF-AEA7-841EF851C1E3}" sibTransId="{70B245C3-E118-468E-B2B5-28CBDEF43A08}"/>
    <dgm:cxn modelId="{E873A094-70A1-47D2-8E2A-60D07368D86A}" type="presOf" srcId="{8F998D87-2138-4DEF-AEA7-841EF851C1E3}" destId="{684B805B-5857-48C3-87A8-83888BC5ED18}" srcOrd="0" destOrd="0" presId="urn:microsoft.com/office/officeart/2009/3/layout/HorizontalOrganizationChart"/>
    <dgm:cxn modelId="{726BD1A7-1781-4DEC-BF58-25FA9F42B0D1}" type="presOf" srcId="{09984FC7-B582-4455-BE0B-E3C1991A45E2}" destId="{3D61E203-112E-4477-940A-14D1FBAD5544}" srcOrd="0" destOrd="0" presId="urn:microsoft.com/office/officeart/2009/3/layout/HorizontalOrganizationChart"/>
    <dgm:cxn modelId="{472703C1-89FB-4F9E-98DF-825ED92722C0}" type="presOf" srcId="{F32CAC25-15BC-40FC-850C-87D2DE591E64}" destId="{60AA77C5-7A53-45C6-851F-032FAA77ED2F}" srcOrd="1" destOrd="0" presId="urn:microsoft.com/office/officeart/2009/3/layout/HorizontalOrganizationChart"/>
    <dgm:cxn modelId="{C2154AF6-C59B-4072-9266-19A91A948892}" type="presOf" srcId="{ED5C53A0-8D0F-4D3E-82A8-69D5CCB1AC60}" destId="{AB593ED3-62BF-44AC-84CF-5DEED838ED5F}" srcOrd="0" destOrd="0" presId="urn:microsoft.com/office/officeart/2009/3/layout/HorizontalOrganizationChart"/>
    <dgm:cxn modelId="{D468C7FC-46B7-4EBB-AF97-750A1C121A55}" type="presOf" srcId="{F32CAC25-15BC-40FC-850C-87D2DE591E64}" destId="{279804E5-BEDD-48F0-A4C2-5BA2B30F02C5}" srcOrd="0" destOrd="0" presId="urn:microsoft.com/office/officeart/2009/3/layout/HorizontalOrganizationChart"/>
    <dgm:cxn modelId="{4353D4D1-BB7E-4D39-AB38-F8459B83B0BC}" type="presParOf" srcId="{3D61E203-112E-4477-940A-14D1FBAD5544}" destId="{6E53E17E-95A9-41C4-95B0-670819276543}" srcOrd="0" destOrd="0" presId="urn:microsoft.com/office/officeart/2009/3/layout/HorizontalOrganizationChart"/>
    <dgm:cxn modelId="{93464F7B-EA64-4B17-884F-AD7E575ACFA6}" type="presParOf" srcId="{6E53E17E-95A9-41C4-95B0-670819276543}" destId="{9D7A79A1-D794-4FC8-9084-A39C0C4FBBE8}" srcOrd="0" destOrd="0" presId="urn:microsoft.com/office/officeart/2009/3/layout/HorizontalOrganizationChart"/>
    <dgm:cxn modelId="{41BAE4E6-564A-4206-8A04-5EC8BDE6C0CA}" type="presParOf" srcId="{9D7A79A1-D794-4FC8-9084-A39C0C4FBBE8}" destId="{168DC129-30F3-4143-A81F-33D47E659F82}" srcOrd="0" destOrd="0" presId="urn:microsoft.com/office/officeart/2009/3/layout/HorizontalOrganizationChart"/>
    <dgm:cxn modelId="{5908677E-1973-4C3E-8D19-FAD473BE4D2B}" type="presParOf" srcId="{9D7A79A1-D794-4FC8-9084-A39C0C4FBBE8}" destId="{DDBA43F4-E0AE-4947-9728-4435F54FA2D4}" srcOrd="1" destOrd="0" presId="urn:microsoft.com/office/officeart/2009/3/layout/HorizontalOrganizationChart"/>
    <dgm:cxn modelId="{EF0E3531-1F20-4F82-9572-35747BFFCBFD}" type="presParOf" srcId="{6E53E17E-95A9-41C4-95B0-670819276543}" destId="{DB57D06F-C50A-4A96-896C-C3DF0F923A71}" srcOrd="1" destOrd="0" presId="urn:microsoft.com/office/officeart/2009/3/layout/HorizontalOrganizationChart"/>
    <dgm:cxn modelId="{210EEF4F-12D8-4A28-B16D-EAD884CE09C0}" type="presParOf" srcId="{DB57D06F-C50A-4A96-896C-C3DF0F923A71}" destId="{684B805B-5857-48C3-87A8-83888BC5ED18}" srcOrd="0" destOrd="0" presId="urn:microsoft.com/office/officeart/2009/3/layout/HorizontalOrganizationChart"/>
    <dgm:cxn modelId="{1E6AD724-6BB0-400F-967F-96A5B2C049B5}" type="presParOf" srcId="{DB57D06F-C50A-4A96-896C-C3DF0F923A71}" destId="{56C5F783-278E-406A-994A-3810983F05BC}" srcOrd="1" destOrd="0" presId="urn:microsoft.com/office/officeart/2009/3/layout/HorizontalOrganizationChart"/>
    <dgm:cxn modelId="{B2450F3B-12C9-4328-AA37-EFC2FA12093D}" type="presParOf" srcId="{56C5F783-278E-406A-994A-3810983F05BC}" destId="{E4A3E5E1-BC5F-442F-B727-69487BD6A877}" srcOrd="0" destOrd="0" presId="urn:microsoft.com/office/officeart/2009/3/layout/HorizontalOrganizationChart"/>
    <dgm:cxn modelId="{3297932D-9FAC-4D2F-BB53-95F554FD1D16}" type="presParOf" srcId="{E4A3E5E1-BC5F-442F-B727-69487BD6A877}" destId="{93867C9B-7330-4EA2-BF99-46322CDF614F}" srcOrd="0" destOrd="0" presId="urn:microsoft.com/office/officeart/2009/3/layout/HorizontalOrganizationChart"/>
    <dgm:cxn modelId="{7625475B-D2D7-40D2-A8F8-7F14982D3860}" type="presParOf" srcId="{E4A3E5E1-BC5F-442F-B727-69487BD6A877}" destId="{031FD8B6-8B9D-47A7-BE09-C7F256C9E815}" srcOrd="1" destOrd="0" presId="urn:microsoft.com/office/officeart/2009/3/layout/HorizontalOrganizationChart"/>
    <dgm:cxn modelId="{9721BC78-09C1-4105-933F-FA1F3570C181}" type="presParOf" srcId="{56C5F783-278E-406A-994A-3810983F05BC}" destId="{F07DA54C-D6DC-466C-A8E2-4EE173D9A72B}" srcOrd="1" destOrd="0" presId="urn:microsoft.com/office/officeart/2009/3/layout/HorizontalOrganizationChart"/>
    <dgm:cxn modelId="{20C21171-9773-4387-A3A7-39AE42661C19}" type="presParOf" srcId="{56C5F783-278E-406A-994A-3810983F05BC}" destId="{D2A6D71D-6C11-4C4E-A702-060ECB7C25F3}" srcOrd="2" destOrd="0" presId="urn:microsoft.com/office/officeart/2009/3/layout/HorizontalOrganizationChart"/>
    <dgm:cxn modelId="{647C6524-3EF0-4EDF-A405-F1F426C8A601}" type="presParOf" srcId="{DB57D06F-C50A-4A96-896C-C3DF0F923A71}" destId="{AB593ED3-62BF-44AC-84CF-5DEED838ED5F}" srcOrd="2" destOrd="0" presId="urn:microsoft.com/office/officeart/2009/3/layout/HorizontalOrganizationChart"/>
    <dgm:cxn modelId="{10513CEF-6BB0-4752-8783-2F7B4B409A96}" type="presParOf" srcId="{DB57D06F-C50A-4A96-896C-C3DF0F923A71}" destId="{6ED1A4D8-482C-4ECE-B919-94619E2CF321}" srcOrd="3" destOrd="0" presId="urn:microsoft.com/office/officeart/2009/3/layout/HorizontalOrganizationChart"/>
    <dgm:cxn modelId="{3969C7E5-D1EA-483B-8138-45AD0E802EF6}" type="presParOf" srcId="{6ED1A4D8-482C-4ECE-B919-94619E2CF321}" destId="{DEB6DE14-CC6C-4320-944D-7FD2B14A7F0B}" srcOrd="0" destOrd="0" presId="urn:microsoft.com/office/officeart/2009/3/layout/HorizontalOrganizationChart"/>
    <dgm:cxn modelId="{23798DFB-5DDD-423A-8811-8A2BC4181A4B}" type="presParOf" srcId="{DEB6DE14-CC6C-4320-944D-7FD2B14A7F0B}" destId="{279804E5-BEDD-48F0-A4C2-5BA2B30F02C5}" srcOrd="0" destOrd="0" presId="urn:microsoft.com/office/officeart/2009/3/layout/HorizontalOrganizationChart"/>
    <dgm:cxn modelId="{699C555C-A9C0-4AB0-AFBC-B913E8A3BDB3}" type="presParOf" srcId="{DEB6DE14-CC6C-4320-944D-7FD2B14A7F0B}" destId="{60AA77C5-7A53-45C6-851F-032FAA77ED2F}" srcOrd="1" destOrd="0" presId="urn:microsoft.com/office/officeart/2009/3/layout/HorizontalOrganizationChart"/>
    <dgm:cxn modelId="{28126617-5B85-4787-80B1-26BF7F8637A2}" type="presParOf" srcId="{6ED1A4D8-482C-4ECE-B919-94619E2CF321}" destId="{13B3780A-D8E2-488A-8E4C-B9F0170C3E58}" srcOrd="1" destOrd="0" presId="urn:microsoft.com/office/officeart/2009/3/layout/HorizontalOrganizationChart"/>
    <dgm:cxn modelId="{6EA70D79-4929-4384-947B-47DEB720074A}" type="presParOf" srcId="{6ED1A4D8-482C-4ECE-B919-94619E2CF321}" destId="{76E77ACC-17DB-40EA-A811-C22645604A32}" srcOrd="2" destOrd="0" presId="urn:microsoft.com/office/officeart/2009/3/layout/HorizontalOrganizationChart"/>
    <dgm:cxn modelId="{A166226A-8001-499E-898F-F7C247B6C8A4}" type="presParOf" srcId="{DB57D06F-C50A-4A96-896C-C3DF0F923A71}" destId="{D5BAAC24-8CEC-4A27-9F59-9690879E990E}" srcOrd="4" destOrd="0" presId="urn:microsoft.com/office/officeart/2009/3/layout/HorizontalOrganizationChart"/>
    <dgm:cxn modelId="{84B3990C-C305-46B4-8D26-9BEA94D288C4}" type="presParOf" srcId="{DB57D06F-C50A-4A96-896C-C3DF0F923A71}" destId="{E181AB4C-8501-4756-801C-5114BF936F2C}" srcOrd="5" destOrd="0" presId="urn:microsoft.com/office/officeart/2009/3/layout/HorizontalOrganizationChart"/>
    <dgm:cxn modelId="{F015FA46-29ED-4356-BB00-39F795D48F24}" type="presParOf" srcId="{E181AB4C-8501-4756-801C-5114BF936F2C}" destId="{497C2626-3D47-4FEE-B613-E3211DFD50AC}" srcOrd="0" destOrd="0" presId="urn:microsoft.com/office/officeart/2009/3/layout/HorizontalOrganizationChart"/>
    <dgm:cxn modelId="{D7A9A341-4336-488D-85BE-56C07C772663}" type="presParOf" srcId="{497C2626-3D47-4FEE-B613-E3211DFD50AC}" destId="{2CFB1C9A-8933-4B49-8C2F-C22EBCF8CA7B}" srcOrd="0" destOrd="0" presId="urn:microsoft.com/office/officeart/2009/3/layout/HorizontalOrganizationChart"/>
    <dgm:cxn modelId="{28E09EB2-F04C-4138-9BFA-C581CF41FF33}" type="presParOf" srcId="{497C2626-3D47-4FEE-B613-E3211DFD50AC}" destId="{4DB0C650-E006-444E-ABB2-13A902AD5E59}" srcOrd="1" destOrd="0" presId="urn:microsoft.com/office/officeart/2009/3/layout/HorizontalOrganizationChart"/>
    <dgm:cxn modelId="{4ADD94D0-F553-4D6C-A177-873D48196BB9}" type="presParOf" srcId="{E181AB4C-8501-4756-801C-5114BF936F2C}" destId="{EDCF8647-E529-408A-BA72-0CFFEFAAEDAE}" srcOrd="1" destOrd="0" presId="urn:microsoft.com/office/officeart/2009/3/layout/HorizontalOrganizationChart"/>
    <dgm:cxn modelId="{4A075A15-707F-4D26-98D7-8EC6FAEB02E6}" type="presParOf" srcId="{E181AB4C-8501-4756-801C-5114BF936F2C}" destId="{DDF8AF57-8D1F-4CE9-8A01-8DCB1CFD64E2}" srcOrd="2" destOrd="0" presId="urn:microsoft.com/office/officeart/2009/3/layout/HorizontalOrganizationChart"/>
    <dgm:cxn modelId="{F311D90E-E494-4A7A-81B0-F506ED3A1AEE}" type="presParOf" srcId="{6E53E17E-95A9-41C4-95B0-670819276543}" destId="{A5E0B0AC-1B55-497E-A898-F5952D3CC6C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1BE97-8A21-4D8D-A4D5-288F9BD963E8}">
      <dsp:nvSpPr>
        <dsp:cNvPr id="0" name=""/>
        <dsp:cNvSpPr/>
      </dsp:nvSpPr>
      <dsp:spPr>
        <a:xfrm>
          <a:off x="0" y="1610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E9E2C-1B59-4930-94CC-CC9756241EB6}">
      <dsp:nvSpPr>
        <dsp:cNvPr id="0" name=""/>
        <dsp:cNvSpPr/>
      </dsp:nvSpPr>
      <dsp:spPr>
        <a:xfrm>
          <a:off x="246938" y="185284"/>
          <a:ext cx="448979" cy="448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8362C-F0DC-40D2-ABEE-CA5CCC3A0AA1}">
      <dsp:nvSpPr>
        <dsp:cNvPr id="0" name=""/>
        <dsp:cNvSpPr/>
      </dsp:nvSpPr>
      <dsp:spPr>
        <a:xfrm>
          <a:off x="942857" y="1610"/>
          <a:ext cx="76538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Fundraising donations for 22 organizations</a:t>
          </a:r>
          <a:endParaRPr lang="en-US" sz="2100" kern="1200"/>
        </a:p>
      </dsp:txBody>
      <dsp:txXfrm>
        <a:off x="942857" y="1610"/>
        <a:ext cx="7653810" cy="816326"/>
      </dsp:txXfrm>
    </dsp:sp>
    <dsp:sp modelId="{F1C170D1-9938-4A1F-B195-FCD8850502F0}">
      <dsp:nvSpPr>
        <dsp:cNvPr id="0" name=""/>
        <dsp:cNvSpPr/>
      </dsp:nvSpPr>
      <dsp:spPr>
        <a:xfrm>
          <a:off x="0" y="1022019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3AC64-4AE6-410A-A900-9DCC1C7256DD}">
      <dsp:nvSpPr>
        <dsp:cNvPr id="0" name=""/>
        <dsp:cNvSpPr/>
      </dsp:nvSpPr>
      <dsp:spPr>
        <a:xfrm>
          <a:off x="246938" y="1205692"/>
          <a:ext cx="448979" cy="448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1DFFE-EFFE-4C94-899C-4E91AAF61B89}">
      <dsp:nvSpPr>
        <dsp:cNvPr id="0" name=""/>
        <dsp:cNvSpPr/>
      </dsp:nvSpPr>
      <dsp:spPr>
        <a:xfrm>
          <a:off x="942857" y="1022019"/>
          <a:ext cx="76538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Current response rate: 1.8%</a:t>
          </a:r>
          <a:endParaRPr lang="en-US" sz="2100" kern="1200"/>
        </a:p>
      </dsp:txBody>
      <dsp:txXfrm>
        <a:off x="942857" y="1022019"/>
        <a:ext cx="7653810" cy="816326"/>
      </dsp:txXfrm>
    </dsp:sp>
    <dsp:sp modelId="{969AAA67-BCCF-4F7C-99AC-7DE1AF453D5D}">
      <dsp:nvSpPr>
        <dsp:cNvPr id="0" name=""/>
        <dsp:cNvSpPr/>
      </dsp:nvSpPr>
      <dsp:spPr>
        <a:xfrm>
          <a:off x="0" y="2042427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0157C-CC3A-4640-BC29-6C93EE154699}">
      <dsp:nvSpPr>
        <dsp:cNvPr id="0" name=""/>
        <dsp:cNvSpPr/>
      </dsp:nvSpPr>
      <dsp:spPr>
        <a:xfrm>
          <a:off x="246938" y="2226100"/>
          <a:ext cx="448979" cy="448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FD3F7-FA83-4456-AC06-A4788DA21A0A}">
      <dsp:nvSpPr>
        <dsp:cNvPr id="0" name=""/>
        <dsp:cNvSpPr/>
      </dsp:nvSpPr>
      <dsp:spPr>
        <a:xfrm>
          <a:off x="942857" y="2042427"/>
          <a:ext cx="76538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To better help your company and the people you help, we want to improve donation rate on future campaigns</a:t>
          </a:r>
          <a:endParaRPr lang="en-US" sz="2100" kern="1200"/>
        </a:p>
      </dsp:txBody>
      <dsp:txXfrm>
        <a:off x="942857" y="2042427"/>
        <a:ext cx="7653810" cy="816326"/>
      </dsp:txXfrm>
    </dsp:sp>
    <dsp:sp modelId="{691B764C-F38E-40FF-A61F-B036FA4F25F5}">
      <dsp:nvSpPr>
        <dsp:cNvPr id="0" name=""/>
        <dsp:cNvSpPr/>
      </dsp:nvSpPr>
      <dsp:spPr>
        <a:xfrm>
          <a:off x="0" y="3062835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FF7B5-5099-432B-9C5A-B2ACAF763B0D}">
      <dsp:nvSpPr>
        <dsp:cNvPr id="0" name=""/>
        <dsp:cNvSpPr/>
      </dsp:nvSpPr>
      <dsp:spPr>
        <a:xfrm>
          <a:off x="246938" y="3246509"/>
          <a:ext cx="448979" cy="448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FF3E4-2216-4F66-8F81-9BFE4B354C3F}">
      <dsp:nvSpPr>
        <dsp:cNvPr id="0" name=""/>
        <dsp:cNvSpPr/>
      </dsp:nvSpPr>
      <dsp:spPr>
        <a:xfrm>
          <a:off x="942857" y="3062835"/>
          <a:ext cx="76538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How? Using existing donor and donation data to better target potential donors</a:t>
          </a:r>
          <a:endParaRPr lang="en-US" sz="2100" kern="1200"/>
        </a:p>
      </dsp:txBody>
      <dsp:txXfrm>
        <a:off x="942857" y="3062835"/>
        <a:ext cx="7653810" cy="816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AB4B-0C27-4635-84D3-3761568A95ED}">
      <dsp:nvSpPr>
        <dsp:cNvPr id="0" name=""/>
        <dsp:cNvSpPr/>
      </dsp:nvSpPr>
      <dsp:spPr>
        <a:xfrm>
          <a:off x="780556" y="618206"/>
          <a:ext cx="835734" cy="835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5670F-9FEF-43F9-B2AF-470D61B9FD2A}">
      <dsp:nvSpPr>
        <dsp:cNvPr id="0" name=""/>
        <dsp:cNvSpPr/>
      </dsp:nvSpPr>
      <dsp:spPr>
        <a:xfrm>
          <a:off x="4517" y="1603511"/>
          <a:ext cx="2387812" cy="82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Target variables predicting donors</a:t>
          </a:r>
          <a:endParaRPr lang="en-US" sz="1400" kern="1200"/>
        </a:p>
      </dsp:txBody>
      <dsp:txXfrm>
        <a:off x="4517" y="1603511"/>
        <a:ext cx="2387812" cy="828272"/>
      </dsp:txXfrm>
    </dsp:sp>
    <dsp:sp modelId="{9B8DBDE6-B497-44BB-8FD5-46BF312DFFDA}">
      <dsp:nvSpPr>
        <dsp:cNvPr id="0" name=""/>
        <dsp:cNvSpPr/>
      </dsp:nvSpPr>
      <dsp:spPr>
        <a:xfrm>
          <a:off x="4517" y="2501352"/>
          <a:ext cx="2387812" cy="159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Social Stats: gender, language, province and age range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Relationship Stats: Length of Relationship, # gifts given, Average gift amount Gifted &gt; $30?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Timeline Stats: Days since last gift, Have they gifted in last year? Last 3 years?</a:t>
          </a:r>
          <a:br>
            <a:rPr lang="en-GB" sz="1100" kern="1200"/>
          </a:br>
          <a:r>
            <a:rPr lang="en-GB" sz="1100" kern="1200"/>
            <a:t> </a:t>
          </a:r>
          <a:endParaRPr lang="en-US" sz="1100" kern="1200"/>
        </a:p>
      </dsp:txBody>
      <dsp:txXfrm>
        <a:off x="4517" y="2501352"/>
        <a:ext cx="2387812" cy="1595246"/>
      </dsp:txXfrm>
    </dsp:sp>
    <dsp:sp modelId="{FEE6EFF3-7828-47E4-8943-05E9ED97898A}">
      <dsp:nvSpPr>
        <dsp:cNvPr id="0" name=""/>
        <dsp:cNvSpPr/>
      </dsp:nvSpPr>
      <dsp:spPr>
        <a:xfrm>
          <a:off x="3586235" y="618206"/>
          <a:ext cx="835734" cy="835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DA132-380F-4900-860B-EF902E08D3DB}">
      <dsp:nvSpPr>
        <dsp:cNvPr id="0" name=""/>
        <dsp:cNvSpPr/>
      </dsp:nvSpPr>
      <dsp:spPr>
        <a:xfrm>
          <a:off x="2810196" y="1603511"/>
          <a:ext cx="2387812" cy="82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Using these stats we can predict how likely donors are to gift in your next campaign</a:t>
          </a:r>
          <a:endParaRPr lang="en-US" sz="1400" kern="1200"/>
        </a:p>
      </dsp:txBody>
      <dsp:txXfrm>
        <a:off x="2810196" y="1603511"/>
        <a:ext cx="2387812" cy="828272"/>
      </dsp:txXfrm>
    </dsp:sp>
    <dsp:sp modelId="{3A38148E-5D13-4BC7-AE4A-C9B5DEDB989D}">
      <dsp:nvSpPr>
        <dsp:cNvPr id="0" name=""/>
        <dsp:cNvSpPr/>
      </dsp:nvSpPr>
      <dsp:spPr>
        <a:xfrm>
          <a:off x="2810196" y="2501352"/>
          <a:ext cx="2387812" cy="159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526FA-3948-4A8B-8B85-47EBDD6FFE4E}">
      <dsp:nvSpPr>
        <dsp:cNvPr id="0" name=""/>
        <dsp:cNvSpPr/>
      </dsp:nvSpPr>
      <dsp:spPr>
        <a:xfrm>
          <a:off x="6391915" y="618206"/>
          <a:ext cx="835734" cy="835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7DAB2-A1DC-4931-9E9A-FD0F979B23A8}">
      <dsp:nvSpPr>
        <dsp:cNvPr id="0" name=""/>
        <dsp:cNvSpPr/>
      </dsp:nvSpPr>
      <dsp:spPr>
        <a:xfrm>
          <a:off x="5615876" y="1603511"/>
          <a:ext cx="2387812" cy="82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Model Accuracy: 92%</a:t>
          </a:r>
          <a:endParaRPr lang="en-US" sz="1400" kern="1200"/>
        </a:p>
      </dsp:txBody>
      <dsp:txXfrm>
        <a:off x="5615876" y="1603511"/>
        <a:ext cx="2387812" cy="828272"/>
      </dsp:txXfrm>
    </dsp:sp>
    <dsp:sp modelId="{D91EDEFB-9ADD-47BB-A13D-C16C4E5D797F}">
      <dsp:nvSpPr>
        <dsp:cNvPr id="0" name=""/>
        <dsp:cNvSpPr/>
      </dsp:nvSpPr>
      <dsp:spPr>
        <a:xfrm>
          <a:off x="5615876" y="2501352"/>
          <a:ext cx="2387812" cy="159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92047-5E84-41CD-83D7-0B0C87F2C6DC}">
      <dsp:nvSpPr>
        <dsp:cNvPr id="0" name=""/>
        <dsp:cNvSpPr/>
      </dsp:nvSpPr>
      <dsp:spPr>
        <a:xfrm>
          <a:off x="9197595" y="618206"/>
          <a:ext cx="835734" cy="835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2898A-4BDB-4FF2-B89F-542385AD4A6F}">
      <dsp:nvSpPr>
        <dsp:cNvPr id="0" name=""/>
        <dsp:cNvSpPr/>
      </dsp:nvSpPr>
      <dsp:spPr>
        <a:xfrm>
          <a:off x="8421556" y="1603511"/>
          <a:ext cx="2387812" cy="82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Predicted response rate: 6%</a:t>
          </a:r>
          <a:endParaRPr lang="en-US" sz="1400" kern="1200"/>
        </a:p>
      </dsp:txBody>
      <dsp:txXfrm>
        <a:off x="8421556" y="1603511"/>
        <a:ext cx="2387812" cy="828272"/>
      </dsp:txXfrm>
    </dsp:sp>
    <dsp:sp modelId="{A4CC8207-9B5E-4AAC-9C6D-20F41CEA6D5A}">
      <dsp:nvSpPr>
        <dsp:cNvPr id="0" name=""/>
        <dsp:cNvSpPr/>
      </dsp:nvSpPr>
      <dsp:spPr>
        <a:xfrm>
          <a:off x="8421556" y="2501352"/>
          <a:ext cx="2387812" cy="1595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A2FD4-05E5-4E96-8167-60CFE0D39102}">
      <dsp:nvSpPr>
        <dsp:cNvPr id="0" name=""/>
        <dsp:cNvSpPr/>
      </dsp:nvSpPr>
      <dsp:spPr>
        <a:xfrm rot="5400000">
          <a:off x="-752773" y="1532754"/>
          <a:ext cx="1746646" cy="23371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D9D69-A327-42C1-B1C2-66DED40C5924}">
      <dsp:nvSpPr>
        <dsp:cNvPr id="0" name=""/>
        <dsp:cNvSpPr/>
      </dsp:nvSpPr>
      <dsp:spPr>
        <a:xfrm>
          <a:off x="3693" y="2522934"/>
          <a:ext cx="2921402" cy="582215"/>
        </a:xfrm>
        <a:prstGeom prst="homePlate">
          <a:avLst>
            <a:gd name="adj" fmla="val 25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Trebuchet MS" panose="020B0603020202020204"/>
            </a:rPr>
            <a:t> 5 years of donation data</a:t>
          </a:r>
          <a:endParaRPr lang="en-GB" sz="1500" kern="1200"/>
        </a:p>
      </dsp:txBody>
      <dsp:txXfrm>
        <a:off x="3693" y="2522934"/>
        <a:ext cx="2848625" cy="582215"/>
      </dsp:txXfrm>
    </dsp:sp>
    <dsp:sp modelId="{96D63B15-7A5A-4896-B386-C39F082D12EC}">
      <dsp:nvSpPr>
        <dsp:cNvPr id="0" name=""/>
        <dsp:cNvSpPr/>
      </dsp:nvSpPr>
      <dsp:spPr>
        <a:xfrm>
          <a:off x="237405" y="916514"/>
          <a:ext cx="2372179" cy="1193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Trebuchet MS" panose="020B0603020202020204"/>
            </a:rPr>
            <a:t>Ingestion data limit</a:t>
          </a:r>
          <a:endParaRPr lang="en-GB" sz="1500" kern="1200"/>
        </a:p>
      </dsp:txBody>
      <dsp:txXfrm>
        <a:off x="237405" y="916514"/>
        <a:ext cx="2372179" cy="1193796"/>
      </dsp:txXfrm>
    </dsp:sp>
    <dsp:sp modelId="{AFCF3F6A-17B9-4A51-A28F-03A4DFAE8E00}">
      <dsp:nvSpPr>
        <dsp:cNvPr id="0" name=""/>
        <dsp:cNvSpPr/>
      </dsp:nvSpPr>
      <dsp:spPr>
        <a:xfrm rot="5400000">
          <a:off x="2080987" y="1532754"/>
          <a:ext cx="1746646" cy="23371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17B8-5E20-45A0-9A83-13BEAA6FC87A}">
      <dsp:nvSpPr>
        <dsp:cNvPr id="0" name=""/>
        <dsp:cNvSpPr/>
      </dsp:nvSpPr>
      <dsp:spPr>
        <a:xfrm>
          <a:off x="2837454" y="2522934"/>
          <a:ext cx="2921402" cy="582215"/>
        </a:xfrm>
        <a:prstGeom prst="chevron">
          <a:avLst>
            <a:gd name="adj" fmla="val 25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Trebuchet MS" panose="020B0603020202020204"/>
            </a:rPr>
            <a:t> 2 week gap before launch</a:t>
          </a:r>
          <a:endParaRPr lang="en-GB" sz="1500" kern="1200"/>
        </a:p>
      </dsp:txBody>
      <dsp:txXfrm>
        <a:off x="2983008" y="2522934"/>
        <a:ext cx="2630294" cy="582215"/>
      </dsp:txXfrm>
    </dsp:sp>
    <dsp:sp modelId="{57390E45-19B4-423A-A0AA-BACC69155E5C}">
      <dsp:nvSpPr>
        <dsp:cNvPr id="0" name=""/>
        <dsp:cNvSpPr/>
      </dsp:nvSpPr>
      <dsp:spPr>
        <a:xfrm>
          <a:off x="3071166" y="916514"/>
          <a:ext cx="2372179" cy="1193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Trebuchet MS" panose="020B0603020202020204"/>
            </a:rPr>
            <a:t>Stop data ingestion</a:t>
          </a:r>
        </a:p>
      </dsp:txBody>
      <dsp:txXfrm>
        <a:off x="3071166" y="916514"/>
        <a:ext cx="2372179" cy="1193796"/>
      </dsp:txXfrm>
    </dsp:sp>
    <dsp:sp modelId="{EA2C38B8-5B80-4182-B7E7-5EE475616475}">
      <dsp:nvSpPr>
        <dsp:cNvPr id="0" name=""/>
        <dsp:cNvSpPr/>
      </dsp:nvSpPr>
      <dsp:spPr>
        <a:xfrm rot="5400000">
          <a:off x="4914748" y="1532754"/>
          <a:ext cx="1746646" cy="233712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B3CFE-FADD-47F4-AE9F-C3EE1191847A}">
      <dsp:nvSpPr>
        <dsp:cNvPr id="0" name=""/>
        <dsp:cNvSpPr/>
      </dsp:nvSpPr>
      <dsp:spPr>
        <a:xfrm>
          <a:off x="5671215" y="2522934"/>
          <a:ext cx="2921402" cy="582215"/>
        </a:xfrm>
        <a:prstGeom prst="chevron">
          <a:avLst>
            <a:gd name="adj" fmla="val 25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Trebuchet MS" panose="020B0603020202020204"/>
            </a:rPr>
            <a:t> 1 month prediction</a:t>
          </a:r>
          <a:endParaRPr lang="en-GB" sz="1500" kern="1200"/>
        </a:p>
      </dsp:txBody>
      <dsp:txXfrm>
        <a:off x="5816769" y="2522934"/>
        <a:ext cx="2630294" cy="582215"/>
      </dsp:txXfrm>
    </dsp:sp>
    <dsp:sp modelId="{E718BB87-05DB-4CD8-B976-CE5AF367D0A8}">
      <dsp:nvSpPr>
        <dsp:cNvPr id="0" name=""/>
        <dsp:cNvSpPr/>
      </dsp:nvSpPr>
      <dsp:spPr>
        <a:xfrm>
          <a:off x="5904927" y="916514"/>
          <a:ext cx="2372179" cy="1193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Trebuchet MS" panose="020B0603020202020204"/>
            </a:rPr>
            <a:t> Campaign Release</a:t>
          </a:r>
          <a:endParaRPr lang="en-GB" sz="1500" kern="1200"/>
        </a:p>
      </dsp:txBody>
      <dsp:txXfrm>
        <a:off x="5904927" y="916514"/>
        <a:ext cx="2372179" cy="1193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1597A-2EBB-43DA-8FEF-B0A24E44893C}">
      <dsp:nvSpPr>
        <dsp:cNvPr id="0" name=""/>
        <dsp:cNvSpPr/>
      </dsp:nvSpPr>
      <dsp:spPr>
        <a:xfrm>
          <a:off x="1085155" y="1407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CAB37-CA9B-44B9-8C28-75CD7E26200F}">
      <dsp:nvSpPr>
        <dsp:cNvPr id="0" name=""/>
        <dsp:cNvSpPr/>
      </dsp:nvSpPr>
      <dsp:spPr>
        <a:xfrm>
          <a:off x="1553156" y="6087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1DF9E-B628-4736-99F3-DEE810A93D22}">
      <dsp:nvSpPr>
        <dsp:cNvPr id="0" name=""/>
        <dsp:cNvSpPr/>
      </dsp:nvSpPr>
      <dsp:spPr>
        <a:xfrm>
          <a:off x="383155" y="30207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contacting fewer people saves </a:t>
          </a:r>
          <a:r>
            <a:rPr lang="en-GB" sz="2200" kern="1200">
              <a:latin typeface="Trebuchet MS" panose="020B0603020202020204"/>
            </a:rPr>
            <a:t>time &amp; manpower</a:t>
          </a:r>
          <a:endParaRPr lang="en-US" sz="2200" kern="1200"/>
        </a:p>
      </dsp:txBody>
      <dsp:txXfrm>
        <a:off x="383155" y="3020718"/>
        <a:ext cx="3600000" cy="720000"/>
      </dsp:txXfrm>
    </dsp:sp>
    <dsp:sp modelId="{2C6C7805-7866-483E-80EA-7BF84C428BF0}">
      <dsp:nvSpPr>
        <dsp:cNvPr id="0" name=""/>
        <dsp:cNvSpPr/>
      </dsp:nvSpPr>
      <dsp:spPr>
        <a:xfrm>
          <a:off x="5315156" y="1407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A2863-DFFC-4A88-8C70-CF5749AB2005}">
      <dsp:nvSpPr>
        <dsp:cNvPr id="0" name=""/>
        <dsp:cNvSpPr/>
      </dsp:nvSpPr>
      <dsp:spPr>
        <a:xfrm>
          <a:off x="5783156" y="6087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1B2F6-FCA3-497B-A421-C5BAB5A39EF7}">
      <dsp:nvSpPr>
        <dsp:cNvPr id="0" name=""/>
        <dsp:cNvSpPr/>
      </dsp:nvSpPr>
      <dsp:spPr>
        <a:xfrm>
          <a:off x="4613156" y="30207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/>
            <a:t>Frees up others for new projects</a:t>
          </a:r>
          <a:endParaRPr lang="en-US" sz="2200" kern="1200"/>
        </a:p>
      </dsp:txBody>
      <dsp:txXfrm>
        <a:off x="4613156" y="3020718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3F0D8-9DA2-4667-BF97-6FC673DCAE2C}">
      <dsp:nvSpPr>
        <dsp:cNvPr id="0" name=""/>
        <dsp:cNvSpPr/>
      </dsp:nvSpPr>
      <dsp:spPr>
        <a:xfrm>
          <a:off x="563316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7A359-106A-4E2C-8F1F-F0228571D9DD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95EEA-9FCB-45F4-A6FD-542A9860D2EB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b="1" kern="1200"/>
            <a:t>€64,000 increase in realized value</a:t>
          </a:r>
          <a:endParaRPr lang="en-US" sz="2500" kern="1200"/>
        </a:p>
      </dsp:txBody>
      <dsp:txXfrm>
        <a:off x="3910" y="2834241"/>
        <a:ext cx="2868750" cy="720000"/>
      </dsp:txXfrm>
    </dsp:sp>
    <dsp:sp modelId="{1C8AD713-411F-42CA-BED9-8BF1447DF1F6}">
      <dsp:nvSpPr>
        <dsp:cNvPr id="0" name=""/>
        <dsp:cNvSpPr/>
      </dsp:nvSpPr>
      <dsp:spPr>
        <a:xfrm>
          <a:off x="3934097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31FA4-B4A0-4BEC-A42C-00D92A95630F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86CD3-F3D4-49D8-838F-CD8A09271231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b="1" kern="1200"/>
            <a:t>12x Lower campaign costs </a:t>
          </a:r>
          <a:endParaRPr lang="en-US" sz="2500" kern="1200"/>
        </a:p>
      </dsp:txBody>
      <dsp:txXfrm>
        <a:off x="3374691" y="2834241"/>
        <a:ext cx="2868750" cy="720000"/>
      </dsp:txXfrm>
    </dsp:sp>
    <dsp:sp modelId="{D1998969-BA31-4029-9A85-14FB56A16C86}">
      <dsp:nvSpPr>
        <dsp:cNvPr id="0" name=""/>
        <dsp:cNvSpPr/>
      </dsp:nvSpPr>
      <dsp:spPr>
        <a:xfrm>
          <a:off x="7304879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B47DF-D7A9-46CF-B5B3-CF6C9BEA9A78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64C2D-8C4C-4606-B15C-47B513723ECB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b="1" kern="1200"/>
            <a:t>Time saved for team</a:t>
          </a:r>
          <a:endParaRPr lang="en-US" sz="2500" kern="1200"/>
        </a:p>
      </dsp:txBody>
      <dsp:txXfrm>
        <a:off x="6745472" y="2834241"/>
        <a:ext cx="286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AAC24-8CEC-4A27-9F59-9690879E990E}">
      <dsp:nvSpPr>
        <dsp:cNvPr id="0" name=""/>
        <dsp:cNvSpPr/>
      </dsp:nvSpPr>
      <dsp:spPr>
        <a:xfrm>
          <a:off x="3965674" y="1940386"/>
          <a:ext cx="665318" cy="1430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2659" y="0"/>
              </a:lnTo>
              <a:lnTo>
                <a:pt x="332659" y="1430434"/>
              </a:lnTo>
              <a:lnTo>
                <a:pt x="665318" y="1430434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93ED3-62BF-44AC-84CF-5DEED838ED5F}">
      <dsp:nvSpPr>
        <dsp:cNvPr id="0" name=""/>
        <dsp:cNvSpPr/>
      </dsp:nvSpPr>
      <dsp:spPr>
        <a:xfrm>
          <a:off x="3965674" y="1894666"/>
          <a:ext cx="665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5318" y="4572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B805B-5857-48C3-87A8-83888BC5ED18}">
      <dsp:nvSpPr>
        <dsp:cNvPr id="0" name=""/>
        <dsp:cNvSpPr/>
      </dsp:nvSpPr>
      <dsp:spPr>
        <a:xfrm>
          <a:off x="3965674" y="509952"/>
          <a:ext cx="665318" cy="1430434"/>
        </a:xfrm>
        <a:custGeom>
          <a:avLst/>
          <a:gdLst/>
          <a:ahLst/>
          <a:cxnLst/>
          <a:rect l="0" t="0" r="0" b="0"/>
          <a:pathLst>
            <a:path>
              <a:moveTo>
                <a:pt x="0" y="1430434"/>
              </a:moveTo>
              <a:lnTo>
                <a:pt x="332659" y="1430434"/>
              </a:lnTo>
              <a:lnTo>
                <a:pt x="332659" y="0"/>
              </a:lnTo>
              <a:lnTo>
                <a:pt x="665318" y="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DC129-30F3-4143-A81F-33D47E659F82}">
      <dsp:nvSpPr>
        <dsp:cNvPr id="0" name=""/>
        <dsp:cNvSpPr/>
      </dsp:nvSpPr>
      <dsp:spPr>
        <a:xfrm>
          <a:off x="639083" y="1433081"/>
          <a:ext cx="3326591" cy="10146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Merged the tables thrice :</a:t>
          </a:r>
        </a:p>
      </dsp:txBody>
      <dsp:txXfrm>
        <a:off x="639083" y="1433081"/>
        <a:ext cx="3326591" cy="1014610"/>
      </dsp:txXfrm>
    </dsp:sp>
    <dsp:sp modelId="{93867C9B-7330-4EA2-BF99-46322CDF614F}">
      <dsp:nvSpPr>
        <dsp:cNvPr id="0" name=""/>
        <dsp:cNvSpPr/>
      </dsp:nvSpPr>
      <dsp:spPr>
        <a:xfrm>
          <a:off x="4630993" y="2646"/>
          <a:ext cx="3326591" cy="10146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create the training set – where we merged campaigns, gifts and </a:t>
          </a:r>
          <a:r>
            <a:rPr lang="en-US" sz="1800" kern="1200">
              <a:latin typeface="Trebuchet MS" panose="020B0603020202020204"/>
            </a:rPr>
            <a:t>selection campaign</a:t>
          </a:r>
          <a:r>
            <a:rPr lang="en-US" sz="1800" kern="1200"/>
            <a:t> 6169 </a:t>
          </a:r>
        </a:p>
      </dsp:txBody>
      <dsp:txXfrm>
        <a:off x="4630993" y="2646"/>
        <a:ext cx="3326591" cy="1014610"/>
      </dsp:txXfrm>
    </dsp:sp>
    <dsp:sp modelId="{279804E5-BEDD-48F0-A4C2-5BA2B30F02C5}">
      <dsp:nvSpPr>
        <dsp:cNvPr id="0" name=""/>
        <dsp:cNvSpPr/>
      </dsp:nvSpPr>
      <dsp:spPr>
        <a:xfrm>
          <a:off x="4630993" y="1433081"/>
          <a:ext cx="3326591" cy="10146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create the test set – where we merged campaigns, gifts </a:t>
          </a:r>
          <a:r>
            <a:rPr lang="en-US" sz="1800" kern="1200">
              <a:latin typeface="Trebuchet MS" panose="020B0603020202020204"/>
            </a:rPr>
            <a:t>and selection campaign</a:t>
          </a:r>
          <a:r>
            <a:rPr lang="en-US" sz="1800" kern="1200"/>
            <a:t> 7244</a:t>
          </a:r>
        </a:p>
      </dsp:txBody>
      <dsp:txXfrm>
        <a:off x="4630993" y="1433081"/>
        <a:ext cx="3326591" cy="1014610"/>
      </dsp:txXfrm>
    </dsp:sp>
    <dsp:sp modelId="{2CFB1C9A-8933-4B49-8C2F-C22EBCF8CA7B}">
      <dsp:nvSpPr>
        <dsp:cNvPr id="0" name=""/>
        <dsp:cNvSpPr/>
      </dsp:nvSpPr>
      <dsp:spPr>
        <a:xfrm>
          <a:off x="4630993" y="2863515"/>
          <a:ext cx="3326591" cy="10146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</a:t>
          </a:r>
          <a:r>
            <a:rPr lang="en-US" sz="1800" kern="1200">
              <a:latin typeface="Trebuchet MS" panose="020B0603020202020204"/>
            </a:rPr>
            <a:t> use for the final </a:t>
          </a:r>
          <a:r>
            <a:rPr lang="en-US" sz="1800" kern="1200"/>
            <a:t>set – where we merged campaigns, gifts </a:t>
          </a:r>
          <a:r>
            <a:rPr lang="en-US" sz="1800" kern="1200">
              <a:latin typeface="Trebuchet MS" panose="020B0603020202020204"/>
            </a:rPr>
            <a:t>and selection campaign</a:t>
          </a:r>
          <a:r>
            <a:rPr lang="en-US" sz="1800" kern="1200"/>
            <a:t> 7362</a:t>
          </a:r>
        </a:p>
      </dsp:txBody>
      <dsp:txXfrm>
        <a:off x="4630993" y="2863515"/>
        <a:ext cx="3326591" cy="1014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2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84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9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28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5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9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9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9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027766" y="6467633"/>
            <a:ext cx="813646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000" b="1">
                <a:solidFill>
                  <a:srgbClr val="001F46"/>
                </a:solidFill>
                <a:latin typeface="Calibri Light"/>
                <a:cs typeface="Calibri Light"/>
              </a:rPr>
              <a:t>IÉSEG - School of Management, </a:t>
            </a:r>
            <a:r>
              <a:rPr lang="fr-FR" sz="2000" b="1">
                <a:solidFill>
                  <a:srgbClr val="FF9900"/>
                </a:solidFill>
                <a:latin typeface="Calibri Light"/>
                <a:cs typeface="Calibri Light"/>
              </a:rPr>
              <a:t>Campus de Lille et Paris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39" y="6072341"/>
            <a:ext cx="1733704" cy="54186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92142" y="835897"/>
            <a:ext cx="729995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Descriptive &amp; Predictive Analytics</a:t>
            </a:r>
            <a:endParaRPr lang="fr-FR" sz="5400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61F1800D-1FE5-C6DA-A34A-82F9898234E3}"/>
              </a:ext>
            </a:extLst>
          </p:cNvPr>
          <p:cNvSpPr txBox="1"/>
          <p:nvPr/>
        </p:nvSpPr>
        <p:spPr>
          <a:xfrm>
            <a:off x="1674534" y="2824882"/>
            <a:ext cx="11048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Mailing Campaign </a:t>
            </a:r>
            <a:r>
              <a:rPr lang="fr-FR" sz="3600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Donor</a:t>
            </a:r>
            <a:r>
              <a:rPr lang="fr-FR" sz="360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3600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Prediction</a:t>
            </a:r>
            <a:endParaRPr lang="fr-FR" sz="3600" err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6BE273F5-6D49-33FC-4C0F-F04FFD5CD7A6}"/>
              </a:ext>
            </a:extLst>
          </p:cNvPr>
          <p:cNvSpPr txBox="1"/>
          <p:nvPr/>
        </p:nvSpPr>
        <p:spPr>
          <a:xfrm>
            <a:off x="7472100" y="4264908"/>
            <a:ext cx="314764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u="sng">
                <a:latin typeface="Calibri"/>
                <a:cs typeface="Calibri"/>
              </a:rPr>
              <a:t>Our Team:</a:t>
            </a:r>
          </a:p>
          <a:p>
            <a:r>
              <a:rPr lang="fr-FR" sz="2000">
                <a:latin typeface="Calibri"/>
                <a:cs typeface="Calibri"/>
              </a:rPr>
              <a:t>Alice Wolfe</a:t>
            </a:r>
            <a:endParaRPr lang="fr-FR" sz="2000">
              <a:latin typeface="Calibri" panose="020F0502020204030204" pitchFamily="34" charset="0"/>
              <a:cs typeface="Calibri"/>
            </a:endParaRPr>
          </a:p>
          <a:p>
            <a:r>
              <a:rPr lang="fr-FR" sz="2000">
                <a:latin typeface="Calibri"/>
                <a:cs typeface="Calibri"/>
              </a:rPr>
              <a:t>Carlos </a:t>
            </a:r>
            <a:r>
              <a:rPr lang="fr-FR" sz="2000" err="1">
                <a:latin typeface="Calibri"/>
                <a:cs typeface="Calibri"/>
              </a:rPr>
              <a:t>Pirela</a:t>
            </a:r>
          </a:p>
          <a:p>
            <a:r>
              <a:rPr lang="fr-FR" sz="2000">
                <a:latin typeface="Calibri"/>
                <a:cs typeface="Calibri"/>
              </a:rPr>
              <a:t>Rahul </a:t>
            </a:r>
            <a:r>
              <a:rPr lang="fr-FR" sz="2000" err="1">
                <a:latin typeface="Calibri"/>
                <a:cs typeface="Calibri"/>
              </a:rPr>
              <a:t>Raavi</a:t>
            </a:r>
          </a:p>
          <a:p>
            <a:r>
              <a:rPr lang="fr-FR" sz="2000">
                <a:latin typeface="Calibri"/>
                <a:cs typeface="Calibri"/>
              </a:rPr>
              <a:t>Vishnu Vijayan</a:t>
            </a:r>
            <a:endParaRPr lang="fr-FR" sz="2000"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303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543"/>
          </a:xfrm>
        </p:spPr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Campaign Cost - </a:t>
            </a:r>
            <a:r>
              <a:rPr lang="en-US" i="1">
                <a:solidFill>
                  <a:schemeClr val="tx1"/>
                </a:solidFill>
              </a:rPr>
              <a:t>General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F7ACBC-789F-A054-47D2-E6BFAA51E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94006"/>
              </p:ext>
            </p:extLst>
          </p:nvPr>
        </p:nvGraphicFramePr>
        <p:xfrm>
          <a:off x="889847" y="2733209"/>
          <a:ext cx="8168635" cy="1772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81">
                  <a:extLst>
                    <a:ext uri="{9D8B030D-6E8A-4147-A177-3AD203B41FA5}">
                      <a16:colId xmlns:a16="http://schemas.microsoft.com/office/drawing/2014/main" val="2664851306"/>
                    </a:ext>
                  </a:extLst>
                </a:gridCol>
                <a:gridCol w="1918414">
                  <a:extLst>
                    <a:ext uri="{9D8B030D-6E8A-4147-A177-3AD203B41FA5}">
                      <a16:colId xmlns:a16="http://schemas.microsoft.com/office/drawing/2014/main" val="1673474998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4244843294"/>
                    </a:ext>
                  </a:extLst>
                </a:gridCol>
                <a:gridCol w="1849941">
                  <a:extLst>
                    <a:ext uri="{9D8B030D-6E8A-4147-A177-3AD203B41FA5}">
                      <a16:colId xmlns:a16="http://schemas.microsoft.com/office/drawing/2014/main" val="2498472646"/>
                    </a:ext>
                  </a:extLst>
                </a:gridCol>
              </a:tblGrid>
              <a:tr h="472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Stats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Campaign 6169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Campaign 7244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Campaign 7362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84702"/>
                  </a:ext>
                </a:extLst>
              </a:tr>
              <a:tr h="8273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# Donors targeted: 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34,888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 25,645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26,522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47328"/>
                  </a:ext>
                </a:extLst>
              </a:tr>
              <a:tr h="472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Campaign Cost: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 €28,000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 €20,500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 €21,000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5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543"/>
          </a:xfrm>
        </p:spPr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Campaign Cost - </a:t>
            </a:r>
            <a:r>
              <a:rPr lang="en-US" i="1">
                <a:solidFill>
                  <a:schemeClr val="tx1"/>
                </a:solidFill>
              </a:rPr>
              <a:t>Targeted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E2536-F155-22AA-1A1A-92D312B7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Donors predicted to donate + 25% additional contacted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C8C355-3E6E-8ABC-3501-2965C7C61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86952"/>
              </p:ext>
            </p:extLst>
          </p:nvPr>
        </p:nvGraphicFramePr>
        <p:xfrm>
          <a:off x="728861" y="3033716"/>
          <a:ext cx="8168635" cy="1772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04">
                  <a:extLst>
                    <a:ext uri="{9D8B030D-6E8A-4147-A177-3AD203B41FA5}">
                      <a16:colId xmlns:a16="http://schemas.microsoft.com/office/drawing/2014/main" val="2664851306"/>
                    </a:ext>
                  </a:extLst>
                </a:gridCol>
                <a:gridCol w="1972076">
                  <a:extLst>
                    <a:ext uri="{9D8B030D-6E8A-4147-A177-3AD203B41FA5}">
                      <a16:colId xmlns:a16="http://schemas.microsoft.com/office/drawing/2014/main" val="1673474998"/>
                    </a:ext>
                  </a:extLst>
                </a:gridCol>
                <a:gridCol w="1837921">
                  <a:extLst>
                    <a:ext uri="{9D8B030D-6E8A-4147-A177-3AD203B41FA5}">
                      <a16:colId xmlns:a16="http://schemas.microsoft.com/office/drawing/2014/main" val="4244843294"/>
                    </a:ext>
                  </a:extLst>
                </a:gridCol>
                <a:gridCol w="1930434">
                  <a:extLst>
                    <a:ext uri="{9D8B030D-6E8A-4147-A177-3AD203B41FA5}">
                      <a16:colId xmlns:a16="http://schemas.microsoft.com/office/drawing/2014/main" val="2498472646"/>
                    </a:ext>
                  </a:extLst>
                </a:gridCol>
              </a:tblGrid>
              <a:tr h="472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Stats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Campaign 6169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Campaign 7244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Campaign 7362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84702"/>
                  </a:ext>
                </a:extLst>
              </a:tr>
              <a:tr h="8273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# Donors targeted: 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3,275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1,708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1,944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47328"/>
                  </a:ext>
                </a:extLst>
              </a:tr>
              <a:tr h="472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Campaign Cost: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 €2,620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 €1,366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 €1,556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8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71" y="964504"/>
            <a:ext cx="8596668" cy="678543"/>
          </a:xfrm>
        </p:spPr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Donations Received - </a:t>
            </a:r>
            <a:r>
              <a:rPr lang="en-US" i="1">
                <a:solidFill>
                  <a:schemeClr val="tx1"/>
                </a:solidFill>
              </a:rPr>
              <a:t>General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59264F-E8BC-EE48-3212-741A4D3E0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9997"/>
              </p:ext>
            </p:extLst>
          </p:nvPr>
        </p:nvGraphicFramePr>
        <p:xfrm>
          <a:off x="511479" y="2567836"/>
          <a:ext cx="8685359" cy="215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749">
                  <a:extLst>
                    <a:ext uri="{9D8B030D-6E8A-4147-A177-3AD203B41FA5}">
                      <a16:colId xmlns:a16="http://schemas.microsoft.com/office/drawing/2014/main" val="1500151121"/>
                    </a:ext>
                  </a:extLst>
                </a:gridCol>
                <a:gridCol w="2096823">
                  <a:extLst>
                    <a:ext uri="{9D8B030D-6E8A-4147-A177-3AD203B41FA5}">
                      <a16:colId xmlns:a16="http://schemas.microsoft.com/office/drawing/2014/main" val="1673474998"/>
                    </a:ext>
                  </a:extLst>
                </a:gridCol>
                <a:gridCol w="2088949">
                  <a:extLst>
                    <a:ext uri="{9D8B030D-6E8A-4147-A177-3AD203B41FA5}">
                      <a16:colId xmlns:a16="http://schemas.microsoft.com/office/drawing/2014/main" val="4244843294"/>
                    </a:ext>
                  </a:extLst>
                </a:gridCol>
                <a:gridCol w="1974838">
                  <a:extLst>
                    <a:ext uri="{9D8B030D-6E8A-4147-A177-3AD203B41FA5}">
                      <a16:colId xmlns:a16="http://schemas.microsoft.com/office/drawing/2014/main" val="2498472646"/>
                    </a:ext>
                  </a:extLst>
                </a:gridCol>
              </a:tblGrid>
              <a:tr h="689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Campaign 6169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Campaign 7244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Campaign 7362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84702"/>
                  </a:ext>
                </a:extLst>
              </a:tr>
              <a:tr h="7727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# Donors targeted: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 34,888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25,645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 26,522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47328"/>
                  </a:ext>
                </a:extLst>
              </a:tr>
              <a:tr h="689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Donations Received: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 €</a:t>
                      </a:r>
                      <a:r>
                        <a:rPr lang="en-GB" sz="18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98,653.56</a:t>
                      </a:r>
                      <a:endParaRPr lang="en-GB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 €18,616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 TBD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26" y="734860"/>
            <a:ext cx="8596668" cy="678543"/>
          </a:xfrm>
        </p:spPr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Donations Received - </a:t>
            </a:r>
            <a:r>
              <a:rPr lang="en-US" i="1">
                <a:solidFill>
                  <a:schemeClr val="tx1"/>
                </a:solidFill>
              </a:rPr>
              <a:t>Targeted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52ACDC-83C6-21EE-1CC3-C7C3F9456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07052"/>
              </p:ext>
            </p:extLst>
          </p:nvPr>
        </p:nvGraphicFramePr>
        <p:xfrm>
          <a:off x="532356" y="2265123"/>
          <a:ext cx="8903107" cy="241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482">
                  <a:extLst>
                    <a:ext uri="{9D8B030D-6E8A-4147-A177-3AD203B41FA5}">
                      <a16:colId xmlns:a16="http://schemas.microsoft.com/office/drawing/2014/main" val="1500151121"/>
                    </a:ext>
                  </a:extLst>
                </a:gridCol>
                <a:gridCol w="2076286">
                  <a:extLst>
                    <a:ext uri="{9D8B030D-6E8A-4147-A177-3AD203B41FA5}">
                      <a16:colId xmlns:a16="http://schemas.microsoft.com/office/drawing/2014/main" val="1673474998"/>
                    </a:ext>
                  </a:extLst>
                </a:gridCol>
                <a:gridCol w="2090909">
                  <a:extLst>
                    <a:ext uri="{9D8B030D-6E8A-4147-A177-3AD203B41FA5}">
                      <a16:colId xmlns:a16="http://schemas.microsoft.com/office/drawing/2014/main" val="4244843294"/>
                    </a:ext>
                  </a:extLst>
                </a:gridCol>
                <a:gridCol w="1855430">
                  <a:extLst>
                    <a:ext uri="{9D8B030D-6E8A-4147-A177-3AD203B41FA5}">
                      <a16:colId xmlns:a16="http://schemas.microsoft.com/office/drawing/2014/main" val="2498472646"/>
                    </a:ext>
                  </a:extLst>
                </a:gridCol>
              </a:tblGrid>
              <a:tr h="9314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Campaign 6169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Campaign 7244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Campaign 7362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84702"/>
                  </a:ext>
                </a:extLst>
              </a:tr>
              <a:tr h="7817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# Donors targeted: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3,275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1,708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1,944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47328"/>
                  </a:ext>
                </a:extLst>
              </a:tr>
              <a:tr h="6985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Donations Received*: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 €81,180</a:t>
                      </a:r>
                      <a:endParaRPr lang="en-GB" sz="18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 €</a:t>
                      </a:r>
                      <a:r>
                        <a:rPr lang="en-GB" sz="1800" b="0" i="0" u="none" strike="noStrike" kern="1200" noProof="0">
                          <a:solidFill>
                            <a:srgbClr val="000000"/>
                          </a:solidFill>
                          <a:latin typeface="Trebuchet MS"/>
                          <a:ea typeface="+mn-ea"/>
                          <a:cs typeface="+mn-cs"/>
                        </a:rPr>
                        <a:t>56,216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 €46,948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981"/>
                  </a:ext>
                </a:extLst>
              </a:tr>
            </a:tbl>
          </a:graphicData>
        </a:graphic>
      </p:graphicFrame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FB9181-A442-EED3-B8FA-054789B9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81" y="4682701"/>
            <a:ext cx="8382021" cy="13586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*Used average donation amount of Donors predicted to gift to calculate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543"/>
          </a:xfrm>
        </p:spPr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Results Comparison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E2536-F155-22AA-1A1A-92D312B7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82" y="5981320"/>
            <a:ext cx="8242499" cy="671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*Only considering campaigns 6169 and 7244</a:t>
            </a:r>
          </a:p>
          <a:p>
            <a:pPr>
              <a:buClr>
                <a:srgbClr val="EB3D9F"/>
              </a:buClr>
            </a:pPr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ED0662-3824-E867-272B-C32A4F9D4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05334"/>
              </p:ext>
            </p:extLst>
          </p:nvPr>
        </p:nvGraphicFramePr>
        <p:xfrm>
          <a:off x="889847" y="2121462"/>
          <a:ext cx="8168640" cy="2718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1673474998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4244843294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498472646"/>
                    </a:ext>
                  </a:extLst>
                </a:gridCol>
              </a:tblGrid>
              <a:tr h="472770">
                <a:tc>
                  <a:txBody>
                    <a:bodyPr/>
                    <a:lstStyle/>
                    <a:p>
                      <a:r>
                        <a:rPr lang="en-GB"/>
                        <a:t>Stats*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Status Quo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With our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84702"/>
                  </a:ext>
                </a:extLst>
              </a:tr>
              <a:tr h="827349">
                <a:tc>
                  <a:txBody>
                    <a:bodyPr/>
                    <a:lstStyle/>
                    <a:p>
                      <a:r>
                        <a:rPr lang="en-GB" b="1"/>
                        <a:t># Donors targeted: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 60,533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4,983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47328"/>
                  </a:ext>
                </a:extLst>
              </a:tr>
              <a:tr h="472770">
                <a:tc>
                  <a:txBody>
                    <a:bodyPr/>
                    <a:lstStyle/>
                    <a:p>
                      <a:r>
                        <a:rPr lang="en-GB" sz="1800" b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Campaign Costs: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€48,500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€3,986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981"/>
                  </a:ext>
                </a:extLst>
              </a:tr>
              <a:tr h="472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Donations Received: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€</a:t>
                      </a:r>
                      <a:r>
                        <a:rPr lang="en-GB" sz="1800" b="0" i="0" u="none" strike="noStrike" noProof="0">
                          <a:solidFill>
                            <a:schemeClr val="dk1"/>
                          </a:solidFill>
                          <a:latin typeface="Trebuchet MS"/>
                        </a:rPr>
                        <a:t>117,000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€</a:t>
                      </a:r>
                      <a:r>
                        <a:rPr lang="en-GB" sz="1800" b="0" i="0" u="none" strike="noStrike" noProof="0">
                          <a:solidFill>
                            <a:schemeClr val="dk1"/>
                          </a:solidFill>
                          <a:latin typeface="Trebuchet MS"/>
                        </a:rPr>
                        <a:t>137,396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83706"/>
                  </a:ext>
                </a:extLst>
              </a:tr>
              <a:tr h="472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€68,500</a:t>
                      </a:r>
                      <a:endParaRPr lang="en-GB" sz="1800" b="0" i="0" u="none" strike="noStrike" noProof="0">
                        <a:solidFill>
                          <a:schemeClr val="dk1"/>
                        </a:solidFill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€</a:t>
                      </a:r>
                      <a:r>
                        <a:rPr lang="en-GB" sz="1800" b="1" i="0" u="none" strike="noStrike" noProof="0">
                          <a:solidFill>
                            <a:schemeClr val="dk1"/>
                          </a:solidFill>
                          <a:latin typeface="Trebuchet MS"/>
                        </a:rPr>
                        <a:t>133,410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08730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5F27823-6E1E-00FE-BF43-5D6C8C6622F6}"/>
              </a:ext>
            </a:extLst>
          </p:cNvPr>
          <p:cNvSpPr txBox="1">
            <a:spLocks/>
          </p:cNvSpPr>
          <p:nvPr/>
        </p:nvSpPr>
        <p:spPr>
          <a:xfrm>
            <a:off x="937058" y="5081945"/>
            <a:ext cx="8242499" cy="671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b="1"/>
              <a:t>&gt;</a:t>
            </a:r>
            <a:r>
              <a:rPr lang="en-GB" sz="2400" b="1">
                <a:solidFill>
                  <a:srgbClr val="000000"/>
                </a:solidFill>
              </a:rPr>
              <a:t>€64,000 into the hands of charities!</a:t>
            </a:r>
            <a:endParaRPr lang="en-GB" sz="2400" b="1" err="1"/>
          </a:p>
          <a:p>
            <a:pPr>
              <a:buClr>
                <a:srgbClr val="EB3D9F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9900"/>
                </a:solidFill>
              </a:rPr>
              <a:t>Other Considerations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FE3B1FF-CEBE-1E00-9EFC-715F28519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684864"/>
              </p:ext>
            </p:extLst>
          </p:nvPr>
        </p:nvGraphicFramePr>
        <p:xfrm>
          <a:off x="521288" y="1492533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962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7B8F8F-4528-4480-AFA3-A006195F5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BC40E-DB32-E7ED-40E9-9AEC49FE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9900"/>
                </a:solidFill>
              </a:rPr>
              <a:t>Why Use Our Model?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F8B2185-AE38-43EA-9FA9-E5378AD7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D36BD5A-BF22-48CD-8A55-28B19177C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BA9C8-AED5-5163-5352-FB2D5E21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7A0A7DC-EC56-26E6-BCE5-A6F0D8A12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07286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76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4BBFA28-4C86-39C5-73FA-5030A8AA4297}"/>
              </a:ext>
            </a:extLst>
          </p:cNvPr>
          <p:cNvSpPr txBox="1"/>
          <p:nvPr/>
        </p:nvSpPr>
        <p:spPr>
          <a:xfrm>
            <a:off x="4419136" y="1020871"/>
            <a:ext cx="6960759" cy="28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 You!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51941" y="-8467"/>
            <a:ext cx="4122761" cy="618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fr-FR" sz="3600">
              <a:solidFill>
                <a:srgbClr val="FDC300"/>
              </a:solidFill>
              <a:cs typeface="Calibri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47" y="6201507"/>
            <a:ext cx="1733704" cy="5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8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543"/>
          </a:xfrm>
        </p:spPr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Clean The Data - </a:t>
            </a:r>
            <a:r>
              <a:rPr lang="en-US" i="1">
                <a:solidFill>
                  <a:schemeClr val="tx1"/>
                </a:solidFill>
              </a:rPr>
              <a:t>Donors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0E12-9360-B483-5EB8-F2E3156EB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96761"/>
            <a:ext cx="2119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Province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Flemish Brabant : 1</a:t>
            </a:r>
            <a:endParaRPr lang="en-US" sz="1600"/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Antwerp : 2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Brussels : 3 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Walloon Brabant : 4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West Flanders : 5 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East Flanders : 6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Liege : 7</a:t>
            </a:r>
            <a:endParaRPr lang="en-US" sz="16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F85998-90FB-0D69-E139-597AC919875D}"/>
              </a:ext>
            </a:extLst>
          </p:cNvPr>
          <p:cNvSpPr txBox="1">
            <a:spLocks/>
          </p:cNvSpPr>
          <p:nvPr/>
        </p:nvSpPr>
        <p:spPr>
          <a:xfrm>
            <a:off x="2854477" y="3096761"/>
            <a:ext cx="2119668" cy="1540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Region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Flanders : 1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Brussels : 2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Wallonia : 3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D0B0BB-D349-5322-2C5C-F09FA17D3DE0}"/>
              </a:ext>
            </a:extLst>
          </p:cNvPr>
          <p:cNvSpPr txBox="1">
            <a:spLocks/>
          </p:cNvSpPr>
          <p:nvPr/>
        </p:nvSpPr>
        <p:spPr>
          <a:xfrm>
            <a:off x="2854477" y="4642531"/>
            <a:ext cx="2119668" cy="1540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Language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NL : 1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FR : 2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EN : 3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62473F-555F-66CF-21DF-8AD16827303F}"/>
              </a:ext>
            </a:extLst>
          </p:cNvPr>
          <p:cNvSpPr txBox="1">
            <a:spLocks/>
          </p:cNvSpPr>
          <p:nvPr/>
        </p:nvSpPr>
        <p:spPr>
          <a:xfrm>
            <a:off x="4236961" y="3096760"/>
            <a:ext cx="1085526" cy="11920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Gender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M : 1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F : 0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2B2F9-0D04-648B-6300-4BDF5AE34A25}"/>
              </a:ext>
            </a:extLst>
          </p:cNvPr>
          <p:cNvSpPr txBox="1"/>
          <p:nvPr/>
        </p:nvSpPr>
        <p:spPr>
          <a:xfrm>
            <a:off x="674914" y="1404257"/>
            <a:ext cx="4648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Cleaned the donors table by :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Imputing missing values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Converting required objects for later predictions into numeric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Converting date into date type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21CF8B-FDC7-626B-2731-E0FC3594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08" y="2203677"/>
            <a:ext cx="4022272" cy="1362075"/>
          </a:xfrm>
          <a:prstGeom prst="rect">
            <a:avLst/>
          </a:prstGeom>
        </p:spPr>
      </p:pic>
      <p:pic>
        <p:nvPicPr>
          <p:cNvPr id="12" name="Picture 11" descr="A screenshot of a number&#10;&#10;Description automatically generated">
            <a:extLst>
              <a:ext uri="{FF2B5EF4-FFF2-40B4-BE49-F238E27FC236}">
                <a16:creationId xmlns:a16="http://schemas.microsoft.com/office/drawing/2014/main" id="{83825F6E-EED2-362C-FB0D-9D0F5E76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664" y="3913415"/>
            <a:ext cx="4120243" cy="1426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1A6C-8926-3C32-0579-95182786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406829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9900"/>
                </a:solidFill>
              </a:rPr>
              <a:t>Clean The Data - </a:t>
            </a:r>
            <a:r>
              <a:rPr lang="en-US" sz="2800" i="1">
                <a:solidFill>
                  <a:schemeClr val="tx1"/>
                </a:solidFill>
              </a:rPr>
              <a:t>Gifts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1E51B-9DE3-D74A-8D35-9A1B5F3F0501}"/>
              </a:ext>
            </a:extLst>
          </p:cNvPr>
          <p:cNvSpPr txBox="1"/>
          <p:nvPr/>
        </p:nvSpPr>
        <p:spPr>
          <a:xfrm>
            <a:off x="671361" y="2160589"/>
            <a:ext cx="2930517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Cleaned the gifts table by :</a:t>
            </a:r>
            <a:endParaRPr lang="en-US"/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Dealing with outliers in the amount column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Imputing missing values with 0 to indicate no gift given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Converting date into respective date type column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Removing 4 major outliers using the quantile method where the cap amount was 5000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0140EC7-7F1E-760B-18B5-0E431EB0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75" y="3977556"/>
            <a:ext cx="5092916" cy="2336974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4C14CF9-D119-2B1C-6211-0DE98410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237" y="1012342"/>
            <a:ext cx="4906193" cy="2520280"/>
          </a:xfrm>
          <a:prstGeom prst="rect">
            <a:avLst/>
          </a:prstGeom>
        </p:spPr>
      </p:pic>
      <p:pic>
        <p:nvPicPr>
          <p:cNvPr id="7" name="Image 20">
            <a:extLst>
              <a:ext uri="{FF2B5EF4-FFF2-40B4-BE49-F238E27FC236}">
                <a16:creationId xmlns:a16="http://schemas.microsoft.com/office/drawing/2014/main" id="{913745F6-4377-8AD4-19F1-CDC429AEC2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478" y="140676"/>
            <a:ext cx="842752" cy="2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1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608" y="237476"/>
            <a:ext cx="4419749" cy="632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 sz="3600" u="sng">
                <a:solidFill>
                  <a:srgbClr val="002060"/>
                </a:solidFill>
                <a:latin typeface="Calibri"/>
                <a:cs typeface="Calibri"/>
              </a:rPr>
              <a:t>Table of Contents: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173618" y="1749236"/>
            <a:ext cx="104067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Clr>
                <a:srgbClr val="FDC300"/>
              </a:buClr>
              <a:buFont typeface="Arial"/>
              <a:buChar char="•"/>
            </a:pPr>
            <a:r>
              <a:rPr lang="fr-FR" sz="2000" b="1" i="1">
                <a:solidFill>
                  <a:srgbClr val="001F46"/>
                </a:solidFill>
                <a:latin typeface="Calibri Light"/>
                <a:cs typeface="Calibri Light"/>
              </a:rPr>
              <a:t>Goals</a:t>
            </a:r>
            <a:endParaRPr lang="fr-FR" sz="2000" b="1" i="1">
              <a:solidFill>
                <a:srgbClr val="001F46"/>
              </a:solidFill>
              <a:latin typeface="Calibri Light" panose="020F0302020204030204" pitchFamily="34" charset="0"/>
              <a:cs typeface="Calibri Ligh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184970" y="2375897"/>
            <a:ext cx="267165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FDC300"/>
              </a:buClr>
              <a:buFont typeface="Arial"/>
              <a:buChar char="•"/>
            </a:pPr>
            <a:r>
              <a:rPr lang="fr-FR" sz="2000" b="1" i="1">
                <a:solidFill>
                  <a:srgbClr val="001F46"/>
                </a:solidFill>
                <a:latin typeface="Calibri Light"/>
                <a:cs typeface="Calibri Light"/>
              </a:rPr>
              <a:t>Random Fores</a:t>
            </a:r>
            <a:r>
              <a:rPr lang="fr-FR" sz="2000" b="1">
                <a:solidFill>
                  <a:srgbClr val="001F46"/>
                </a:solidFill>
                <a:latin typeface="Calibri Light"/>
                <a:cs typeface="Calibri Light"/>
              </a:rPr>
              <a:t>t</a:t>
            </a:r>
            <a:endParaRPr lang="en-US" sz="2000"/>
          </a:p>
        </p:txBody>
      </p:sp>
      <p:sp>
        <p:nvSpPr>
          <p:cNvPr id="33" name="ZoneTexte 32"/>
          <p:cNvSpPr txBox="1"/>
          <p:nvPr/>
        </p:nvSpPr>
        <p:spPr>
          <a:xfrm>
            <a:off x="4178664" y="2046962"/>
            <a:ext cx="142378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Clr>
                <a:srgbClr val="FDC300"/>
              </a:buClr>
              <a:buFont typeface="Arial"/>
              <a:buChar char="•"/>
            </a:pPr>
            <a:r>
              <a:rPr lang="fr-FR" sz="2000" b="1" i="1">
                <a:solidFill>
                  <a:srgbClr val="001F46"/>
                </a:solidFill>
                <a:latin typeface="Calibri Light"/>
                <a:cs typeface="Calibri Light"/>
              </a:rPr>
              <a:t>Timelines</a:t>
            </a:r>
            <a:endParaRPr lang="fr-FR" sz="2000" b="1" i="1">
              <a:solidFill>
                <a:srgbClr val="001F46"/>
              </a:solidFill>
              <a:latin typeface="Calibri Light" panose="020F0302020204030204" pitchFamily="34" charset="0"/>
              <a:cs typeface="Calibri Ligh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235496" y="3568048"/>
            <a:ext cx="126669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Clr>
                <a:srgbClr val="FDC300"/>
              </a:buClr>
              <a:buFont typeface="Arial"/>
              <a:buChar char="•"/>
            </a:pPr>
            <a:r>
              <a:rPr lang="fr-FR" sz="2000" b="1" i="1">
                <a:solidFill>
                  <a:srgbClr val="001F46"/>
                </a:solidFill>
                <a:latin typeface="Calibri Light"/>
                <a:cs typeface="Calibri Light"/>
              </a:rPr>
              <a:t>General</a:t>
            </a:r>
            <a:endParaRPr lang="fr-FR" sz="2000" b="1" i="1">
              <a:solidFill>
                <a:srgbClr val="001F46"/>
              </a:solidFill>
              <a:latin typeface="Calibri Light" panose="020F0302020204030204" pitchFamily="34" charset="0"/>
              <a:cs typeface="Calibri Light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199816" y="3879050"/>
            <a:ext cx="135774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Clr>
                <a:srgbClr val="F7A800"/>
              </a:buClr>
              <a:buFont typeface="Arial"/>
              <a:buChar char="•"/>
            </a:pPr>
            <a:r>
              <a:rPr lang="fr-FR" sz="2000" b="1" i="1">
                <a:solidFill>
                  <a:srgbClr val="001F46"/>
                </a:solidFill>
                <a:latin typeface="Calibri Light"/>
                <a:cs typeface="Calibri Light"/>
              </a:rPr>
              <a:t>Targeted</a:t>
            </a:r>
            <a:endParaRPr lang="fr-FR" sz="2000" b="1" i="1">
              <a:solidFill>
                <a:srgbClr val="001F46"/>
              </a:solidFill>
              <a:latin typeface="Calibri Light" panose="020F0302020204030204" pitchFamily="34" charset="0"/>
              <a:cs typeface="Calibri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127052" y="4804521"/>
            <a:ext cx="135774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Clr>
                <a:srgbClr val="F7A800"/>
              </a:buClr>
              <a:buFont typeface="Arial"/>
              <a:buChar char="•"/>
            </a:pPr>
            <a:r>
              <a:rPr lang="fr-FR" sz="2000" b="1" i="1">
                <a:solidFill>
                  <a:srgbClr val="001F46"/>
                </a:solidFill>
                <a:latin typeface="Calibri Light"/>
                <a:cs typeface="Calibri Light"/>
              </a:rPr>
              <a:t>Targeted</a:t>
            </a:r>
            <a:endParaRPr lang="en-US" sz="2000" i="1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1" y="6084276"/>
            <a:ext cx="1733704" cy="541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9959CB-C0F9-C788-533E-B42AD6361338}"/>
              </a:ext>
            </a:extLst>
          </p:cNvPr>
          <p:cNvSpPr txBox="1"/>
          <p:nvPr/>
        </p:nvSpPr>
        <p:spPr>
          <a:xfrm>
            <a:off x="3237796" y="14703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 sz="2000" b="1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1A9B4-D461-41FD-B9BA-5094DBD1F450}"/>
              </a:ext>
            </a:extLst>
          </p:cNvPr>
          <p:cNvSpPr txBox="1"/>
          <p:nvPr/>
        </p:nvSpPr>
        <p:spPr>
          <a:xfrm>
            <a:off x="3201210" y="2972376"/>
            <a:ext cx="23256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 sz="2000" b="1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DONOR 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CFBCC-890E-276A-4515-DC92A8607CDE}"/>
              </a:ext>
            </a:extLst>
          </p:cNvPr>
          <p:cNvSpPr txBox="1"/>
          <p:nvPr/>
        </p:nvSpPr>
        <p:spPr>
          <a:xfrm>
            <a:off x="3222999" y="1105026"/>
            <a:ext cx="2183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 sz="2000" b="1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BACKGROUND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EDA43-8390-1C8C-8A12-30B827D81633}"/>
              </a:ext>
            </a:extLst>
          </p:cNvPr>
          <p:cNvSpPr txBox="1"/>
          <p:nvPr/>
        </p:nvSpPr>
        <p:spPr>
          <a:xfrm>
            <a:off x="3201211" y="3337720"/>
            <a:ext cx="23256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 sz="2000" b="1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CAMPAIGN  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BD1B2-855C-7BEA-51DA-3CBEED11B255}"/>
              </a:ext>
            </a:extLst>
          </p:cNvPr>
          <p:cNvSpPr txBox="1"/>
          <p:nvPr/>
        </p:nvSpPr>
        <p:spPr>
          <a:xfrm>
            <a:off x="3201210" y="4256294"/>
            <a:ext cx="31711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 sz="2000" b="1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DONATIONS RECEIVED</a:t>
            </a:r>
          </a:p>
        </p:txBody>
      </p:sp>
      <p:sp>
        <p:nvSpPr>
          <p:cNvPr id="15" name="ZoneTexte 19">
            <a:extLst>
              <a:ext uri="{FF2B5EF4-FFF2-40B4-BE49-F238E27FC236}">
                <a16:creationId xmlns:a16="http://schemas.microsoft.com/office/drawing/2014/main" id="{E56AAD79-97FE-4CEA-FE46-E8913C9F032F}"/>
              </a:ext>
            </a:extLst>
          </p:cNvPr>
          <p:cNvSpPr txBox="1"/>
          <p:nvPr/>
        </p:nvSpPr>
        <p:spPr>
          <a:xfrm>
            <a:off x="4084993" y="4509612"/>
            <a:ext cx="126669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Clr>
                <a:srgbClr val="F7A800"/>
              </a:buClr>
              <a:buFont typeface="Arial"/>
              <a:buChar char="•"/>
            </a:pPr>
            <a:r>
              <a:rPr lang="fr-FR" sz="2000" b="1" i="1">
                <a:solidFill>
                  <a:srgbClr val="001F46"/>
                </a:solidFill>
                <a:latin typeface="Calibri Light"/>
                <a:cs typeface="Calibri Light"/>
              </a:rPr>
              <a:t>General</a:t>
            </a:r>
            <a:endParaRPr lang="en-US" sz="2000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24F12B-D673-0BCF-8356-5199617A9CF8}"/>
              </a:ext>
            </a:extLst>
          </p:cNvPr>
          <p:cNvSpPr txBox="1"/>
          <p:nvPr/>
        </p:nvSpPr>
        <p:spPr>
          <a:xfrm>
            <a:off x="3200804" y="5174464"/>
            <a:ext cx="31711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 sz="2000" b="1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RESULT COMPARSION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106DB2-1A6C-8B43-10B0-2398F3AEAC0F}"/>
              </a:ext>
            </a:extLst>
          </p:cNvPr>
          <p:cNvSpPr txBox="1"/>
          <p:nvPr/>
        </p:nvSpPr>
        <p:spPr>
          <a:xfrm>
            <a:off x="3175165" y="5791543"/>
            <a:ext cx="37348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fr-FR" sz="2000" b="1">
                <a:solidFill>
                  <a:schemeClr val="accent4">
                    <a:lumMod val="75000"/>
                  </a:schemeClr>
                </a:solidFill>
                <a:latin typeface="Calibri Light"/>
                <a:cs typeface="Calibri Light"/>
              </a:rPr>
              <a:t>Why Use Our Model?</a:t>
            </a:r>
          </a:p>
        </p:txBody>
      </p:sp>
    </p:spTree>
    <p:extLst>
      <p:ext uri="{BB962C8B-B14F-4D97-AF65-F5344CB8AC3E}">
        <p14:creationId xmlns:p14="http://schemas.microsoft.com/office/powerpoint/2010/main" val="353752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1A6C-8926-3C32-0579-95182786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62" y="703545"/>
            <a:ext cx="5581860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9900"/>
                </a:solidFill>
              </a:rPr>
              <a:t>Clean The Data- </a:t>
            </a:r>
            <a:r>
              <a:rPr lang="en-US" sz="2800" i="1">
                <a:solidFill>
                  <a:schemeClr val="tx2"/>
                </a:solidFill>
              </a:rPr>
              <a:t>Campaigns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297DE-85A7-66F3-49F0-7A8CF4232644}"/>
              </a:ext>
            </a:extLst>
          </p:cNvPr>
          <p:cNvSpPr txBox="1"/>
          <p:nvPr/>
        </p:nvSpPr>
        <p:spPr>
          <a:xfrm>
            <a:off x="671361" y="2160589"/>
            <a:ext cx="2930517" cy="388077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Cleaned the campaign table by :</a:t>
            </a:r>
            <a:endParaRPr lang="en-US"/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/>
              <a:t>Converting date into respective datetime column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/>
              <a:t>Filtered the date for post December 2014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/>
              <a:t>Imputed missing values for cost unit, letters sent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/>
              <a:t>Added € to the cost unit</a:t>
            </a:r>
          </a:p>
          <a:p>
            <a:pPr marL="285750" indent="-28575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endParaRPr lang="en-US"/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7AFA521-2FDD-16C6-47DD-998337018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682" y="3712884"/>
            <a:ext cx="5186701" cy="2439468"/>
          </a:xfrm>
          <a:prstGeom prst="rect">
            <a:avLst/>
          </a:prstGeom>
        </p:spPr>
      </p:pic>
      <p:pic>
        <p:nvPicPr>
          <p:cNvPr id="3" name="Picture 2" descr="A white background with numbers and letters&#10;&#10;Description automatically generated">
            <a:extLst>
              <a:ext uri="{FF2B5EF4-FFF2-40B4-BE49-F238E27FC236}">
                <a16:creationId xmlns:a16="http://schemas.microsoft.com/office/drawing/2014/main" id="{A0A3B9FC-E53C-2A1E-312F-88BD99FB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68" y="886280"/>
            <a:ext cx="5109673" cy="2543726"/>
          </a:xfrm>
          <a:prstGeom prst="rect">
            <a:avLst/>
          </a:prstGeom>
        </p:spPr>
      </p:pic>
      <p:pic>
        <p:nvPicPr>
          <p:cNvPr id="7" name="Image 20">
            <a:extLst>
              <a:ext uri="{FF2B5EF4-FFF2-40B4-BE49-F238E27FC236}">
                <a16:creationId xmlns:a16="http://schemas.microsoft.com/office/drawing/2014/main" id="{2D04DB43-1014-A6A5-A067-68E4FA267D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" y="6412522"/>
            <a:ext cx="842752" cy="260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7FCB0-C577-1D87-2BBB-A7EB4DE4F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7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4F07-D8C3-2749-1C5A-34ECCD20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42" y="964504"/>
            <a:ext cx="8273079" cy="965896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>
                <a:solidFill>
                  <a:srgbClr val="FF9900"/>
                </a:solidFill>
              </a:rPr>
              <a:t>Data Prep –</a:t>
            </a:r>
            <a:r>
              <a:rPr lang="en-US" i="1">
                <a:solidFill>
                  <a:schemeClr val="tx2"/>
                </a:solidFill>
              </a:rPr>
              <a:t> Creation of Dependent</a:t>
            </a:r>
            <a:r>
              <a:rPr lang="en-US">
                <a:solidFill>
                  <a:srgbClr val="FF9900"/>
                </a:solidFill>
              </a:rPr>
              <a:t> </a:t>
            </a:r>
            <a:r>
              <a:rPr lang="en-US" i="1">
                <a:solidFill>
                  <a:schemeClr val="tx2"/>
                </a:solidFill>
              </a:rPr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8194-A964-038E-5497-DAF358527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41" y="2277820"/>
            <a:ext cx="3544313" cy="4267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Creation of 2 new variables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Donation_over_Camp_6169</a:t>
            </a:r>
            <a:r>
              <a:rPr lang="en-US"/>
              <a:t> : filtered for donation above 30 and before </a:t>
            </a:r>
            <a:r>
              <a:rPr lang="en-US">
                <a:ea typeface="+mn-lt"/>
                <a:cs typeface="+mn-lt"/>
              </a:rPr>
              <a:t>2018-10-04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Donation_over_Camp_7244</a:t>
            </a:r>
            <a:r>
              <a:rPr lang="en-US"/>
              <a:t> : filtered for donation above 30 and before 2019-07-18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Converted them into </a:t>
            </a:r>
            <a:r>
              <a:rPr lang="en-US" err="1"/>
              <a:t>boolean</a:t>
            </a:r>
            <a:r>
              <a:rPr lang="en-US"/>
              <a:t> values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088E027-9FC3-9042-3CA0-B15DB36E9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60" b="-2"/>
          <a:stretch/>
        </p:blipFill>
        <p:spPr>
          <a:xfrm>
            <a:off x="4170811" y="2370347"/>
            <a:ext cx="5423429" cy="3882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E53B7D-77EA-FB62-3EBB-20D7A2F8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80C2-B531-74F1-A180-9E0963D6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Split Gifts Into Train &amp; Test</a:t>
            </a:r>
          </a:p>
        </p:txBody>
      </p:sp>
      <p:pic>
        <p:nvPicPr>
          <p:cNvPr id="4" name="Content Placeholder 3" descr="A diagram of a test&#10;&#10;Description automatically generated">
            <a:extLst>
              <a:ext uri="{FF2B5EF4-FFF2-40B4-BE49-F238E27FC236}">
                <a16:creationId xmlns:a16="http://schemas.microsoft.com/office/drawing/2014/main" id="{27E7200B-BFAD-0823-318D-06AB093F8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14" y="1852098"/>
            <a:ext cx="8100645" cy="2364153"/>
          </a:xfr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0606F8-F9EA-2B44-2F8C-C665FCB0E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474" b="-546"/>
          <a:stretch/>
        </p:blipFill>
        <p:spPr>
          <a:xfrm>
            <a:off x="1184030" y="4303175"/>
            <a:ext cx="6060833" cy="216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FFA30-3AB1-0CA6-26DC-61F180DE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52BA75-40A1-2719-0B40-3D68822A0B93}"/>
              </a:ext>
            </a:extLst>
          </p:cNvPr>
          <p:cNvSpPr txBox="1">
            <a:spLocks/>
          </p:cNvSpPr>
          <p:nvPr/>
        </p:nvSpPr>
        <p:spPr>
          <a:xfrm>
            <a:off x="673145" y="1373468"/>
            <a:ext cx="1390326" cy="336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5 Year Gap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274E0-5E53-AF77-5712-F58AC57D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849682"/>
            <a:ext cx="8314833" cy="11537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9900"/>
                </a:solidFill>
              </a:rPr>
              <a:t>Create Features From Gifts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1102-ABC9-2C5A-D6A0-CEF61C54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/>
              <a:t>The following features were grouped by </a:t>
            </a:r>
            <a:r>
              <a:rPr lang="en-US" err="1"/>
              <a:t>donorID</a:t>
            </a:r>
            <a:r>
              <a:rPr lang="en-US"/>
              <a:t> and created to be used through the training, test and final set :</a:t>
            </a:r>
          </a:p>
          <a:p>
            <a:pPr>
              <a:lnSpc>
                <a:spcPct val="90000"/>
              </a:lnSpc>
            </a:pPr>
            <a:r>
              <a:rPr lang="en-US" err="1"/>
              <a:t>n_gifts_camp</a:t>
            </a:r>
            <a:r>
              <a:rPr lang="en-US"/>
              <a:t>() :  counts the number of gifts donated </a:t>
            </a:r>
          </a:p>
          <a:p>
            <a:pPr>
              <a:lnSpc>
                <a:spcPct val="90000"/>
              </a:lnSpc>
              <a:buClr>
                <a:srgbClr val="EB3D9F"/>
              </a:buClr>
            </a:pPr>
            <a:r>
              <a:rPr lang="en-US" err="1"/>
              <a:t>sum_gifts_camp</a:t>
            </a:r>
            <a:r>
              <a:rPr lang="en-US"/>
              <a:t>() : calculates the sum of donations</a:t>
            </a:r>
          </a:p>
          <a:p>
            <a:pPr>
              <a:lnSpc>
                <a:spcPct val="90000"/>
              </a:lnSpc>
            </a:pPr>
            <a:r>
              <a:rPr lang="en-US" err="1"/>
              <a:t>avg_gifts_camp</a:t>
            </a:r>
            <a:r>
              <a:rPr lang="en-US"/>
              <a:t>() :  calculates the average donation </a:t>
            </a:r>
          </a:p>
          <a:p>
            <a:pPr>
              <a:lnSpc>
                <a:spcPct val="90000"/>
              </a:lnSpc>
              <a:buClr>
                <a:srgbClr val="EB3D9F"/>
              </a:buClr>
            </a:pPr>
            <a:r>
              <a:rPr lang="en-US" err="1"/>
              <a:t>max_gifts_camp</a:t>
            </a:r>
            <a:r>
              <a:rPr lang="en-US"/>
              <a:t>() : calculates the maximum gift amount donated </a:t>
            </a:r>
          </a:p>
          <a:p>
            <a:pPr>
              <a:lnSpc>
                <a:spcPct val="90000"/>
              </a:lnSpc>
            </a:pPr>
            <a:r>
              <a:rPr lang="en-US" err="1"/>
              <a:t>min_gifts_camp</a:t>
            </a:r>
            <a:r>
              <a:rPr lang="en-US"/>
              <a:t>() : calculates the minimum gift amount donated </a:t>
            </a:r>
          </a:p>
          <a:p>
            <a:pPr>
              <a:lnSpc>
                <a:spcPct val="90000"/>
              </a:lnSpc>
            </a:pPr>
            <a:r>
              <a:rPr lang="en-US" err="1"/>
              <a:t>firstgift_camp</a:t>
            </a:r>
            <a:r>
              <a:rPr lang="en-US"/>
              <a:t>() :  calculates the first gift amount donated</a:t>
            </a:r>
          </a:p>
          <a:p>
            <a:pPr>
              <a:lnSpc>
                <a:spcPct val="90000"/>
              </a:lnSpc>
            </a:pPr>
            <a:r>
              <a:rPr lang="en-US" err="1"/>
              <a:t>lastgift_camp</a:t>
            </a:r>
            <a:r>
              <a:rPr lang="en-US"/>
              <a:t>() :  calculates the most recent gift amount donated</a:t>
            </a:r>
          </a:p>
          <a:p>
            <a:pPr>
              <a:lnSpc>
                <a:spcPct val="90000"/>
              </a:lnSpc>
              <a:buClr>
                <a:srgbClr val="EB3D9F"/>
              </a:buClr>
            </a:pPr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2E146F67-E020-A16D-CD59-27DE796E3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664228-ABCF-C779-059D-0342C9EC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338" y="611065"/>
            <a:ext cx="847725" cy="26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8546BC-25BE-5D9B-5018-0B2B40A0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9900"/>
                </a:solidFill>
              </a:rPr>
              <a:t>Merge Tables 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4AB477D-EBCC-091F-87FD-792E40065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781373"/>
              </p:ext>
            </p:extLst>
          </p:nvPr>
        </p:nvGraphicFramePr>
        <p:xfrm>
          <a:off x="1720688" y="18557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759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D2D4-1CCC-71C2-BB6A-78AB521B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73" y="985381"/>
            <a:ext cx="8073701" cy="871951"/>
          </a:xfrm>
        </p:spPr>
        <p:txBody>
          <a:bodyPr>
            <a:normAutofit fontScale="90000"/>
          </a:bodyPr>
          <a:lstStyle/>
          <a:p>
            <a:pPr algn="r"/>
            <a:r>
              <a:rPr lang="en-US">
                <a:solidFill>
                  <a:srgbClr val="FF9900"/>
                </a:solidFill>
              </a:rPr>
              <a:t>Create Training Set &amp; Additional Features</a:t>
            </a:r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F8803AC-EE0E-40C2-AD46-FD84FAD8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16" y="3822970"/>
            <a:ext cx="496112" cy="2918298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 descr="Calendar on table">
            <a:extLst>
              <a:ext uri="{FF2B5EF4-FFF2-40B4-BE49-F238E27FC236}">
                <a16:creationId xmlns:a16="http://schemas.microsoft.com/office/drawing/2014/main" id="{E6C65302-4200-B980-44D9-490B473D7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94" r="53452" b="9098"/>
          <a:stretch/>
        </p:blipFill>
        <p:spPr>
          <a:xfrm>
            <a:off x="20" y="1"/>
            <a:ext cx="2734036" cy="6858000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051A3413-562D-435C-AAE4-56808F0CB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1273-944F-4E00-ED71-E4EF9379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Set the training set's date 2018 – 09 – 04</a:t>
            </a:r>
          </a:p>
          <a:p>
            <a:pPr>
              <a:lnSpc>
                <a:spcPct val="90000"/>
              </a:lnSpc>
              <a:buClr>
                <a:srgbClr val="EB3D9F"/>
              </a:buClr>
            </a:pPr>
            <a:r>
              <a:rPr lang="en-US" sz="1500"/>
              <a:t>New features respecting the above time frame were added such as :</a:t>
            </a:r>
          </a:p>
          <a:p>
            <a:pPr lvl="1" indent="-342900">
              <a:lnSpc>
                <a:spcPct val="90000"/>
              </a:lnSpc>
              <a:buClr>
                <a:srgbClr val="EB3D9F"/>
              </a:buClr>
              <a:buFont typeface="Courier New" charset="2"/>
              <a:buChar char="o"/>
            </a:pPr>
            <a:r>
              <a:rPr lang="en-US" sz="1500" b="1"/>
              <a:t>Age</a:t>
            </a:r>
            <a:r>
              <a:rPr lang="en-US" sz="1500"/>
              <a:t> - age of donor </a:t>
            </a:r>
          </a:p>
          <a:p>
            <a:pPr lvl="1" indent="-342900">
              <a:lnSpc>
                <a:spcPct val="90000"/>
              </a:lnSpc>
              <a:buClr>
                <a:srgbClr val="EB3D9F"/>
              </a:buClr>
              <a:buFont typeface="Courier New" charset="2"/>
              <a:buChar char="o"/>
            </a:pPr>
            <a:r>
              <a:rPr lang="en-US" sz="1500" b="1"/>
              <a:t>LOR</a:t>
            </a:r>
            <a:r>
              <a:rPr lang="en-US" sz="1500"/>
              <a:t> - length of relationship of donor </a:t>
            </a:r>
          </a:p>
          <a:p>
            <a:pPr lvl="1" indent="-342900">
              <a:lnSpc>
                <a:spcPct val="90000"/>
              </a:lnSpc>
              <a:buClr>
                <a:srgbClr val="EB3D9F"/>
              </a:buClr>
              <a:buFont typeface="Courier New" charset="2"/>
              <a:buChar char="o"/>
            </a:pPr>
            <a:r>
              <a:rPr lang="en-US" sz="1500" b="1" err="1"/>
              <a:t>DaysLastGift</a:t>
            </a:r>
            <a:r>
              <a:rPr lang="en-US" sz="1500"/>
              <a:t> - number of days since last donation</a:t>
            </a:r>
          </a:p>
          <a:p>
            <a:pPr lvl="1" indent="-342900">
              <a:lnSpc>
                <a:spcPct val="90000"/>
              </a:lnSpc>
              <a:buClr>
                <a:srgbClr val="EB3D9F"/>
              </a:buClr>
              <a:buFont typeface="Courier New" charset="2"/>
              <a:buChar char="o"/>
            </a:pPr>
            <a:r>
              <a:rPr lang="en-US" sz="1500" b="1" err="1"/>
              <a:t>ThreeYear</a:t>
            </a:r>
            <a:r>
              <a:rPr lang="en-US" sz="1500"/>
              <a:t> - binary column indicating whether a donor made a donation over 30 within the last three years</a:t>
            </a:r>
          </a:p>
          <a:p>
            <a:pPr lvl="1" indent="-342900">
              <a:lnSpc>
                <a:spcPct val="90000"/>
              </a:lnSpc>
              <a:buClr>
                <a:srgbClr val="EB3D9F"/>
              </a:buClr>
              <a:buFont typeface="Courier New" charset="2"/>
              <a:buChar char="o"/>
            </a:pPr>
            <a:r>
              <a:rPr lang="en-US" sz="1500" b="1" err="1"/>
              <a:t>OneYear</a:t>
            </a:r>
            <a:r>
              <a:rPr lang="en-US" sz="1500"/>
              <a:t> - binary column indicating whether donor a made a donation over 30 within the last year</a:t>
            </a:r>
          </a:p>
          <a:p>
            <a:pPr lvl="1" indent="-342900">
              <a:lnSpc>
                <a:spcPct val="90000"/>
              </a:lnSpc>
              <a:buClr>
                <a:srgbClr val="EB3D9F"/>
              </a:buClr>
              <a:buFont typeface="Courier New" charset="2"/>
              <a:buChar char="o"/>
            </a:pPr>
            <a:r>
              <a:rPr lang="en-US" sz="1500" b="1" err="1"/>
              <a:t>SixMonths</a:t>
            </a:r>
            <a:r>
              <a:rPr lang="en-US" sz="1500"/>
              <a:t> - binary column indicating whether donor a made a donation over 30 within the last six months</a:t>
            </a:r>
          </a:p>
          <a:p>
            <a:pPr lvl="1" indent="-342900">
              <a:lnSpc>
                <a:spcPct val="90000"/>
              </a:lnSpc>
              <a:buClr>
                <a:srgbClr val="EB3D9F"/>
              </a:buClr>
              <a:buFont typeface="Courier New" charset="2"/>
              <a:buChar char="o"/>
            </a:pPr>
            <a:r>
              <a:rPr lang="en-US" sz="1500"/>
              <a:t>Created bins for Age, LOR, </a:t>
            </a:r>
            <a:r>
              <a:rPr lang="en-US" sz="1500" err="1"/>
              <a:t>DaysLastGift</a:t>
            </a:r>
            <a:r>
              <a:rPr lang="en-US" sz="1500"/>
              <a:t>, </a:t>
            </a:r>
            <a:r>
              <a:rPr lang="en-US" sz="1500" err="1"/>
              <a:t>sum_gifts</a:t>
            </a:r>
            <a:r>
              <a:rPr lang="en-US" sz="1500"/>
              <a:t>, </a:t>
            </a:r>
            <a:r>
              <a:rPr lang="en-US" sz="1500" err="1"/>
              <a:t>avg_gifts</a:t>
            </a:r>
            <a:r>
              <a:rPr lang="en-US" sz="1500"/>
              <a:t>, </a:t>
            </a:r>
            <a:r>
              <a:rPr lang="en-US" sz="1500" err="1"/>
              <a:t>min_gifts</a:t>
            </a:r>
            <a:r>
              <a:rPr lang="en-US" sz="1500"/>
              <a:t> &amp; </a:t>
            </a:r>
            <a:r>
              <a:rPr lang="en-US" sz="1500" err="1"/>
              <a:t>max_gifts</a:t>
            </a:r>
            <a:endParaRPr lang="en-US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22CBB-0D1D-7EF2-FE57-83560BE4F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5C66-2CCC-0A33-1E00-88100537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Pearson Analysis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CF53DC4-04FA-00D7-4270-BDA2D4FEF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42" r="19634" b="1242"/>
          <a:stretch/>
        </p:blipFill>
        <p:spPr>
          <a:xfrm>
            <a:off x="720191" y="1801183"/>
            <a:ext cx="8147543" cy="39899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05A6B-E22D-87F8-A9E5-8B588834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C49-326B-FD22-8ED4-E1232586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Choosing Our Algorithm </a:t>
            </a:r>
          </a:p>
        </p:txBody>
      </p:sp>
      <p:pic>
        <p:nvPicPr>
          <p:cNvPr id="4" name="Content Placeholder 3" descr="A black and white text&#10;&#10;Description automatically generated">
            <a:extLst>
              <a:ext uri="{FF2B5EF4-FFF2-40B4-BE49-F238E27FC236}">
                <a16:creationId xmlns:a16="http://schemas.microsoft.com/office/drawing/2014/main" id="{0EE71E23-E538-256C-1D3A-C99C29879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929" y="1638159"/>
            <a:ext cx="2314575" cy="11049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24CBA-477B-B0BF-D456-E635F28C1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A1C96CB-174C-4EE4-76C6-5A67FC5CB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23" y="2814504"/>
            <a:ext cx="2305050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D76F2-3FD2-36DF-3430-C089747E9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336" y="1591077"/>
            <a:ext cx="2019300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20382-41D0-687D-0AD4-A5EEAA2D26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5" t="16841" r="-2890" b="-2964"/>
          <a:stretch/>
        </p:blipFill>
        <p:spPr>
          <a:xfrm>
            <a:off x="3049006" y="2859579"/>
            <a:ext cx="1872139" cy="1008994"/>
          </a:xfrm>
          <a:prstGeom prst="rect">
            <a:avLst/>
          </a:prstGeom>
        </p:spPr>
      </p:pic>
      <p:pic>
        <p:nvPicPr>
          <p:cNvPr id="11" name="Picture 10" descr="A screenshot of a logistic&#10;&#10;Description automatically generated">
            <a:extLst>
              <a:ext uri="{FF2B5EF4-FFF2-40B4-BE49-F238E27FC236}">
                <a16:creationId xmlns:a16="http://schemas.microsoft.com/office/drawing/2014/main" id="{6E1F75E9-01DF-2DB3-C909-28FE8E430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1641184"/>
            <a:ext cx="1981200" cy="1171575"/>
          </a:xfrm>
          <a:prstGeom prst="rect">
            <a:avLst/>
          </a:prstGeom>
        </p:spPr>
      </p:pic>
      <p:pic>
        <p:nvPicPr>
          <p:cNvPr id="12" name="Picture 11" descr="A close-up of a logistic&#10;&#10;Description automatically generated">
            <a:extLst>
              <a:ext uri="{FF2B5EF4-FFF2-40B4-BE49-F238E27FC236}">
                <a16:creationId xmlns:a16="http://schemas.microsoft.com/office/drawing/2014/main" id="{146FD57F-25F2-4766-13EA-6977320BFD2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818" r="540" b="909"/>
          <a:stretch/>
        </p:blipFill>
        <p:spPr>
          <a:xfrm>
            <a:off x="5116132" y="2877555"/>
            <a:ext cx="1970493" cy="99903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617BFE2-B62F-20CB-96EF-96F57937E6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6000" y="1747234"/>
            <a:ext cx="2219325" cy="106680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FF7CDB29-9FE2-8D33-BF74-EE90BD243F7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1458" r="-513" b="1318"/>
          <a:stretch/>
        </p:blipFill>
        <p:spPr>
          <a:xfrm>
            <a:off x="7323518" y="2936114"/>
            <a:ext cx="2106247" cy="897276"/>
          </a:xfrm>
          <a:prstGeom prst="rect">
            <a:avLst/>
          </a:prstGeom>
        </p:spPr>
      </p:pic>
      <p:pic>
        <p:nvPicPr>
          <p:cNvPr id="15" name="Picture 1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5A9D0CC-681A-DB46-45D8-8E9D5B537C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6259" y="4240771"/>
            <a:ext cx="1771650" cy="112395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99F98E9-0742-DF30-2377-06FCCFEA6E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5298" y="5484455"/>
            <a:ext cx="1933575" cy="1019175"/>
          </a:xfrm>
          <a:prstGeom prst="rect">
            <a:avLst/>
          </a:prstGeom>
        </p:spPr>
      </p:pic>
      <p:pic>
        <p:nvPicPr>
          <p:cNvPr id="17" name="Picture 16" descr="A close-up of a number&#10;&#10;Description automatically generated">
            <a:extLst>
              <a:ext uri="{FF2B5EF4-FFF2-40B4-BE49-F238E27FC236}">
                <a16:creationId xmlns:a16="http://schemas.microsoft.com/office/drawing/2014/main" id="{CBD8B2C7-CDEA-2765-C31A-5B07544B30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5304" y="4253918"/>
            <a:ext cx="1869448" cy="1226444"/>
          </a:xfrm>
          <a:prstGeom prst="rect">
            <a:avLst/>
          </a:prstGeom>
        </p:spPr>
      </p:pic>
      <p:pic>
        <p:nvPicPr>
          <p:cNvPr id="18" name="Picture 1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35B52EC-12B0-E40D-6C72-B5C7353269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9195" y="5439177"/>
            <a:ext cx="2162175" cy="1066800"/>
          </a:xfrm>
          <a:prstGeom prst="rect">
            <a:avLst/>
          </a:prstGeom>
        </p:spPr>
      </p:pic>
      <p:pic>
        <p:nvPicPr>
          <p:cNvPr id="20" name="Picture 19" descr="A close-up of numbers&#10;&#10;Description automatically generated">
            <a:extLst>
              <a:ext uri="{FF2B5EF4-FFF2-40B4-BE49-F238E27FC236}">
                <a16:creationId xmlns:a16="http://schemas.microsoft.com/office/drawing/2014/main" id="{DA98A759-C84C-6FF5-13A0-360642B90A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39111" y="4299129"/>
            <a:ext cx="1743075" cy="1028700"/>
          </a:xfrm>
          <a:prstGeom prst="rect">
            <a:avLst/>
          </a:prstGeom>
        </p:spPr>
      </p:pic>
      <p:pic>
        <p:nvPicPr>
          <p:cNvPr id="21" name="Picture 20" descr="A close-up of numbers&#10;&#10;Description automatically generated">
            <a:extLst>
              <a:ext uri="{FF2B5EF4-FFF2-40B4-BE49-F238E27FC236}">
                <a16:creationId xmlns:a16="http://schemas.microsoft.com/office/drawing/2014/main" id="{77269F6C-1C49-8AA3-3CBE-29A8C7544A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85449" y="5436763"/>
            <a:ext cx="17430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8535-70B1-256C-B4BE-61CE2C04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Donor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79DD-A0E1-5D3F-2453-79096A8D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272" y="1644775"/>
            <a:ext cx="3778484" cy="51703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Features Used : </a:t>
            </a:r>
          </a:p>
          <a:p>
            <a:pPr marL="171450" indent="-171450" algn="just">
              <a:buClr>
                <a:srgbClr val="EB3D9F"/>
              </a:buClr>
              <a:buFont typeface="Arial" charset="2"/>
              <a:buChar char="•"/>
            </a:pPr>
            <a:r>
              <a:rPr lang="en-US" err="1">
                <a:solidFill>
                  <a:srgbClr val="000000"/>
                </a:solidFill>
                <a:latin typeface="Consolas"/>
              </a:rPr>
              <a:t>DaysLastGroup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marL="171450" indent="-171450" algn="just">
              <a:buFont typeface="Arial" charset="2"/>
              <a:buChar char="•"/>
            </a:pPr>
            <a:r>
              <a:rPr lang="en-US" err="1">
                <a:solidFill>
                  <a:srgbClr val="000000"/>
                </a:solidFill>
                <a:latin typeface="Consolas"/>
              </a:rPr>
              <a:t>LorGroup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marL="171450" indent="-171450" algn="just">
              <a:buFont typeface="Arial" charset="2"/>
              <a:buChar char="•"/>
            </a:pPr>
            <a:r>
              <a:rPr lang="en-US" err="1">
                <a:solidFill>
                  <a:srgbClr val="000000"/>
                </a:solidFill>
                <a:latin typeface="Consolas"/>
              </a:rPr>
              <a:t>OneYear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marL="171450" indent="-171450" algn="just">
              <a:buFont typeface="Arial" charset="2"/>
              <a:buChar char="•"/>
            </a:pPr>
            <a:r>
              <a:rPr lang="en-US" err="1">
                <a:solidFill>
                  <a:srgbClr val="000000"/>
                </a:solidFill>
                <a:latin typeface="Consolas"/>
              </a:rPr>
              <a:t>ThreeYears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marL="171450" indent="-171450" algn="just">
              <a:buFont typeface="Arial" charset="2"/>
              <a:buChar char="•"/>
            </a:pPr>
            <a:r>
              <a:rPr lang="en-US" err="1">
                <a:solidFill>
                  <a:srgbClr val="000000"/>
                </a:solidFill>
                <a:latin typeface="Consolas"/>
              </a:rPr>
              <a:t>agegroup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marL="171450" indent="-171450" algn="just">
              <a:buFont typeface="Arial" charset="2"/>
              <a:buChar char="•"/>
            </a:pPr>
            <a:r>
              <a:rPr lang="en-US" err="1">
                <a:solidFill>
                  <a:srgbClr val="000000"/>
                </a:solidFill>
                <a:latin typeface="Consolas"/>
              </a:rPr>
              <a:t>avg_giftsgroup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marL="171450" indent="-171450" algn="just">
              <a:buFont typeface="Arial" charset="2"/>
              <a:buChar char="•"/>
            </a:pPr>
            <a:r>
              <a:rPr lang="en-US">
                <a:solidFill>
                  <a:srgbClr val="000000"/>
                </a:solidFill>
                <a:latin typeface="Consolas"/>
              </a:rPr>
              <a:t>donation_over_30</a:t>
            </a:r>
          </a:p>
          <a:p>
            <a:pPr marL="171450" indent="-171450" algn="just">
              <a:buFont typeface="Arial" charset="2"/>
              <a:buChar char="•"/>
            </a:pPr>
            <a:r>
              <a:rPr lang="en-US">
                <a:solidFill>
                  <a:srgbClr val="000000"/>
                </a:solidFill>
                <a:latin typeface="Consolas"/>
              </a:rPr>
              <a:t>gender</a:t>
            </a:r>
          </a:p>
          <a:p>
            <a:pPr marL="171450" indent="-171450" algn="just">
              <a:buFont typeface="Arial" charset="2"/>
              <a:buChar char="•"/>
            </a:pPr>
            <a:r>
              <a:rPr lang="en-US">
                <a:solidFill>
                  <a:srgbClr val="000000"/>
                </a:solidFill>
                <a:latin typeface="Consolas"/>
              </a:rPr>
              <a:t>language</a:t>
            </a:r>
          </a:p>
          <a:p>
            <a:pPr marL="171450" indent="-171450" algn="just">
              <a:buFont typeface="Arial" charset="2"/>
              <a:buChar char="•"/>
            </a:pPr>
            <a:r>
              <a:rPr lang="en-US" err="1">
                <a:solidFill>
                  <a:srgbClr val="000000"/>
                </a:solidFill>
                <a:latin typeface="Consolas"/>
              </a:rPr>
              <a:t>n_gifts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marL="171450" indent="-171450" algn="just">
              <a:buFont typeface="Arial" charset="2"/>
              <a:buChar char="•"/>
            </a:pPr>
            <a:r>
              <a:rPr lang="en-US">
                <a:solidFill>
                  <a:srgbClr val="000000"/>
                </a:solidFill>
                <a:latin typeface="Consolas"/>
              </a:rPr>
              <a:t>province</a:t>
            </a:r>
          </a:p>
          <a:p>
            <a:pPr marL="0" indent="0" algn="just">
              <a:buNone/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            </a:t>
            </a: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33783-0EEF-51F5-C35D-38665950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CDBF6F-4CCF-2E95-F556-E80B7BC6C740}"/>
              </a:ext>
            </a:extLst>
          </p:cNvPr>
          <p:cNvSpPr txBox="1">
            <a:spLocks/>
          </p:cNvSpPr>
          <p:nvPr/>
        </p:nvSpPr>
        <p:spPr>
          <a:xfrm>
            <a:off x="677333" y="1715113"/>
            <a:ext cx="4470145" cy="4443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Knowing the last donation made - ranging from the past one year to three years</a:t>
            </a:r>
          </a:p>
          <a:p>
            <a:pPr marL="0" indent="0" algn="just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Knowing their length of relationship and counting their total donations made </a:t>
            </a:r>
          </a:p>
          <a:p>
            <a:pPr marL="0" indent="0" algn="just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Knowing the average donation made by the donor </a:t>
            </a:r>
          </a:p>
          <a:p>
            <a:pPr marL="0" indent="0" algn="just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Identifying their gender</a:t>
            </a:r>
            <a:endParaRPr lang="en-US"/>
          </a:p>
          <a:p>
            <a:pPr marL="0" indent="0" algn="just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Identifying their language</a:t>
            </a:r>
          </a:p>
          <a:p>
            <a:pPr marL="0" indent="0" algn="just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Identifying their province</a:t>
            </a:r>
          </a:p>
          <a:p>
            <a:pPr marL="0" indent="0" algn="just">
              <a:buNone/>
            </a:pPr>
            <a:r>
              <a:rPr lang="en-US" sz="1200">
                <a:solidFill>
                  <a:srgbClr val="000000"/>
                </a:solidFill>
                <a:latin typeface="Consolas"/>
              </a:rPr>
              <a:t>           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3228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543"/>
          </a:xfrm>
        </p:spPr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Background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07E87C4-EF43-9F82-A361-86F572768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98473"/>
              </p:ext>
            </p:extLst>
          </p:nvPr>
        </p:nvGraphicFramePr>
        <p:xfrm>
          <a:off x="680568" y="1546196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0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7B8F8F-4528-4480-AFA3-A006195F5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574431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9900"/>
                </a:solidFill>
              </a:rPr>
              <a:t>Our Model : </a:t>
            </a:r>
            <a:r>
              <a:rPr lang="en-US" i="1">
                <a:solidFill>
                  <a:schemeClr val="tx1"/>
                </a:solidFill>
              </a:rPr>
              <a:t>Goals</a:t>
            </a:r>
          </a:p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F8B2185-AE38-43EA-9FA9-E5378AD7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D36BD5A-BF22-48CD-8A55-28B19177C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9FA04793-FF11-5852-2E05-FDA59E880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555581"/>
              </p:ext>
            </p:extLst>
          </p:nvPr>
        </p:nvGraphicFramePr>
        <p:xfrm>
          <a:off x="671472" y="2370574"/>
          <a:ext cx="10813886" cy="471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5" name="TextBox 164">
            <a:extLst>
              <a:ext uri="{FF2B5EF4-FFF2-40B4-BE49-F238E27FC236}">
                <a16:creationId xmlns:a16="http://schemas.microsoft.com/office/drawing/2014/main" id="{0509A235-277A-0A36-68AC-4F03ACA93EB3}"/>
              </a:ext>
            </a:extLst>
          </p:cNvPr>
          <p:cNvSpPr txBox="1"/>
          <p:nvPr/>
        </p:nvSpPr>
        <p:spPr>
          <a:xfrm>
            <a:off x="1623647" y="1723293"/>
            <a:ext cx="91322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i="1">
                <a:solidFill>
                  <a:srgbClr val="E65331"/>
                </a:solidFill>
              </a:rPr>
              <a:t>"Data driven decisions over Randomness"</a:t>
            </a:r>
          </a:p>
        </p:txBody>
      </p:sp>
    </p:spTree>
    <p:extLst>
      <p:ext uri="{BB962C8B-B14F-4D97-AF65-F5344CB8AC3E}">
        <p14:creationId xmlns:p14="http://schemas.microsoft.com/office/powerpoint/2010/main" val="32652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7B8F8F-4528-4480-AFA3-A006195F5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702" y="656492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9900"/>
                </a:solidFill>
              </a:rPr>
              <a:t>Our Model:</a:t>
            </a:r>
            <a:r>
              <a:rPr lang="en-US" i="1">
                <a:solidFill>
                  <a:schemeClr val="tx1"/>
                </a:solidFill>
              </a:rPr>
              <a:t> Timelines</a:t>
            </a:r>
          </a:p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F8B2185-AE38-43EA-9FA9-E5378AD7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D36BD5A-BF22-48CD-8A55-28B19177C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graphicFrame>
        <p:nvGraphicFramePr>
          <p:cNvPr id="1230" name="Content Placeholder 1229">
            <a:extLst>
              <a:ext uri="{FF2B5EF4-FFF2-40B4-BE49-F238E27FC236}">
                <a16:creationId xmlns:a16="http://schemas.microsoft.com/office/drawing/2014/main" id="{7073E315-1A71-3BA3-7A01-3913762A8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077720"/>
              </p:ext>
            </p:extLst>
          </p:nvPr>
        </p:nvGraphicFramePr>
        <p:xfrm>
          <a:off x="1756386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60" name="Arrow: Left 3759">
            <a:extLst>
              <a:ext uri="{FF2B5EF4-FFF2-40B4-BE49-F238E27FC236}">
                <a16:creationId xmlns:a16="http://schemas.microsoft.com/office/drawing/2014/main" id="{2E8F9B55-C22C-1B48-4ED2-455F81137869}"/>
              </a:ext>
            </a:extLst>
          </p:cNvPr>
          <p:cNvSpPr/>
          <p:nvPr/>
        </p:nvSpPr>
        <p:spPr>
          <a:xfrm>
            <a:off x="1852245" y="2256692"/>
            <a:ext cx="5369169" cy="480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61" name="Arrow: Left 3760">
            <a:extLst>
              <a:ext uri="{FF2B5EF4-FFF2-40B4-BE49-F238E27FC236}">
                <a16:creationId xmlns:a16="http://schemas.microsoft.com/office/drawing/2014/main" id="{69930970-02FC-3F5F-109E-19945B171581}"/>
              </a:ext>
            </a:extLst>
          </p:cNvPr>
          <p:cNvSpPr/>
          <p:nvPr/>
        </p:nvSpPr>
        <p:spPr>
          <a:xfrm rot="10800000">
            <a:off x="7502766" y="2297721"/>
            <a:ext cx="2801816" cy="480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62" name="Star: 5 Points 3761">
            <a:extLst>
              <a:ext uri="{FF2B5EF4-FFF2-40B4-BE49-F238E27FC236}">
                <a16:creationId xmlns:a16="http://schemas.microsoft.com/office/drawing/2014/main" id="{7A3AD514-FAF6-24D1-2A02-B753166D36A0}"/>
              </a:ext>
            </a:extLst>
          </p:cNvPr>
          <p:cNvSpPr/>
          <p:nvPr/>
        </p:nvSpPr>
        <p:spPr>
          <a:xfrm>
            <a:off x="6975230" y="2063262"/>
            <a:ext cx="808892" cy="7151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63" name="TextBox 3762">
            <a:extLst>
              <a:ext uri="{FF2B5EF4-FFF2-40B4-BE49-F238E27FC236}">
                <a16:creationId xmlns:a16="http://schemas.microsoft.com/office/drawing/2014/main" id="{08925725-E3E2-4E64-DB24-8BDA55890FE2}"/>
              </a:ext>
            </a:extLst>
          </p:cNvPr>
          <p:cNvSpPr txBox="1"/>
          <p:nvPr/>
        </p:nvSpPr>
        <p:spPr>
          <a:xfrm>
            <a:off x="4396154" y="1899139"/>
            <a:ext cx="9612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>
                <a:solidFill>
                  <a:srgbClr val="FFC000"/>
                </a:solidFill>
                <a:latin typeface="Calibri"/>
                <a:cs typeface="Calibri"/>
              </a:rPr>
              <a:t>Past</a:t>
            </a:r>
            <a:endParaRPr lang="en-US" sz="320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3774" name="TextBox 3773">
            <a:extLst>
              <a:ext uri="{FF2B5EF4-FFF2-40B4-BE49-F238E27FC236}">
                <a16:creationId xmlns:a16="http://schemas.microsoft.com/office/drawing/2014/main" id="{C16323E6-A248-748D-8A27-F1E7E79E78E1}"/>
              </a:ext>
            </a:extLst>
          </p:cNvPr>
          <p:cNvSpPr txBox="1"/>
          <p:nvPr/>
        </p:nvSpPr>
        <p:spPr>
          <a:xfrm>
            <a:off x="8311662" y="1899139"/>
            <a:ext cx="12426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>
                <a:solidFill>
                  <a:srgbClr val="FFC000"/>
                </a:solidFill>
                <a:latin typeface="Calibri"/>
                <a:cs typeface="Calibri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36122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2629-F5BB-1C98-9468-A6007CED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6" y="661792"/>
            <a:ext cx="8596668" cy="1320800"/>
          </a:xfrm>
        </p:spPr>
        <p:txBody>
          <a:bodyPr/>
          <a:lstStyle/>
          <a:p>
            <a:r>
              <a:rPr lang="en-US">
                <a:solidFill>
                  <a:srgbClr val="FF9900"/>
                </a:solidFill>
              </a:rPr>
              <a:t>Our Model : </a:t>
            </a:r>
            <a:r>
              <a:rPr lang="en-US" sz="3200" i="1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B432-A1C6-C635-C3EC-7E03447B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42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Training Set Accuracy : 93.13%</a:t>
            </a:r>
            <a:endParaRPr lang="en-US" sz="1100">
              <a:solidFill>
                <a:srgbClr val="000000"/>
              </a:solidFill>
              <a:latin typeface="Consolas"/>
            </a:endParaRPr>
          </a:p>
          <a:p>
            <a:pPr>
              <a:buClr>
                <a:srgbClr val="EB3D9F"/>
              </a:buClr>
            </a:pPr>
            <a:r>
              <a:rPr lang="en-US"/>
              <a:t>Test Set Accuracy : 92.3 %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E8357-D211-EEB1-498C-36D115235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89" b="313"/>
          <a:stretch/>
        </p:blipFill>
        <p:spPr>
          <a:xfrm>
            <a:off x="6095101" y="662106"/>
            <a:ext cx="3942577" cy="3100791"/>
          </a:xfrm>
          <a:prstGeom prst="rect">
            <a:avLst/>
          </a:prstGeom>
        </p:spPr>
      </p:pic>
      <p:pic>
        <p:nvPicPr>
          <p:cNvPr id="5" name="Picture 4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C209F4EA-7B76-AD5A-780E-EDA2591D3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9" r="16495" b="-433"/>
          <a:stretch/>
        </p:blipFill>
        <p:spPr>
          <a:xfrm>
            <a:off x="642126" y="2682217"/>
            <a:ext cx="5293221" cy="4121688"/>
          </a:xfrm>
          <a:prstGeom prst="rect">
            <a:avLst/>
          </a:prstGeom>
        </p:spPr>
      </p:pic>
      <p:pic>
        <p:nvPicPr>
          <p:cNvPr id="6" name="Picture 5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75B2A643-C3C2-558F-666E-586A5AD5C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135" b="-297"/>
          <a:stretch/>
        </p:blipFill>
        <p:spPr>
          <a:xfrm>
            <a:off x="5703028" y="3763808"/>
            <a:ext cx="4255396" cy="3036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7B8C9A-2A38-89AD-114B-4ABA9566B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252A0F2-7188-44A0-B05E-8E9181863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6" r="3" b="1079"/>
          <a:stretch/>
        </p:blipFill>
        <p:spPr>
          <a:xfrm>
            <a:off x="509005" y="1717639"/>
            <a:ext cx="6503545" cy="47257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9900"/>
                </a:solidFill>
              </a:rPr>
              <a:t>Donor Profile </a:t>
            </a:r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E2536-F155-22AA-1A1A-92D312B7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621" y="1801418"/>
            <a:ext cx="293471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B3D9F"/>
              </a:buClr>
            </a:pPr>
            <a:r>
              <a:rPr lang="en-GB" sz="2400"/>
              <a:t>Average donation = </a:t>
            </a:r>
            <a:r>
              <a:rPr lang="en-GB" sz="2400">
                <a:ea typeface="+mn-lt"/>
                <a:cs typeface="+mn-lt"/>
              </a:rPr>
              <a:t>€</a:t>
            </a:r>
            <a:r>
              <a:rPr lang="en-GB" sz="2400">
                <a:latin typeface="Trebuchet MS"/>
                <a:ea typeface="+mn-lt"/>
                <a:cs typeface="+mn-lt"/>
              </a:rPr>
              <a:t>30.68</a:t>
            </a:r>
            <a:endParaRPr lang="en-US" sz="2400"/>
          </a:p>
          <a:p>
            <a:pPr marL="0" indent="0">
              <a:buClr>
                <a:srgbClr val="EB3D9F"/>
              </a:buClr>
              <a:buNone/>
            </a:pPr>
            <a:endParaRPr lang="en-GB" sz="2400"/>
          </a:p>
          <a:p>
            <a:pPr>
              <a:buClr>
                <a:srgbClr val="EB3D9F"/>
              </a:buClr>
            </a:pPr>
            <a:r>
              <a:rPr lang="en-GB" sz="2400"/>
              <a:t>Average response rate = 6%</a:t>
            </a:r>
          </a:p>
          <a:p>
            <a:pPr marL="0" indent="0">
              <a:buClr>
                <a:srgbClr val="EB3D9F"/>
              </a:buClr>
              <a:buNone/>
            </a:pPr>
            <a:endParaRPr lang="en-GB" sz="2400"/>
          </a:p>
          <a:p>
            <a:pPr>
              <a:buClr>
                <a:srgbClr val="EB3D9F"/>
              </a:buClr>
            </a:pPr>
            <a:r>
              <a:rPr lang="en-GB" sz="2400"/>
              <a:t>Province</a:t>
            </a:r>
          </a:p>
          <a:p>
            <a:pPr>
              <a:buClr>
                <a:srgbClr val="EB3D9F"/>
              </a:buClr>
            </a:pPr>
            <a:endParaRPr lang="en-GB" sz="2400"/>
          </a:p>
          <a:p>
            <a:pPr marL="457200" lvl="1" indent="0">
              <a:buClr>
                <a:srgbClr val="EB3D9F"/>
              </a:buClr>
              <a:buNone/>
            </a:pPr>
            <a:endParaRPr lang="en-GB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3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53" y="457200"/>
            <a:ext cx="3413475" cy="13208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9900"/>
                </a:solidFill>
              </a:rPr>
              <a:t>Donor Profile </a:t>
            </a:r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E2536-F155-22AA-1A1A-92D312B7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69" y="1373208"/>
            <a:ext cx="3995836" cy="1321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B3D9F"/>
              </a:buClr>
            </a:pPr>
            <a:r>
              <a:rPr lang="en-GB" sz="2400"/>
              <a:t>Average previous gifts: 1.2 donations</a:t>
            </a:r>
          </a:p>
          <a:p>
            <a:pPr>
              <a:buClr>
                <a:srgbClr val="EB3D9F"/>
              </a:buClr>
            </a:pPr>
            <a:r>
              <a:rPr lang="en-GB" sz="2400"/>
              <a:t>Gender:</a:t>
            </a:r>
          </a:p>
          <a:p>
            <a:pPr marL="457200" lvl="1" indent="0">
              <a:buClr>
                <a:srgbClr val="EB3D9F"/>
              </a:buClr>
              <a:buNone/>
            </a:pPr>
            <a:endParaRPr lang="en-GB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pic>
        <p:nvPicPr>
          <p:cNvPr id="10" name="Picture 9" descr="A blue circle with a number of percentages&#10;&#10;Description automatically generated">
            <a:extLst>
              <a:ext uri="{FF2B5EF4-FFF2-40B4-BE49-F238E27FC236}">
                <a16:creationId xmlns:a16="http://schemas.microsoft.com/office/drawing/2014/main" id="{DB7C359C-D6FF-4940-0427-78DA23B7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156" y="2393015"/>
            <a:ext cx="3993471" cy="4362763"/>
          </a:xfrm>
          <a:prstGeom prst="rect">
            <a:avLst/>
          </a:prstGeom>
        </p:spPr>
      </p:pic>
      <p:pic>
        <p:nvPicPr>
          <p:cNvPr id="8" name="Picture 7" descr="A blue and orange pie chart&#10;&#10;Description automatically generated">
            <a:extLst>
              <a:ext uri="{FF2B5EF4-FFF2-40B4-BE49-F238E27FC236}">
                <a16:creationId xmlns:a16="http://schemas.microsoft.com/office/drawing/2014/main" id="{55109383-034D-3F51-ECF7-2C3908B23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6" y="2629198"/>
            <a:ext cx="4717960" cy="3886230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FA9E63A-B40A-58D3-1875-01F875C9FB93}"/>
              </a:ext>
            </a:extLst>
          </p:cNvPr>
          <p:cNvSpPr txBox="1">
            <a:spLocks/>
          </p:cNvSpPr>
          <p:nvPr/>
        </p:nvSpPr>
        <p:spPr>
          <a:xfrm>
            <a:off x="5385360" y="1962916"/>
            <a:ext cx="4005243" cy="5120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B3D9F"/>
              </a:buClr>
            </a:pPr>
            <a:r>
              <a:rPr lang="en-GB" sz="2400"/>
              <a:t>Language:</a:t>
            </a:r>
          </a:p>
          <a:p>
            <a:pPr marL="457200" lvl="1" indent="0">
              <a:buClr>
                <a:srgbClr val="EB3D9F"/>
              </a:buClr>
              <a:buFont typeface="Wingdings 3" charset="2"/>
              <a:buNone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12412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8E09-549B-A298-9C0B-AB9532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53" y="457200"/>
            <a:ext cx="3413475" cy="111688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9900"/>
                </a:solidFill>
              </a:rPr>
              <a:t>Donor Profile </a:t>
            </a:r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E2536-F155-22AA-1A1A-92D312B7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53" y="1269635"/>
            <a:ext cx="293051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EB3D9F"/>
              </a:buClr>
              <a:buNone/>
            </a:pPr>
            <a:endParaRPr lang="en-GB"/>
          </a:p>
          <a:p>
            <a:pPr marL="457200" lvl="1" indent="0">
              <a:buClr>
                <a:srgbClr val="EB3D9F"/>
              </a:buClr>
              <a:buNone/>
            </a:pP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8F580-1711-7801-DE9D-2B9043E8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984" y="142142"/>
            <a:ext cx="847725" cy="266700"/>
          </a:xfrm>
          <a:prstGeom prst="rect">
            <a:avLst/>
          </a:prstGeom>
        </p:spPr>
      </p:pic>
      <p:pic>
        <p:nvPicPr>
          <p:cNvPr id="4" name="Picture 3" descr="A graph with a green and red square&#10;&#10;Description automatically generated">
            <a:extLst>
              <a:ext uri="{FF2B5EF4-FFF2-40B4-BE49-F238E27FC236}">
                <a16:creationId xmlns:a16="http://schemas.microsoft.com/office/drawing/2014/main" id="{BBACD1AD-A9A2-DD3D-05A2-807EFA895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34" b="1379"/>
          <a:stretch/>
        </p:blipFill>
        <p:spPr>
          <a:xfrm>
            <a:off x="1094202" y="2413694"/>
            <a:ext cx="6681052" cy="4148513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00B56FD-D652-70D3-57F3-2B3BDC3B5229}"/>
              </a:ext>
            </a:extLst>
          </p:cNvPr>
          <p:cNvSpPr txBox="1">
            <a:spLocks/>
          </p:cNvSpPr>
          <p:nvPr/>
        </p:nvSpPr>
        <p:spPr>
          <a:xfrm>
            <a:off x="477469" y="1373208"/>
            <a:ext cx="5031565" cy="93634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B3D9F"/>
              </a:buClr>
            </a:pPr>
            <a:r>
              <a:rPr lang="en-GB" sz="2400"/>
              <a:t>55% of donors have gifted &gt; €30</a:t>
            </a:r>
          </a:p>
          <a:p>
            <a:pPr>
              <a:buClr>
                <a:srgbClr val="EB3D9F"/>
              </a:buClr>
            </a:pPr>
            <a:r>
              <a:rPr lang="en-GB" sz="2400"/>
              <a:t>LOR (Length of Relationship):</a:t>
            </a:r>
          </a:p>
          <a:p>
            <a:pPr marL="457200" lvl="1" indent="0">
              <a:buClr>
                <a:srgbClr val="EB3D9F"/>
              </a:buClr>
              <a:buNone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81352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PowerPoint Presentation</vt:lpstr>
      <vt:lpstr>PowerPoint Presentation</vt:lpstr>
      <vt:lpstr>Background </vt:lpstr>
      <vt:lpstr>Our Model : Goals </vt:lpstr>
      <vt:lpstr>Our Model: Timelines </vt:lpstr>
      <vt:lpstr>Our Model : Random Forest</vt:lpstr>
      <vt:lpstr>Donor Profile  </vt:lpstr>
      <vt:lpstr>Donor Profile  </vt:lpstr>
      <vt:lpstr>Donor Profile  </vt:lpstr>
      <vt:lpstr>Campaign Cost - General </vt:lpstr>
      <vt:lpstr>Campaign Cost - Targeted </vt:lpstr>
      <vt:lpstr>Donations Received - General </vt:lpstr>
      <vt:lpstr>Donations Received - Targeted </vt:lpstr>
      <vt:lpstr>Results Comparison </vt:lpstr>
      <vt:lpstr>Other Considerations </vt:lpstr>
      <vt:lpstr>Why Use Our Model?</vt:lpstr>
      <vt:lpstr>PowerPoint Presentation</vt:lpstr>
      <vt:lpstr>Clean The Data - Donors </vt:lpstr>
      <vt:lpstr>Clean The Data - Gifts</vt:lpstr>
      <vt:lpstr>Clean The Data- Campaigns</vt:lpstr>
      <vt:lpstr>Data Prep – Creation of Dependent Variable</vt:lpstr>
      <vt:lpstr>Split Gifts Into Train &amp; Test</vt:lpstr>
      <vt:lpstr>Create Features From Gifts</vt:lpstr>
      <vt:lpstr>Merge Tables </vt:lpstr>
      <vt:lpstr>Create Training Set &amp; Additional Features</vt:lpstr>
      <vt:lpstr>Pearson Analysis</vt:lpstr>
      <vt:lpstr>Choosing Our Algorithm </vt:lpstr>
      <vt:lpstr>Donor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GUILLOT Charlotte</dc:creator>
  <cp:revision>3</cp:revision>
  <dcterms:created xsi:type="dcterms:W3CDTF">2014-10-14T12:52:23Z</dcterms:created>
  <dcterms:modified xsi:type="dcterms:W3CDTF">2023-12-07T11:47:48Z</dcterms:modified>
</cp:coreProperties>
</file>