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4"/>
  </p:notesMasterIdLst>
  <p:sldIdLst>
    <p:sldId id="256" r:id="rId3"/>
    <p:sldId id="257" r:id="rId4"/>
    <p:sldId id="259" r:id="rId5"/>
    <p:sldId id="261" r:id="rId6"/>
    <p:sldId id="263" r:id="rId7"/>
    <p:sldId id="264" r:id="rId8"/>
    <p:sldId id="265" r:id="rId9"/>
    <p:sldId id="266" r:id="rId10"/>
    <p:sldId id="267" r:id="rId11"/>
    <p:sldId id="268" r:id="rId12"/>
    <p:sldId id="269" r:id="rId13"/>
  </p:sldIdLst>
  <p:sldSz cx="9144000" cy="5143500" type="screen16x9"/>
  <p:notesSz cx="6858000" cy="9144000"/>
  <p:embeddedFontLst>
    <p:embeddedFont>
      <p:font typeface="Georgia" panose="02040502050405020303" pitchFamily="18" charset="0"/>
      <p:regular r:id="rId15"/>
      <p:bold r:id="rId16"/>
      <p:italic r:id="rId17"/>
      <p:boldItalic r:id="rId18"/>
    </p:embeddedFont>
    <p:embeddedFont>
      <p:font typeface="Lato" panose="020F0502020204030203" pitchFamily="34" charset="0"/>
      <p:regular r:id="rId19"/>
      <p:bold r:id="rId20"/>
      <p:italic r:id="rId21"/>
      <p:boldItalic r:id="rId22"/>
    </p:embeddedFont>
    <p:embeddedFont>
      <p:font typeface="Merriweather" panose="00000500000000000000" pitchFamily="2" charset="0"/>
      <p:regular r:id="rId23"/>
      <p:bold r:id="rId24"/>
      <p:italic r:id="rId25"/>
      <p:boldItalic r:id="rId26"/>
    </p:embeddedFont>
    <p:embeddedFont>
      <p:font typeface="Montserrat" panose="000005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322"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1.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41588a3028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241588a3028_0_1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241588a3028_0_5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 name="Google Shape;342;g241588a3028_0_5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41588a3028_0_5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9" name="Google Shape;349;g241588a3028_0_5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41588a3028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g241588a3028_0_4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41588a3028_0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g241588a3028_0_5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41588a3028_0_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 name="Google Shape;293;g241588a3028_0_6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41588a3028_0_6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g241588a3028_0_6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241588a3028_0_6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4" name="Google Shape;314;g241588a3028_0_6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41588a3028_0_6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1" name="Google Shape;321;g241588a3028_0_6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41588a3028_0_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8" name="Google Shape;328;g241588a3028_0_6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41588a3028_0_5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5" name="Google Shape;335;g241588a3028_0_5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4"/>
        <p:cNvGrpSpPr/>
        <p:nvPr/>
      </p:nvGrpSpPr>
      <p:grpSpPr>
        <a:xfrm>
          <a:off x="0" y="0"/>
          <a:ext cx="0" cy="0"/>
          <a:chOff x="0" y="0"/>
          <a:chExt cx="0" cy="0"/>
        </a:xfrm>
      </p:grpSpPr>
      <p:sp>
        <p:nvSpPr>
          <p:cNvPr id="135" name="Google Shape;135;p14"/>
          <p:cNvSpPr/>
          <p:nvPr/>
        </p:nvSpPr>
        <p:spPr>
          <a:xfrm rot="5400000">
            <a:off x="7500300" y="505"/>
            <a:ext cx="1643700" cy="1643700"/>
          </a:xfrm>
          <a:prstGeom prst="diagStripe">
            <a:avLst>
              <a:gd name="adj" fmla="val 0"/>
            </a:avLst>
          </a:prstGeom>
          <a:solidFill>
            <a:schemeClr val="lt1">
              <a:alpha val="275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6" name="Google Shape;136;p14"/>
          <p:cNvGrpSpPr/>
          <p:nvPr/>
        </p:nvGrpSpPr>
        <p:grpSpPr>
          <a:xfrm>
            <a:off x="0" y="490"/>
            <a:ext cx="5153705" cy="5134399"/>
            <a:chOff x="0" y="75"/>
            <a:chExt cx="5153705" cy="5152950"/>
          </a:xfrm>
        </p:grpSpPr>
        <p:sp>
          <p:nvSpPr>
            <p:cNvPr id="137" name="Google Shape;137;p14"/>
            <p:cNvSpPr/>
            <p:nvPr/>
          </p:nvSpPr>
          <p:spPr>
            <a:xfrm rot="-5400000">
              <a:off x="455" y="-225"/>
              <a:ext cx="5152800" cy="5153700"/>
            </a:xfrm>
            <a:prstGeom prst="diagStripe">
              <a:avLst>
                <a:gd name="adj" fmla="val 50000"/>
              </a:avLst>
            </a:prstGeom>
            <a:solidFill>
              <a:schemeClr val="lt1">
                <a:alpha val="275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4"/>
            <p:cNvSpPr/>
            <p:nvPr/>
          </p:nvSpPr>
          <p:spPr>
            <a:xfrm rot="-5400000">
              <a:off x="150" y="1145825"/>
              <a:ext cx="3996600" cy="3996900"/>
            </a:xfrm>
            <a:prstGeom prst="diagStripe">
              <a:avLst>
                <a:gd name="adj" fmla="val 58774"/>
              </a:avLst>
            </a:prstGeom>
            <a:solidFill>
              <a:schemeClr val="lt1">
                <a:alpha val="275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4"/>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4"/>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1" name="Google Shape;141;p14"/>
          <p:cNvSpPr txBox="1">
            <a:spLocks noGrp="1"/>
          </p:cNvSpPr>
          <p:nvPr>
            <p:ph type="ctrTitle"/>
          </p:nvPr>
        </p:nvSpPr>
        <p:spPr>
          <a:xfrm>
            <a:off x="3537150" y="1578400"/>
            <a:ext cx="5017500" cy="15789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4000"/>
              <a:buNone/>
              <a:defRPr sz="4000"/>
            </a:lvl1pPr>
            <a:lvl2pPr lvl="1" algn="l" rtl="0">
              <a:lnSpc>
                <a:spcPct val="100000"/>
              </a:lnSpc>
              <a:spcBef>
                <a:spcPts val="0"/>
              </a:spcBef>
              <a:spcAft>
                <a:spcPts val="0"/>
              </a:spcAft>
              <a:buSzPts val="4000"/>
              <a:buNone/>
              <a:defRPr sz="4000"/>
            </a:lvl2pPr>
            <a:lvl3pPr lvl="2" algn="l" rtl="0">
              <a:lnSpc>
                <a:spcPct val="100000"/>
              </a:lnSpc>
              <a:spcBef>
                <a:spcPts val="0"/>
              </a:spcBef>
              <a:spcAft>
                <a:spcPts val="0"/>
              </a:spcAft>
              <a:buSzPts val="4000"/>
              <a:buNone/>
              <a:defRPr sz="4000"/>
            </a:lvl3pPr>
            <a:lvl4pPr lvl="3" algn="l" rtl="0">
              <a:lnSpc>
                <a:spcPct val="100000"/>
              </a:lnSpc>
              <a:spcBef>
                <a:spcPts val="0"/>
              </a:spcBef>
              <a:spcAft>
                <a:spcPts val="0"/>
              </a:spcAft>
              <a:buSzPts val="4000"/>
              <a:buNone/>
              <a:defRPr sz="4000"/>
            </a:lvl4pPr>
            <a:lvl5pPr lvl="4" algn="l" rtl="0">
              <a:lnSpc>
                <a:spcPct val="100000"/>
              </a:lnSpc>
              <a:spcBef>
                <a:spcPts val="0"/>
              </a:spcBef>
              <a:spcAft>
                <a:spcPts val="0"/>
              </a:spcAft>
              <a:buSzPts val="4000"/>
              <a:buNone/>
              <a:defRPr sz="4000"/>
            </a:lvl5pPr>
            <a:lvl6pPr lvl="5" algn="l" rtl="0">
              <a:lnSpc>
                <a:spcPct val="100000"/>
              </a:lnSpc>
              <a:spcBef>
                <a:spcPts val="0"/>
              </a:spcBef>
              <a:spcAft>
                <a:spcPts val="0"/>
              </a:spcAft>
              <a:buSzPts val="4000"/>
              <a:buNone/>
              <a:defRPr sz="4000"/>
            </a:lvl6pPr>
            <a:lvl7pPr lvl="6" algn="l" rtl="0">
              <a:lnSpc>
                <a:spcPct val="100000"/>
              </a:lnSpc>
              <a:spcBef>
                <a:spcPts val="0"/>
              </a:spcBef>
              <a:spcAft>
                <a:spcPts val="0"/>
              </a:spcAft>
              <a:buSzPts val="4000"/>
              <a:buNone/>
              <a:defRPr sz="4000"/>
            </a:lvl7pPr>
            <a:lvl8pPr lvl="7" algn="l" rtl="0">
              <a:lnSpc>
                <a:spcPct val="100000"/>
              </a:lnSpc>
              <a:spcBef>
                <a:spcPts val="0"/>
              </a:spcBef>
              <a:spcAft>
                <a:spcPts val="0"/>
              </a:spcAft>
              <a:buSzPts val="4000"/>
              <a:buNone/>
              <a:defRPr sz="4000"/>
            </a:lvl8pPr>
            <a:lvl9pPr lvl="8" algn="l" rtl="0">
              <a:lnSpc>
                <a:spcPct val="100000"/>
              </a:lnSpc>
              <a:spcBef>
                <a:spcPts val="0"/>
              </a:spcBef>
              <a:spcAft>
                <a:spcPts val="0"/>
              </a:spcAft>
              <a:buSzPts val="4000"/>
              <a:buNone/>
              <a:defRPr sz="4000"/>
            </a:lvl9pPr>
          </a:lstStyle>
          <a:p>
            <a:endParaRPr/>
          </a:p>
        </p:txBody>
      </p:sp>
      <p:sp>
        <p:nvSpPr>
          <p:cNvPr id="142" name="Google Shape;142;p14"/>
          <p:cNvSpPr txBox="1">
            <a:spLocks noGrp="1"/>
          </p:cNvSpPr>
          <p:nvPr>
            <p:ph type="subTitle" idx="1"/>
          </p:nvPr>
        </p:nvSpPr>
        <p:spPr>
          <a:xfrm>
            <a:off x="5083950" y="3924925"/>
            <a:ext cx="3470700" cy="5061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1300"/>
              <a:buNone/>
              <a:defRPr/>
            </a:lvl1pPr>
            <a:lvl2pPr lvl="1" algn="l" rtl="0">
              <a:lnSpc>
                <a:spcPct val="100000"/>
              </a:lnSpc>
              <a:spcBef>
                <a:spcPts val="0"/>
              </a:spcBef>
              <a:spcAft>
                <a:spcPts val="0"/>
              </a:spcAft>
              <a:buSzPts val="1300"/>
              <a:buNone/>
              <a:defRPr sz="1300"/>
            </a:lvl2pPr>
            <a:lvl3pPr lvl="2" algn="l" rtl="0">
              <a:lnSpc>
                <a:spcPct val="100000"/>
              </a:lnSpc>
              <a:spcBef>
                <a:spcPts val="0"/>
              </a:spcBef>
              <a:spcAft>
                <a:spcPts val="0"/>
              </a:spcAft>
              <a:buSzPts val="1300"/>
              <a:buNone/>
              <a:defRPr sz="1300"/>
            </a:lvl3pPr>
            <a:lvl4pPr lvl="3" algn="l" rtl="0">
              <a:lnSpc>
                <a:spcPct val="100000"/>
              </a:lnSpc>
              <a:spcBef>
                <a:spcPts val="0"/>
              </a:spcBef>
              <a:spcAft>
                <a:spcPts val="0"/>
              </a:spcAft>
              <a:buSzPts val="1300"/>
              <a:buNone/>
              <a:defRPr sz="1300"/>
            </a:lvl4pPr>
            <a:lvl5pPr lvl="4" algn="l" rtl="0">
              <a:lnSpc>
                <a:spcPct val="100000"/>
              </a:lnSpc>
              <a:spcBef>
                <a:spcPts val="0"/>
              </a:spcBef>
              <a:spcAft>
                <a:spcPts val="0"/>
              </a:spcAft>
              <a:buSzPts val="1300"/>
              <a:buNone/>
              <a:defRPr sz="1300"/>
            </a:lvl5pPr>
            <a:lvl6pPr lvl="5" algn="l" rtl="0">
              <a:lnSpc>
                <a:spcPct val="100000"/>
              </a:lnSpc>
              <a:spcBef>
                <a:spcPts val="0"/>
              </a:spcBef>
              <a:spcAft>
                <a:spcPts val="0"/>
              </a:spcAft>
              <a:buSzPts val="1300"/>
              <a:buNone/>
              <a:defRPr sz="1300"/>
            </a:lvl6pPr>
            <a:lvl7pPr lvl="6" algn="l" rtl="0">
              <a:lnSpc>
                <a:spcPct val="100000"/>
              </a:lnSpc>
              <a:spcBef>
                <a:spcPts val="0"/>
              </a:spcBef>
              <a:spcAft>
                <a:spcPts val="0"/>
              </a:spcAft>
              <a:buSzPts val="1300"/>
              <a:buNone/>
              <a:defRPr sz="1300"/>
            </a:lvl7pPr>
            <a:lvl8pPr lvl="7" algn="l" rtl="0">
              <a:lnSpc>
                <a:spcPct val="100000"/>
              </a:lnSpc>
              <a:spcBef>
                <a:spcPts val="0"/>
              </a:spcBef>
              <a:spcAft>
                <a:spcPts val="0"/>
              </a:spcAft>
              <a:buSzPts val="1300"/>
              <a:buNone/>
              <a:defRPr sz="1300"/>
            </a:lvl8pPr>
            <a:lvl9pPr lvl="8" algn="l" rtl="0">
              <a:lnSpc>
                <a:spcPct val="100000"/>
              </a:lnSpc>
              <a:spcBef>
                <a:spcPts val="0"/>
              </a:spcBef>
              <a:spcAft>
                <a:spcPts val="0"/>
              </a:spcAft>
              <a:buSzPts val="1300"/>
              <a:buNone/>
              <a:defRPr sz="1300"/>
            </a:lvl9pPr>
          </a:lstStyle>
          <a:p>
            <a:endParaRPr/>
          </a:p>
        </p:txBody>
      </p:sp>
      <p:sp>
        <p:nvSpPr>
          <p:cNvPr id="143" name="Google Shape;143;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4"/>
        <p:cNvGrpSpPr/>
        <p:nvPr/>
      </p:nvGrpSpPr>
      <p:grpSpPr>
        <a:xfrm>
          <a:off x="0" y="0"/>
          <a:ext cx="0" cy="0"/>
          <a:chOff x="0" y="0"/>
          <a:chExt cx="0" cy="0"/>
        </a:xfrm>
      </p:grpSpPr>
      <p:grpSp>
        <p:nvGrpSpPr>
          <p:cNvPr id="145" name="Google Shape;145;p15"/>
          <p:cNvGrpSpPr/>
          <p:nvPr/>
        </p:nvGrpSpPr>
        <p:grpSpPr>
          <a:xfrm>
            <a:off x="0" y="381001"/>
            <a:ext cx="1037850" cy="1016288"/>
            <a:chOff x="0" y="381001"/>
            <a:chExt cx="1037850" cy="1016288"/>
          </a:xfrm>
        </p:grpSpPr>
        <p:sp>
          <p:nvSpPr>
            <p:cNvPr id="146" name="Google Shape;146;p1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8" name="Google Shape;148;p1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149" name="Google Shape;149;p15"/>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150" name="Google Shape;150;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1"/>
        <p:cNvGrpSpPr/>
        <p:nvPr/>
      </p:nvGrpSpPr>
      <p:grpSpPr>
        <a:xfrm>
          <a:off x="0" y="0"/>
          <a:ext cx="0" cy="0"/>
          <a:chOff x="0" y="0"/>
          <a:chExt cx="0" cy="0"/>
        </a:xfrm>
      </p:grpSpPr>
      <p:grpSp>
        <p:nvGrpSpPr>
          <p:cNvPr id="152" name="Google Shape;152;p16"/>
          <p:cNvGrpSpPr/>
          <p:nvPr/>
        </p:nvGrpSpPr>
        <p:grpSpPr>
          <a:xfrm>
            <a:off x="4406400" y="0"/>
            <a:ext cx="4737600" cy="5143065"/>
            <a:chOff x="4406400" y="0"/>
            <a:chExt cx="4737600" cy="5143065"/>
          </a:xfrm>
        </p:grpSpPr>
        <p:sp>
          <p:nvSpPr>
            <p:cNvPr id="153" name="Google Shape;153;p16"/>
            <p:cNvSpPr/>
            <p:nvPr/>
          </p:nvSpPr>
          <p:spPr>
            <a:xfrm rot="5400000">
              <a:off x="4408200" y="-1800"/>
              <a:ext cx="4734000" cy="4737600"/>
            </a:xfrm>
            <a:prstGeom prst="diagStripe">
              <a:avLst>
                <a:gd name="adj" fmla="val 49469"/>
              </a:avLst>
            </a:prstGeom>
            <a:solidFill>
              <a:schemeClr val="lt1">
                <a:alpha val="314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6"/>
            <p:cNvSpPr/>
            <p:nvPr/>
          </p:nvSpPr>
          <p:spPr>
            <a:xfrm rot="5400000">
              <a:off x="4841125" y="5700"/>
              <a:ext cx="4298100" cy="4286700"/>
            </a:xfrm>
            <a:prstGeom prst="diagStripe">
              <a:avLst>
                <a:gd name="adj" fmla="val 0"/>
              </a:avLst>
            </a:prstGeom>
            <a:solidFill>
              <a:schemeClr val="lt1">
                <a:alpha val="314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6"/>
            <p:cNvSpPr/>
            <p:nvPr/>
          </p:nvSpPr>
          <p:spPr>
            <a:xfrm rot="-5400000">
              <a:off x="5618399" y="1236468"/>
              <a:ext cx="808800" cy="808800"/>
            </a:xfrm>
            <a:prstGeom prst="diagStripe">
              <a:avLst>
                <a:gd name="adj" fmla="val 50000"/>
              </a:avLst>
            </a:prstGeom>
            <a:solidFill>
              <a:schemeClr val="lt1">
                <a:alpha val="70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6"/>
            <p:cNvSpPr/>
            <p:nvPr/>
          </p:nvSpPr>
          <p:spPr>
            <a:xfrm flipH="1">
              <a:off x="5849857" y="1443956"/>
              <a:ext cx="808800" cy="808800"/>
            </a:xfrm>
            <a:prstGeom prst="diagStripe">
              <a:avLst>
                <a:gd name="adj" fmla="val 50000"/>
              </a:avLst>
            </a:prstGeom>
            <a:solidFill>
              <a:schemeClr val="lt1">
                <a:alpha val="70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6"/>
            <p:cNvSpPr/>
            <p:nvPr/>
          </p:nvSpPr>
          <p:spPr>
            <a:xfrm rot="-5400000">
              <a:off x="5987081" y="2469465"/>
              <a:ext cx="808800" cy="808800"/>
            </a:xfrm>
            <a:prstGeom prst="diagStripe">
              <a:avLst>
                <a:gd name="adj" fmla="val 50000"/>
              </a:avLst>
            </a:prstGeom>
            <a:solidFill>
              <a:schemeClr val="lt1">
                <a:alpha val="70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6"/>
            <p:cNvSpPr/>
            <p:nvPr/>
          </p:nvSpPr>
          <p:spPr>
            <a:xfrm flipH="1">
              <a:off x="6222115" y="2676953"/>
              <a:ext cx="808800" cy="808800"/>
            </a:xfrm>
            <a:prstGeom prst="diagStripe">
              <a:avLst>
                <a:gd name="adj" fmla="val 50000"/>
              </a:avLst>
            </a:prstGeom>
            <a:solidFill>
              <a:schemeClr val="lt1">
                <a:alpha val="70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6"/>
            <p:cNvSpPr/>
            <p:nvPr/>
          </p:nvSpPr>
          <p:spPr>
            <a:xfrm rot="-5400000">
              <a:off x="6675341" y="1862018"/>
              <a:ext cx="808800" cy="808800"/>
            </a:xfrm>
            <a:prstGeom prst="diagStripe">
              <a:avLst>
                <a:gd name="adj" fmla="val 50000"/>
              </a:avLst>
            </a:prstGeom>
            <a:solidFill>
              <a:schemeClr val="lt1">
                <a:alpha val="70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6"/>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6"/>
            <p:cNvSpPr/>
            <p:nvPr/>
          </p:nvSpPr>
          <p:spPr>
            <a:xfrm rot="-5400000">
              <a:off x="6861141" y="2477810"/>
              <a:ext cx="808800" cy="808800"/>
            </a:xfrm>
            <a:prstGeom prst="diagStripe">
              <a:avLst>
                <a:gd name="adj" fmla="val 50000"/>
              </a:avLst>
            </a:prstGeom>
            <a:solidFill>
              <a:schemeClr val="lt1">
                <a:alpha val="70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6"/>
            <p:cNvSpPr/>
            <p:nvPr/>
          </p:nvSpPr>
          <p:spPr>
            <a:xfrm flipH="1">
              <a:off x="7965266" y="2692963"/>
              <a:ext cx="808800" cy="808800"/>
            </a:xfrm>
            <a:prstGeom prst="diagStripe">
              <a:avLst>
                <a:gd name="adj" fmla="val 50000"/>
              </a:avLst>
            </a:prstGeom>
            <a:solidFill>
              <a:schemeClr val="lt1">
                <a:alpha val="70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6"/>
            <p:cNvSpPr/>
            <p:nvPr/>
          </p:nvSpPr>
          <p:spPr>
            <a:xfrm flipH="1">
              <a:off x="8145082" y="3308755"/>
              <a:ext cx="808800" cy="808800"/>
            </a:xfrm>
            <a:prstGeom prst="diagStripe">
              <a:avLst>
                <a:gd name="adj" fmla="val 50000"/>
              </a:avLst>
            </a:prstGeom>
            <a:solidFill>
              <a:schemeClr val="lt1">
                <a:alpha val="70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6"/>
            <p:cNvSpPr/>
            <p:nvPr/>
          </p:nvSpPr>
          <p:spPr>
            <a:xfrm rot="-5400000">
              <a:off x="7047599" y="3095015"/>
              <a:ext cx="808800" cy="808800"/>
            </a:xfrm>
            <a:prstGeom prst="diagStripe">
              <a:avLst>
                <a:gd name="adj" fmla="val 50000"/>
              </a:avLst>
            </a:prstGeom>
            <a:solidFill>
              <a:schemeClr val="lt1">
                <a:alpha val="70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6"/>
            <p:cNvSpPr/>
            <p:nvPr/>
          </p:nvSpPr>
          <p:spPr>
            <a:xfrm flipH="1">
              <a:off x="7276649" y="3302502"/>
              <a:ext cx="808800" cy="808800"/>
            </a:xfrm>
            <a:prstGeom prst="diagStripe">
              <a:avLst>
                <a:gd name="adj" fmla="val 50000"/>
              </a:avLst>
            </a:prstGeom>
            <a:solidFill>
              <a:schemeClr val="lt1">
                <a:alpha val="70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6"/>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6"/>
            <p:cNvSpPr/>
            <p:nvPr/>
          </p:nvSpPr>
          <p:spPr>
            <a:xfrm flipH="1">
              <a:off x="7462448" y="3918294"/>
              <a:ext cx="808800" cy="808800"/>
            </a:xfrm>
            <a:prstGeom prst="diagStripe">
              <a:avLst>
                <a:gd name="adj" fmla="val 50000"/>
              </a:avLst>
            </a:prstGeom>
            <a:solidFill>
              <a:schemeClr val="lt1">
                <a:alpha val="70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6"/>
            <p:cNvSpPr/>
            <p:nvPr/>
          </p:nvSpPr>
          <p:spPr>
            <a:xfrm rot="-5400000">
              <a:off x="8102491" y="3718473"/>
              <a:ext cx="808800" cy="808800"/>
            </a:xfrm>
            <a:prstGeom prst="diagStripe">
              <a:avLst>
                <a:gd name="adj" fmla="val 50000"/>
              </a:avLst>
            </a:prstGeom>
            <a:solidFill>
              <a:schemeClr val="lt1">
                <a:alpha val="70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6"/>
            <p:cNvSpPr/>
            <p:nvPr/>
          </p:nvSpPr>
          <p:spPr>
            <a:xfrm flipH="1">
              <a:off x="8334533" y="3925960"/>
              <a:ext cx="808800" cy="808800"/>
            </a:xfrm>
            <a:prstGeom prst="diagStripe">
              <a:avLst>
                <a:gd name="adj" fmla="val 50000"/>
              </a:avLst>
            </a:prstGeom>
            <a:solidFill>
              <a:schemeClr val="lt1">
                <a:alpha val="70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6"/>
            <p:cNvSpPr/>
            <p:nvPr/>
          </p:nvSpPr>
          <p:spPr>
            <a:xfrm rot="-5400000">
              <a:off x="8288290" y="4334265"/>
              <a:ext cx="808800" cy="808800"/>
            </a:xfrm>
            <a:prstGeom prst="diagStripe">
              <a:avLst>
                <a:gd name="adj" fmla="val 50000"/>
              </a:avLst>
            </a:prstGeom>
            <a:solidFill>
              <a:schemeClr val="lt1">
                <a:alpha val="70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1" name="Google Shape;171;p16"/>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72" name="Google Shape;172;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3"/>
        <p:cNvGrpSpPr/>
        <p:nvPr/>
      </p:nvGrpSpPr>
      <p:grpSpPr>
        <a:xfrm>
          <a:off x="0" y="0"/>
          <a:ext cx="0" cy="0"/>
          <a:chOff x="0" y="0"/>
          <a:chExt cx="0" cy="0"/>
        </a:xfrm>
      </p:grpSpPr>
      <p:grpSp>
        <p:nvGrpSpPr>
          <p:cNvPr id="174" name="Google Shape;174;p17"/>
          <p:cNvGrpSpPr/>
          <p:nvPr/>
        </p:nvGrpSpPr>
        <p:grpSpPr>
          <a:xfrm>
            <a:off x="0" y="381001"/>
            <a:ext cx="1037850" cy="1016288"/>
            <a:chOff x="0" y="381001"/>
            <a:chExt cx="1037850" cy="1016288"/>
          </a:xfrm>
        </p:grpSpPr>
        <p:sp>
          <p:nvSpPr>
            <p:cNvPr id="175" name="Google Shape;175;p1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7" name="Google Shape;177;p17"/>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178" name="Google Shape;178;p17"/>
          <p:cNvSpPr txBox="1">
            <a:spLocks noGrp="1"/>
          </p:cNvSpPr>
          <p:nvPr>
            <p:ph type="body" idx="1"/>
          </p:nvPr>
        </p:nvSpPr>
        <p:spPr>
          <a:xfrm>
            <a:off x="1297500" y="1567550"/>
            <a:ext cx="3403200" cy="29112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179" name="Google Shape;179;p17"/>
          <p:cNvSpPr txBox="1">
            <a:spLocks noGrp="1"/>
          </p:cNvSpPr>
          <p:nvPr>
            <p:ph type="body" idx="2"/>
          </p:nvPr>
        </p:nvSpPr>
        <p:spPr>
          <a:xfrm>
            <a:off x="4933221" y="1567550"/>
            <a:ext cx="3403200" cy="29112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180" name="Google Shape;180;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1"/>
        <p:cNvGrpSpPr/>
        <p:nvPr/>
      </p:nvGrpSpPr>
      <p:grpSpPr>
        <a:xfrm>
          <a:off x="0" y="0"/>
          <a:ext cx="0" cy="0"/>
          <a:chOff x="0" y="0"/>
          <a:chExt cx="0" cy="0"/>
        </a:xfrm>
      </p:grpSpPr>
      <p:grpSp>
        <p:nvGrpSpPr>
          <p:cNvPr id="182" name="Google Shape;182;p18"/>
          <p:cNvGrpSpPr/>
          <p:nvPr/>
        </p:nvGrpSpPr>
        <p:grpSpPr>
          <a:xfrm>
            <a:off x="0" y="381001"/>
            <a:ext cx="1037850" cy="1016288"/>
            <a:chOff x="0" y="381001"/>
            <a:chExt cx="1037850" cy="1016288"/>
          </a:xfrm>
        </p:grpSpPr>
        <p:sp>
          <p:nvSpPr>
            <p:cNvPr id="183" name="Google Shape;183;p1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8"/>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5" name="Google Shape;185;p18"/>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186" name="Google Shape;186;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7"/>
        <p:cNvGrpSpPr/>
        <p:nvPr/>
      </p:nvGrpSpPr>
      <p:grpSpPr>
        <a:xfrm>
          <a:off x="0" y="0"/>
          <a:ext cx="0" cy="0"/>
          <a:chOff x="0" y="0"/>
          <a:chExt cx="0" cy="0"/>
        </a:xfrm>
      </p:grpSpPr>
      <p:grpSp>
        <p:nvGrpSpPr>
          <p:cNvPr id="188" name="Google Shape;188;p19"/>
          <p:cNvGrpSpPr/>
          <p:nvPr/>
        </p:nvGrpSpPr>
        <p:grpSpPr>
          <a:xfrm>
            <a:off x="0" y="381001"/>
            <a:ext cx="1037850" cy="1016288"/>
            <a:chOff x="0" y="381001"/>
            <a:chExt cx="1037850" cy="1016288"/>
          </a:xfrm>
        </p:grpSpPr>
        <p:sp>
          <p:nvSpPr>
            <p:cNvPr id="189" name="Google Shape;189;p1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1" name="Google Shape;191;p19"/>
          <p:cNvSpPr txBox="1">
            <a:spLocks noGrp="1"/>
          </p:cNvSpPr>
          <p:nvPr>
            <p:ph type="title"/>
          </p:nvPr>
        </p:nvSpPr>
        <p:spPr>
          <a:xfrm>
            <a:off x="1297500" y="393750"/>
            <a:ext cx="3798900" cy="14931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192" name="Google Shape;192;p19"/>
          <p:cNvSpPr txBox="1">
            <a:spLocks noGrp="1"/>
          </p:cNvSpPr>
          <p:nvPr>
            <p:ph type="body" idx="1"/>
          </p:nvPr>
        </p:nvSpPr>
        <p:spPr>
          <a:xfrm>
            <a:off x="1297500" y="1972550"/>
            <a:ext cx="3798900" cy="24159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193" name="Google Shape;193;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94"/>
        <p:cNvGrpSpPr/>
        <p:nvPr/>
      </p:nvGrpSpPr>
      <p:grpSpPr>
        <a:xfrm>
          <a:off x="0" y="0"/>
          <a:ext cx="0" cy="0"/>
          <a:chOff x="0" y="0"/>
          <a:chExt cx="0" cy="0"/>
        </a:xfrm>
      </p:grpSpPr>
      <p:grpSp>
        <p:nvGrpSpPr>
          <p:cNvPr id="195" name="Google Shape;195;p20"/>
          <p:cNvGrpSpPr/>
          <p:nvPr/>
        </p:nvGrpSpPr>
        <p:grpSpPr>
          <a:xfrm>
            <a:off x="4406400" y="0"/>
            <a:ext cx="4737600" cy="5143500"/>
            <a:chOff x="4406400" y="0"/>
            <a:chExt cx="4737600" cy="5143500"/>
          </a:xfrm>
        </p:grpSpPr>
        <p:sp>
          <p:nvSpPr>
            <p:cNvPr id="196" name="Google Shape;196;p20"/>
            <p:cNvSpPr/>
            <p:nvPr/>
          </p:nvSpPr>
          <p:spPr>
            <a:xfrm rot="5400000">
              <a:off x="4407900" y="-1500"/>
              <a:ext cx="4734600" cy="4737600"/>
            </a:xfrm>
            <a:prstGeom prst="diagStripe">
              <a:avLst>
                <a:gd name="adj" fmla="val 49469"/>
              </a:avLst>
            </a:prstGeom>
            <a:solidFill>
              <a:schemeClr val="lt1">
                <a:alpha val="314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20"/>
            <p:cNvSpPr/>
            <p:nvPr/>
          </p:nvSpPr>
          <p:spPr>
            <a:xfrm rot="5400000">
              <a:off x="4840825" y="6000"/>
              <a:ext cx="4298700" cy="4286700"/>
            </a:xfrm>
            <a:prstGeom prst="diagStripe">
              <a:avLst>
                <a:gd name="adj" fmla="val 0"/>
              </a:avLst>
            </a:prstGeom>
            <a:solidFill>
              <a:schemeClr val="lt1">
                <a:alpha val="314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20"/>
            <p:cNvSpPr/>
            <p:nvPr/>
          </p:nvSpPr>
          <p:spPr>
            <a:xfrm rot="-5400000">
              <a:off x="5618399" y="1236641"/>
              <a:ext cx="808800" cy="808800"/>
            </a:xfrm>
            <a:prstGeom prst="diagStripe">
              <a:avLst>
                <a:gd name="adj" fmla="val 50000"/>
              </a:avLst>
            </a:prstGeom>
            <a:solidFill>
              <a:schemeClr val="lt1">
                <a:alpha val="70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20"/>
            <p:cNvSpPr/>
            <p:nvPr/>
          </p:nvSpPr>
          <p:spPr>
            <a:xfrm flipH="1">
              <a:off x="5849857" y="1444078"/>
              <a:ext cx="808800" cy="808800"/>
            </a:xfrm>
            <a:prstGeom prst="diagStripe">
              <a:avLst>
                <a:gd name="adj" fmla="val 50000"/>
              </a:avLst>
            </a:prstGeom>
            <a:solidFill>
              <a:schemeClr val="lt1">
                <a:alpha val="70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20"/>
            <p:cNvSpPr/>
            <p:nvPr/>
          </p:nvSpPr>
          <p:spPr>
            <a:xfrm rot="-5400000">
              <a:off x="5987081" y="2469743"/>
              <a:ext cx="808800" cy="808800"/>
            </a:xfrm>
            <a:prstGeom prst="diagStripe">
              <a:avLst>
                <a:gd name="adj" fmla="val 50000"/>
              </a:avLst>
            </a:prstGeom>
            <a:solidFill>
              <a:schemeClr val="lt1">
                <a:alpha val="70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20"/>
            <p:cNvSpPr/>
            <p:nvPr/>
          </p:nvSpPr>
          <p:spPr>
            <a:xfrm flipH="1">
              <a:off x="6222115" y="2677179"/>
              <a:ext cx="808800" cy="808800"/>
            </a:xfrm>
            <a:prstGeom prst="diagStripe">
              <a:avLst>
                <a:gd name="adj" fmla="val 50000"/>
              </a:avLst>
            </a:prstGeom>
            <a:solidFill>
              <a:schemeClr val="lt1">
                <a:alpha val="70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20"/>
            <p:cNvSpPr/>
            <p:nvPr/>
          </p:nvSpPr>
          <p:spPr>
            <a:xfrm rot="-5400000">
              <a:off x="6675341" y="1862244"/>
              <a:ext cx="808800" cy="808800"/>
            </a:xfrm>
            <a:prstGeom prst="diagStripe">
              <a:avLst>
                <a:gd name="adj" fmla="val 50000"/>
              </a:avLst>
            </a:prstGeom>
            <a:solidFill>
              <a:schemeClr val="lt1">
                <a:alpha val="70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20"/>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20"/>
            <p:cNvSpPr/>
            <p:nvPr/>
          </p:nvSpPr>
          <p:spPr>
            <a:xfrm rot="-5400000">
              <a:off x="6861141" y="2478088"/>
              <a:ext cx="808800" cy="808800"/>
            </a:xfrm>
            <a:prstGeom prst="diagStripe">
              <a:avLst>
                <a:gd name="adj" fmla="val 50000"/>
              </a:avLst>
            </a:prstGeom>
            <a:solidFill>
              <a:schemeClr val="lt1">
                <a:alpha val="70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20"/>
            <p:cNvSpPr/>
            <p:nvPr/>
          </p:nvSpPr>
          <p:spPr>
            <a:xfrm flipH="1">
              <a:off x="7965266" y="2693191"/>
              <a:ext cx="808800" cy="808800"/>
            </a:xfrm>
            <a:prstGeom prst="diagStripe">
              <a:avLst>
                <a:gd name="adj" fmla="val 50000"/>
              </a:avLst>
            </a:prstGeom>
            <a:solidFill>
              <a:schemeClr val="lt1">
                <a:alpha val="70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20"/>
            <p:cNvSpPr/>
            <p:nvPr/>
          </p:nvSpPr>
          <p:spPr>
            <a:xfrm flipH="1">
              <a:off x="8145082" y="3309036"/>
              <a:ext cx="808800" cy="808800"/>
            </a:xfrm>
            <a:prstGeom prst="diagStripe">
              <a:avLst>
                <a:gd name="adj" fmla="val 50000"/>
              </a:avLst>
            </a:prstGeom>
            <a:solidFill>
              <a:schemeClr val="lt1">
                <a:alpha val="70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20"/>
            <p:cNvSpPr/>
            <p:nvPr/>
          </p:nvSpPr>
          <p:spPr>
            <a:xfrm rot="-5400000">
              <a:off x="7047599" y="3095345"/>
              <a:ext cx="808800" cy="808800"/>
            </a:xfrm>
            <a:prstGeom prst="diagStripe">
              <a:avLst>
                <a:gd name="adj" fmla="val 50000"/>
              </a:avLst>
            </a:prstGeom>
            <a:solidFill>
              <a:schemeClr val="lt1">
                <a:alpha val="70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20"/>
            <p:cNvSpPr/>
            <p:nvPr/>
          </p:nvSpPr>
          <p:spPr>
            <a:xfrm flipH="1">
              <a:off x="7276649" y="3302781"/>
              <a:ext cx="808800" cy="808800"/>
            </a:xfrm>
            <a:prstGeom prst="diagStripe">
              <a:avLst>
                <a:gd name="adj" fmla="val 50000"/>
              </a:avLst>
            </a:prstGeom>
            <a:solidFill>
              <a:schemeClr val="lt1">
                <a:alpha val="70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20"/>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0"/>
            <p:cNvSpPr/>
            <p:nvPr/>
          </p:nvSpPr>
          <p:spPr>
            <a:xfrm flipH="1">
              <a:off x="7462448" y="3918625"/>
              <a:ext cx="808800" cy="808800"/>
            </a:xfrm>
            <a:prstGeom prst="diagStripe">
              <a:avLst>
                <a:gd name="adj" fmla="val 50000"/>
              </a:avLst>
            </a:prstGeom>
            <a:solidFill>
              <a:schemeClr val="lt1">
                <a:alpha val="70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20"/>
            <p:cNvSpPr/>
            <p:nvPr/>
          </p:nvSpPr>
          <p:spPr>
            <a:xfrm rot="-5400000">
              <a:off x="8102491" y="3718856"/>
              <a:ext cx="808800" cy="808800"/>
            </a:xfrm>
            <a:prstGeom prst="diagStripe">
              <a:avLst>
                <a:gd name="adj" fmla="val 50000"/>
              </a:avLst>
            </a:prstGeom>
            <a:solidFill>
              <a:schemeClr val="lt1">
                <a:alpha val="70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20"/>
            <p:cNvSpPr/>
            <p:nvPr/>
          </p:nvSpPr>
          <p:spPr>
            <a:xfrm flipH="1">
              <a:off x="8334533" y="3926292"/>
              <a:ext cx="808800" cy="808800"/>
            </a:xfrm>
            <a:prstGeom prst="diagStripe">
              <a:avLst>
                <a:gd name="adj" fmla="val 50000"/>
              </a:avLst>
            </a:prstGeom>
            <a:solidFill>
              <a:schemeClr val="lt1">
                <a:alpha val="70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0"/>
            <p:cNvSpPr/>
            <p:nvPr/>
          </p:nvSpPr>
          <p:spPr>
            <a:xfrm rot="-5400000">
              <a:off x="8288290" y="4334700"/>
              <a:ext cx="808800" cy="808800"/>
            </a:xfrm>
            <a:prstGeom prst="diagStripe">
              <a:avLst>
                <a:gd name="adj" fmla="val 50000"/>
              </a:avLst>
            </a:prstGeom>
            <a:solidFill>
              <a:schemeClr val="lt1">
                <a:alpha val="70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4" name="Google Shape;214;p20"/>
          <p:cNvSpPr txBox="1">
            <a:spLocks noGrp="1"/>
          </p:cNvSpPr>
          <p:nvPr>
            <p:ph type="title"/>
          </p:nvPr>
        </p:nvSpPr>
        <p:spPr>
          <a:xfrm>
            <a:off x="823850" y="866775"/>
            <a:ext cx="4587000" cy="35211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215" name="Google Shape;215;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6"/>
        <p:cNvGrpSpPr/>
        <p:nvPr/>
      </p:nvGrpSpPr>
      <p:grpSpPr>
        <a:xfrm>
          <a:off x="0" y="0"/>
          <a:ext cx="0" cy="0"/>
          <a:chOff x="0" y="0"/>
          <a:chExt cx="0" cy="0"/>
        </a:xfrm>
      </p:grpSpPr>
      <p:grpSp>
        <p:nvGrpSpPr>
          <p:cNvPr id="217" name="Google Shape;217;p21"/>
          <p:cNvGrpSpPr/>
          <p:nvPr/>
        </p:nvGrpSpPr>
        <p:grpSpPr>
          <a:xfrm>
            <a:off x="0" y="381001"/>
            <a:ext cx="1037850" cy="1016288"/>
            <a:chOff x="0" y="381001"/>
            <a:chExt cx="1037850" cy="1016288"/>
          </a:xfrm>
        </p:grpSpPr>
        <p:sp>
          <p:nvSpPr>
            <p:cNvPr id="218" name="Google Shape;218;p21"/>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21"/>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0" name="Google Shape;220;p21"/>
          <p:cNvSpPr txBox="1">
            <a:spLocks noGrp="1"/>
          </p:cNvSpPr>
          <p:nvPr>
            <p:ph type="title"/>
          </p:nvPr>
        </p:nvSpPr>
        <p:spPr>
          <a:xfrm>
            <a:off x="1297500" y="1658325"/>
            <a:ext cx="3036300" cy="1751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221" name="Google Shape;221;p21"/>
          <p:cNvSpPr txBox="1">
            <a:spLocks noGrp="1"/>
          </p:cNvSpPr>
          <p:nvPr>
            <p:ph type="subTitle" idx="1"/>
          </p:nvPr>
        </p:nvSpPr>
        <p:spPr>
          <a:xfrm>
            <a:off x="1297500" y="3538000"/>
            <a:ext cx="3036300" cy="5061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1300"/>
              <a:buNone/>
              <a:defRPr/>
            </a:lvl1pPr>
            <a:lvl2pPr lvl="1" algn="l" rtl="0">
              <a:lnSpc>
                <a:spcPct val="100000"/>
              </a:lnSpc>
              <a:spcBef>
                <a:spcPts val="0"/>
              </a:spcBef>
              <a:spcAft>
                <a:spcPts val="0"/>
              </a:spcAft>
              <a:buSzPts val="1300"/>
              <a:buNone/>
              <a:defRPr sz="1300"/>
            </a:lvl2pPr>
            <a:lvl3pPr lvl="2" algn="l" rtl="0">
              <a:lnSpc>
                <a:spcPct val="100000"/>
              </a:lnSpc>
              <a:spcBef>
                <a:spcPts val="0"/>
              </a:spcBef>
              <a:spcAft>
                <a:spcPts val="0"/>
              </a:spcAft>
              <a:buSzPts val="1300"/>
              <a:buNone/>
              <a:defRPr sz="1300"/>
            </a:lvl3pPr>
            <a:lvl4pPr lvl="3" algn="l" rtl="0">
              <a:lnSpc>
                <a:spcPct val="100000"/>
              </a:lnSpc>
              <a:spcBef>
                <a:spcPts val="0"/>
              </a:spcBef>
              <a:spcAft>
                <a:spcPts val="0"/>
              </a:spcAft>
              <a:buSzPts val="1300"/>
              <a:buNone/>
              <a:defRPr sz="1300"/>
            </a:lvl4pPr>
            <a:lvl5pPr lvl="4" algn="l" rtl="0">
              <a:lnSpc>
                <a:spcPct val="100000"/>
              </a:lnSpc>
              <a:spcBef>
                <a:spcPts val="0"/>
              </a:spcBef>
              <a:spcAft>
                <a:spcPts val="0"/>
              </a:spcAft>
              <a:buSzPts val="1300"/>
              <a:buNone/>
              <a:defRPr sz="1300"/>
            </a:lvl5pPr>
            <a:lvl6pPr lvl="5" algn="l" rtl="0">
              <a:lnSpc>
                <a:spcPct val="100000"/>
              </a:lnSpc>
              <a:spcBef>
                <a:spcPts val="0"/>
              </a:spcBef>
              <a:spcAft>
                <a:spcPts val="0"/>
              </a:spcAft>
              <a:buSzPts val="1300"/>
              <a:buNone/>
              <a:defRPr sz="1300"/>
            </a:lvl6pPr>
            <a:lvl7pPr lvl="6" algn="l" rtl="0">
              <a:lnSpc>
                <a:spcPct val="100000"/>
              </a:lnSpc>
              <a:spcBef>
                <a:spcPts val="0"/>
              </a:spcBef>
              <a:spcAft>
                <a:spcPts val="0"/>
              </a:spcAft>
              <a:buSzPts val="1300"/>
              <a:buNone/>
              <a:defRPr sz="1300"/>
            </a:lvl7pPr>
            <a:lvl8pPr lvl="7" algn="l" rtl="0">
              <a:lnSpc>
                <a:spcPct val="100000"/>
              </a:lnSpc>
              <a:spcBef>
                <a:spcPts val="0"/>
              </a:spcBef>
              <a:spcAft>
                <a:spcPts val="0"/>
              </a:spcAft>
              <a:buSzPts val="1300"/>
              <a:buNone/>
              <a:defRPr sz="1300"/>
            </a:lvl8pPr>
            <a:lvl9pPr lvl="8" algn="l" rtl="0">
              <a:lnSpc>
                <a:spcPct val="100000"/>
              </a:lnSpc>
              <a:spcBef>
                <a:spcPts val="0"/>
              </a:spcBef>
              <a:spcAft>
                <a:spcPts val="0"/>
              </a:spcAft>
              <a:buSzPts val="1300"/>
              <a:buNone/>
              <a:defRPr sz="1300"/>
            </a:lvl9pPr>
          </a:lstStyle>
          <a:p>
            <a:endParaRPr/>
          </a:p>
        </p:txBody>
      </p:sp>
      <p:sp>
        <p:nvSpPr>
          <p:cNvPr id="222" name="Google Shape;222;p21"/>
          <p:cNvSpPr txBox="1">
            <a:spLocks noGrp="1"/>
          </p:cNvSpPr>
          <p:nvPr>
            <p:ph type="body" idx="2"/>
          </p:nvPr>
        </p:nvSpPr>
        <p:spPr>
          <a:xfrm>
            <a:off x="4648200" y="1696600"/>
            <a:ext cx="3676800" cy="23475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223" name="Google Shape;223;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24"/>
        <p:cNvGrpSpPr/>
        <p:nvPr/>
      </p:nvGrpSpPr>
      <p:grpSpPr>
        <a:xfrm>
          <a:off x="0" y="0"/>
          <a:ext cx="0" cy="0"/>
          <a:chOff x="0" y="0"/>
          <a:chExt cx="0" cy="0"/>
        </a:xfrm>
      </p:grpSpPr>
      <p:grpSp>
        <p:nvGrpSpPr>
          <p:cNvPr id="225" name="Google Shape;225;p22"/>
          <p:cNvGrpSpPr/>
          <p:nvPr/>
        </p:nvGrpSpPr>
        <p:grpSpPr>
          <a:xfrm>
            <a:off x="0" y="4128572"/>
            <a:ext cx="698925" cy="684657"/>
            <a:chOff x="0" y="3785672"/>
            <a:chExt cx="698925" cy="684657"/>
          </a:xfrm>
        </p:grpSpPr>
        <p:sp>
          <p:nvSpPr>
            <p:cNvPr id="226" name="Google Shape;226;p22"/>
            <p:cNvSpPr/>
            <p:nvPr/>
          </p:nvSpPr>
          <p:spPr>
            <a:xfrm rot="-5400000">
              <a:off x="0" y="3785672"/>
              <a:ext cx="544800" cy="544800"/>
            </a:xfrm>
            <a:prstGeom prst="diagStripe">
              <a:avLst>
                <a:gd name="adj" fmla="val 50000"/>
              </a:avLst>
            </a:prstGeom>
            <a:solidFill>
              <a:schemeClr val="lt1">
                <a:alpha val="941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22"/>
            <p:cNvSpPr/>
            <p:nvPr/>
          </p:nvSpPr>
          <p:spPr>
            <a:xfrm flipH="1">
              <a:off x="154125" y="3925529"/>
              <a:ext cx="544800" cy="544800"/>
            </a:xfrm>
            <a:prstGeom prst="diagStripe">
              <a:avLst>
                <a:gd name="adj" fmla="val 50000"/>
              </a:avLst>
            </a:prstGeom>
            <a:solidFill>
              <a:schemeClr val="lt1">
                <a:alpha val="941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8" name="Google Shape;228;p22"/>
          <p:cNvSpPr txBox="1">
            <a:spLocks noGrp="1"/>
          </p:cNvSpPr>
          <p:nvPr>
            <p:ph type="body" idx="1"/>
          </p:nvPr>
        </p:nvSpPr>
        <p:spPr>
          <a:xfrm>
            <a:off x="812725" y="4305375"/>
            <a:ext cx="6936000" cy="523800"/>
          </a:xfrm>
          <a:prstGeom prst="rect">
            <a:avLst/>
          </a:prstGeom>
          <a:noFill/>
          <a:ln>
            <a:noFill/>
          </a:ln>
        </p:spPr>
        <p:txBody>
          <a:bodyPr spcFirstLastPara="1" wrap="square" lIns="91425" tIns="91425" rIns="91425" bIns="91425" anchor="ctr" anchorCtr="0">
            <a:normAutofit/>
          </a:bodyPr>
          <a:lstStyle>
            <a:lvl1pPr marL="457200" lvl="0" indent="-228600" algn="l" rtl="0">
              <a:lnSpc>
                <a:spcPct val="100000"/>
              </a:lnSpc>
              <a:spcBef>
                <a:spcPts val="0"/>
              </a:spcBef>
              <a:spcAft>
                <a:spcPts val="0"/>
              </a:spcAft>
              <a:buSzPts val="1300"/>
              <a:buNone/>
              <a:defRPr/>
            </a:lvl1pPr>
          </a:lstStyle>
          <a:p>
            <a:endParaRPr/>
          </a:p>
        </p:txBody>
      </p:sp>
      <p:sp>
        <p:nvSpPr>
          <p:cNvPr id="229" name="Google Shape;229;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30"/>
        <p:cNvGrpSpPr/>
        <p:nvPr/>
      </p:nvGrpSpPr>
      <p:grpSpPr>
        <a:xfrm>
          <a:off x="0" y="0"/>
          <a:ext cx="0" cy="0"/>
          <a:chOff x="0" y="0"/>
          <a:chExt cx="0" cy="0"/>
        </a:xfrm>
      </p:grpSpPr>
      <p:grpSp>
        <p:nvGrpSpPr>
          <p:cNvPr id="231" name="Google Shape;231;p23"/>
          <p:cNvGrpSpPr/>
          <p:nvPr/>
        </p:nvGrpSpPr>
        <p:grpSpPr>
          <a:xfrm>
            <a:off x="4406400" y="0"/>
            <a:ext cx="4737600" cy="5143065"/>
            <a:chOff x="4406400" y="0"/>
            <a:chExt cx="4737600" cy="5143065"/>
          </a:xfrm>
        </p:grpSpPr>
        <p:sp>
          <p:nvSpPr>
            <p:cNvPr id="232" name="Google Shape;232;p23"/>
            <p:cNvSpPr/>
            <p:nvPr/>
          </p:nvSpPr>
          <p:spPr>
            <a:xfrm rot="5400000">
              <a:off x="4408200" y="-1800"/>
              <a:ext cx="4734000" cy="4737600"/>
            </a:xfrm>
            <a:prstGeom prst="diagStripe">
              <a:avLst>
                <a:gd name="adj" fmla="val 49469"/>
              </a:avLst>
            </a:prstGeom>
            <a:solidFill>
              <a:schemeClr val="lt1">
                <a:alpha val="314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23"/>
            <p:cNvSpPr/>
            <p:nvPr/>
          </p:nvSpPr>
          <p:spPr>
            <a:xfrm rot="5400000">
              <a:off x="4841125" y="5700"/>
              <a:ext cx="4298100" cy="4286700"/>
            </a:xfrm>
            <a:prstGeom prst="diagStripe">
              <a:avLst>
                <a:gd name="adj" fmla="val 0"/>
              </a:avLst>
            </a:prstGeom>
            <a:solidFill>
              <a:schemeClr val="lt1">
                <a:alpha val="314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23"/>
            <p:cNvSpPr/>
            <p:nvPr/>
          </p:nvSpPr>
          <p:spPr>
            <a:xfrm rot="-5400000">
              <a:off x="5618399" y="1236468"/>
              <a:ext cx="808800" cy="808800"/>
            </a:xfrm>
            <a:prstGeom prst="diagStripe">
              <a:avLst>
                <a:gd name="adj" fmla="val 50000"/>
              </a:avLst>
            </a:prstGeom>
            <a:solidFill>
              <a:schemeClr val="lt1">
                <a:alpha val="70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23"/>
            <p:cNvSpPr/>
            <p:nvPr/>
          </p:nvSpPr>
          <p:spPr>
            <a:xfrm flipH="1">
              <a:off x="5849857" y="1443956"/>
              <a:ext cx="808800" cy="808800"/>
            </a:xfrm>
            <a:prstGeom prst="diagStripe">
              <a:avLst>
                <a:gd name="adj" fmla="val 50000"/>
              </a:avLst>
            </a:prstGeom>
            <a:solidFill>
              <a:schemeClr val="lt1">
                <a:alpha val="70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23"/>
            <p:cNvSpPr/>
            <p:nvPr/>
          </p:nvSpPr>
          <p:spPr>
            <a:xfrm rot="-5400000">
              <a:off x="5987081" y="2469465"/>
              <a:ext cx="808800" cy="808800"/>
            </a:xfrm>
            <a:prstGeom prst="diagStripe">
              <a:avLst>
                <a:gd name="adj" fmla="val 50000"/>
              </a:avLst>
            </a:prstGeom>
            <a:solidFill>
              <a:schemeClr val="lt1">
                <a:alpha val="70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23"/>
            <p:cNvSpPr/>
            <p:nvPr/>
          </p:nvSpPr>
          <p:spPr>
            <a:xfrm flipH="1">
              <a:off x="6222115" y="2676953"/>
              <a:ext cx="808800" cy="808800"/>
            </a:xfrm>
            <a:prstGeom prst="diagStripe">
              <a:avLst>
                <a:gd name="adj" fmla="val 50000"/>
              </a:avLst>
            </a:prstGeom>
            <a:solidFill>
              <a:schemeClr val="lt1">
                <a:alpha val="70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23"/>
            <p:cNvSpPr/>
            <p:nvPr/>
          </p:nvSpPr>
          <p:spPr>
            <a:xfrm rot="-5400000">
              <a:off x="6675341" y="1862018"/>
              <a:ext cx="808800" cy="808800"/>
            </a:xfrm>
            <a:prstGeom prst="diagStripe">
              <a:avLst>
                <a:gd name="adj" fmla="val 50000"/>
              </a:avLst>
            </a:prstGeom>
            <a:solidFill>
              <a:schemeClr val="lt1">
                <a:alpha val="70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2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23"/>
            <p:cNvSpPr/>
            <p:nvPr/>
          </p:nvSpPr>
          <p:spPr>
            <a:xfrm rot="-5400000">
              <a:off x="6861141" y="2477810"/>
              <a:ext cx="808800" cy="808800"/>
            </a:xfrm>
            <a:prstGeom prst="diagStripe">
              <a:avLst>
                <a:gd name="adj" fmla="val 50000"/>
              </a:avLst>
            </a:prstGeom>
            <a:solidFill>
              <a:schemeClr val="lt1">
                <a:alpha val="70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23"/>
            <p:cNvSpPr/>
            <p:nvPr/>
          </p:nvSpPr>
          <p:spPr>
            <a:xfrm flipH="1">
              <a:off x="7965266" y="2692963"/>
              <a:ext cx="808800" cy="808800"/>
            </a:xfrm>
            <a:prstGeom prst="diagStripe">
              <a:avLst>
                <a:gd name="adj" fmla="val 50000"/>
              </a:avLst>
            </a:prstGeom>
            <a:solidFill>
              <a:schemeClr val="lt1">
                <a:alpha val="70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23"/>
            <p:cNvSpPr/>
            <p:nvPr/>
          </p:nvSpPr>
          <p:spPr>
            <a:xfrm flipH="1">
              <a:off x="8145082" y="3308755"/>
              <a:ext cx="808800" cy="808800"/>
            </a:xfrm>
            <a:prstGeom prst="diagStripe">
              <a:avLst>
                <a:gd name="adj" fmla="val 50000"/>
              </a:avLst>
            </a:prstGeom>
            <a:solidFill>
              <a:schemeClr val="lt1">
                <a:alpha val="70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23"/>
            <p:cNvSpPr/>
            <p:nvPr/>
          </p:nvSpPr>
          <p:spPr>
            <a:xfrm rot="-5400000">
              <a:off x="7047599" y="3095015"/>
              <a:ext cx="808800" cy="808800"/>
            </a:xfrm>
            <a:prstGeom prst="diagStripe">
              <a:avLst>
                <a:gd name="adj" fmla="val 50000"/>
              </a:avLst>
            </a:prstGeom>
            <a:solidFill>
              <a:schemeClr val="lt1">
                <a:alpha val="70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23"/>
            <p:cNvSpPr/>
            <p:nvPr/>
          </p:nvSpPr>
          <p:spPr>
            <a:xfrm flipH="1">
              <a:off x="7276649" y="3302502"/>
              <a:ext cx="808800" cy="808800"/>
            </a:xfrm>
            <a:prstGeom prst="diagStripe">
              <a:avLst>
                <a:gd name="adj" fmla="val 50000"/>
              </a:avLst>
            </a:prstGeom>
            <a:solidFill>
              <a:schemeClr val="lt1">
                <a:alpha val="70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2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23"/>
            <p:cNvSpPr/>
            <p:nvPr/>
          </p:nvSpPr>
          <p:spPr>
            <a:xfrm flipH="1">
              <a:off x="7462448" y="3918294"/>
              <a:ext cx="808800" cy="808800"/>
            </a:xfrm>
            <a:prstGeom prst="diagStripe">
              <a:avLst>
                <a:gd name="adj" fmla="val 50000"/>
              </a:avLst>
            </a:prstGeom>
            <a:solidFill>
              <a:schemeClr val="lt1">
                <a:alpha val="70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23"/>
            <p:cNvSpPr/>
            <p:nvPr/>
          </p:nvSpPr>
          <p:spPr>
            <a:xfrm rot="-5400000">
              <a:off x="8102491" y="3718473"/>
              <a:ext cx="808800" cy="808800"/>
            </a:xfrm>
            <a:prstGeom prst="diagStripe">
              <a:avLst>
                <a:gd name="adj" fmla="val 50000"/>
              </a:avLst>
            </a:prstGeom>
            <a:solidFill>
              <a:schemeClr val="lt1">
                <a:alpha val="70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23"/>
            <p:cNvSpPr/>
            <p:nvPr/>
          </p:nvSpPr>
          <p:spPr>
            <a:xfrm flipH="1">
              <a:off x="8334533" y="3925960"/>
              <a:ext cx="808800" cy="808800"/>
            </a:xfrm>
            <a:prstGeom prst="diagStripe">
              <a:avLst>
                <a:gd name="adj" fmla="val 50000"/>
              </a:avLst>
            </a:prstGeom>
            <a:solidFill>
              <a:schemeClr val="lt1">
                <a:alpha val="70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23"/>
            <p:cNvSpPr/>
            <p:nvPr/>
          </p:nvSpPr>
          <p:spPr>
            <a:xfrm rot="-5400000">
              <a:off x="8288290" y="4334265"/>
              <a:ext cx="808800" cy="808800"/>
            </a:xfrm>
            <a:prstGeom prst="diagStripe">
              <a:avLst>
                <a:gd name="adj" fmla="val 50000"/>
              </a:avLst>
            </a:prstGeom>
            <a:solidFill>
              <a:schemeClr val="lt1">
                <a:alpha val="70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0" name="Google Shape;250;p23"/>
          <p:cNvSpPr txBox="1">
            <a:spLocks noGrp="1"/>
          </p:cNvSpPr>
          <p:nvPr>
            <p:ph type="title" hasCustomPrompt="1"/>
          </p:nvPr>
        </p:nvSpPr>
        <p:spPr>
          <a:xfrm>
            <a:off x="823850" y="1284675"/>
            <a:ext cx="4776000" cy="13008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8000"/>
              <a:buNone/>
              <a:defRPr sz="8000"/>
            </a:lvl1pPr>
            <a:lvl2pPr lvl="1" algn="l" rtl="0">
              <a:lnSpc>
                <a:spcPct val="100000"/>
              </a:lnSpc>
              <a:spcBef>
                <a:spcPts val="0"/>
              </a:spcBef>
              <a:spcAft>
                <a:spcPts val="0"/>
              </a:spcAft>
              <a:buSzPts val="8000"/>
              <a:buNone/>
              <a:defRPr sz="8000"/>
            </a:lvl2pPr>
            <a:lvl3pPr lvl="2" algn="l" rtl="0">
              <a:lnSpc>
                <a:spcPct val="100000"/>
              </a:lnSpc>
              <a:spcBef>
                <a:spcPts val="0"/>
              </a:spcBef>
              <a:spcAft>
                <a:spcPts val="0"/>
              </a:spcAft>
              <a:buSzPts val="8000"/>
              <a:buNone/>
              <a:defRPr sz="8000"/>
            </a:lvl3pPr>
            <a:lvl4pPr lvl="3" algn="l" rtl="0">
              <a:lnSpc>
                <a:spcPct val="100000"/>
              </a:lnSpc>
              <a:spcBef>
                <a:spcPts val="0"/>
              </a:spcBef>
              <a:spcAft>
                <a:spcPts val="0"/>
              </a:spcAft>
              <a:buSzPts val="8000"/>
              <a:buNone/>
              <a:defRPr sz="8000"/>
            </a:lvl4pPr>
            <a:lvl5pPr lvl="4" algn="l" rtl="0">
              <a:lnSpc>
                <a:spcPct val="100000"/>
              </a:lnSpc>
              <a:spcBef>
                <a:spcPts val="0"/>
              </a:spcBef>
              <a:spcAft>
                <a:spcPts val="0"/>
              </a:spcAft>
              <a:buSzPts val="8000"/>
              <a:buNone/>
              <a:defRPr sz="8000"/>
            </a:lvl5pPr>
            <a:lvl6pPr lvl="5" algn="l" rtl="0">
              <a:lnSpc>
                <a:spcPct val="100000"/>
              </a:lnSpc>
              <a:spcBef>
                <a:spcPts val="0"/>
              </a:spcBef>
              <a:spcAft>
                <a:spcPts val="0"/>
              </a:spcAft>
              <a:buSzPts val="8000"/>
              <a:buNone/>
              <a:defRPr sz="8000"/>
            </a:lvl6pPr>
            <a:lvl7pPr lvl="6" algn="l" rtl="0">
              <a:lnSpc>
                <a:spcPct val="100000"/>
              </a:lnSpc>
              <a:spcBef>
                <a:spcPts val="0"/>
              </a:spcBef>
              <a:spcAft>
                <a:spcPts val="0"/>
              </a:spcAft>
              <a:buSzPts val="8000"/>
              <a:buNone/>
              <a:defRPr sz="8000"/>
            </a:lvl7pPr>
            <a:lvl8pPr lvl="7" algn="l" rtl="0">
              <a:lnSpc>
                <a:spcPct val="100000"/>
              </a:lnSpc>
              <a:spcBef>
                <a:spcPts val="0"/>
              </a:spcBef>
              <a:spcAft>
                <a:spcPts val="0"/>
              </a:spcAft>
              <a:buSzPts val="8000"/>
              <a:buNone/>
              <a:defRPr sz="8000"/>
            </a:lvl8pPr>
            <a:lvl9pPr lvl="8" algn="l" rtl="0">
              <a:lnSpc>
                <a:spcPct val="100000"/>
              </a:lnSpc>
              <a:spcBef>
                <a:spcPts val="0"/>
              </a:spcBef>
              <a:spcAft>
                <a:spcPts val="0"/>
              </a:spcAft>
              <a:buSzPts val="8000"/>
              <a:buNone/>
              <a:defRPr sz="8000"/>
            </a:lvl9pPr>
          </a:lstStyle>
          <a:p>
            <a:r>
              <a:t>xx%</a:t>
            </a:r>
          </a:p>
        </p:txBody>
      </p:sp>
      <p:sp>
        <p:nvSpPr>
          <p:cNvPr id="251" name="Google Shape;251;p23"/>
          <p:cNvSpPr txBox="1">
            <a:spLocks noGrp="1"/>
          </p:cNvSpPr>
          <p:nvPr>
            <p:ph type="body" idx="1"/>
          </p:nvPr>
        </p:nvSpPr>
        <p:spPr>
          <a:xfrm>
            <a:off x="823850" y="2643124"/>
            <a:ext cx="4776000" cy="12189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252" name="Google Shape;25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53"/>
        <p:cNvGrpSpPr/>
        <p:nvPr/>
      </p:nvGrpSpPr>
      <p:grpSpPr>
        <a:xfrm>
          <a:off x="0" y="0"/>
          <a:ext cx="0" cy="0"/>
          <a:chOff x="0" y="0"/>
          <a:chExt cx="0" cy="0"/>
        </a:xfrm>
      </p:grpSpPr>
      <p:sp>
        <p:nvSpPr>
          <p:cNvPr id="254" name="Google Shape;25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lt1"/>
                </a:solidFill>
                <a:latin typeface="Lato"/>
                <a:ea typeface="Lato"/>
                <a:cs typeface="Lato"/>
                <a:sym typeface="Lato"/>
              </a:defRPr>
            </a:lvl1pPr>
            <a:lvl2pPr lvl="1" algn="r" rtl="0">
              <a:buNone/>
              <a:defRPr sz="1000">
                <a:solidFill>
                  <a:schemeClr val="lt1"/>
                </a:solidFill>
                <a:latin typeface="Lato"/>
                <a:ea typeface="Lato"/>
                <a:cs typeface="Lato"/>
                <a:sym typeface="Lato"/>
              </a:defRPr>
            </a:lvl2pPr>
            <a:lvl3pPr lvl="2" algn="r" rtl="0">
              <a:buNone/>
              <a:defRPr sz="1000">
                <a:solidFill>
                  <a:schemeClr val="lt1"/>
                </a:solidFill>
                <a:latin typeface="Lato"/>
                <a:ea typeface="Lato"/>
                <a:cs typeface="Lato"/>
                <a:sym typeface="Lato"/>
              </a:defRPr>
            </a:lvl3pPr>
            <a:lvl4pPr lvl="3" algn="r" rtl="0">
              <a:buNone/>
              <a:defRPr sz="1000">
                <a:solidFill>
                  <a:schemeClr val="lt1"/>
                </a:solidFill>
                <a:latin typeface="Lato"/>
                <a:ea typeface="Lato"/>
                <a:cs typeface="Lato"/>
                <a:sym typeface="Lato"/>
              </a:defRPr>
            </a:lvl4pPr>
            <a:lvl5pPr lvl="4" algn="r" rtl="0">
              <a:buNone/>
              <a:defRPr sz="1000">
                <a:solidFill>
                  <a:schemeClr val="lt1"/>
                </a:solidFill>
                <a:latin typeface="Lato"/>
                <a:ea typeface="Lato"/>
                <a:cs typeface="Lato"/>
                <a:sym typeface="Lato"/>
              </a:defRPr>
            </a:lvl5pPr>
            <a:lvl6pPr lvl="5" algn="r" rtl="0">
              <a:buNone/>
              <a:defRPr sz="1000">
                <a:solidFill>
                  <a:schemeClr val="lt1"/>
                </a:solidFill>
                <a:latin typeface="Lato"/>
                <a:ea typeface="Lato"/>
                <a:cs typeface="Lato"/>
                <a:sym typeface="Lato"/>
              </a:defRPr>
            </a:lvl6pPr>
            <a:lvl7pPr lvl="6" algn="r" rtl="0">
              <a:buNone/>
              <a:defRPr sz="1000">
                <a:solidFill>
                  <a:schemeClr val="lt1"/>
                </a:solidFill>
                <a:latin typeface="Lato"/>
                <a:ea typeface="Lato"/>
                <a:cs typeface="Lato"/>
                <a:sym typeface="Lato"/>
              </a:defRPr>
            </a:lvl7pPr>
            <a:lvl8pPr lvl="7" algn="r" rtl="0">
              <a:buNone/>
              <a:defRPr sz="1000">
                <a:solidFill>
                  <a:schemeClr val="lt1"/>
                </a:solidFill>
                <a:latin typeface="Lato"/>
                <a:ea typeface="Lato"/>
                <a:cs typeface="Lato"/>
                <a:sym typeface="Lato"/>
              </a:defRPr>
            </a:lvl8pPr>
            <a:lvl9pPr lvl="8" algn="r" rtl="0">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endParaRPr/>
          </a:p>
        </p:txBody>
      </p:sp>
      <p:sp>
        <p:nvSpPr>
          <p:cNvPr id="132" name="Google Shape;13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133" name="Google Shape;13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pers.ssrn.com/sol3/papers.cfm?abstract_id=3758852"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1.png"/><Relationship Id="rId5" Type="http://schemas.openxmlformats.org/officeDocument/2006/relationships/hyperlink" Target="https://aclanthology.org/N19-4010/" TargetMode="External"/><Relationship Id="rId4" Type="http://schemas.openxmlformats.org/officeDocument/2006/relationships/hyperlink" Target="https://ieeexplore.ieee.org/abstract/document/8931850?casa_token=BJXCemApvkgAAAAA:7MnfuMYq7TEebaxA6PdrUlafc4eAFeRUoooB4JH6Qv4nC9_4IKloFY1oBrf7IF_b20DtZsYr_Oc"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5"/>
          <p:cNvSpPr txBox="1"/>
          <p:nvPr/>
        </p:nvSpPr>
        <p:spPr>
          <a:xfrm>
            <a:off x="3067250" y="1591501"/>
            <a:ext cx="5448900" cy="1960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 sz="3600" b="1">
                <a:solidFill>
                  <a:srgbClr val="FFFFFF"/>
                </a:solidFill>
                <a:latin typeface="Merriweather"/>
                <a:ea typeface="Merriweather"/>
                <a:cs typeface="Merriweather"/>
                <a:sym typeface="Merriweather"/>
              </a:rPr>
              <a:t>Event Extraction: NER</a:t>
            </a:r>
            <a:endParaRPr sz="3600" b="1">
              <a:solidFill>
                <a:srgbClr val="FFFFFF"/>
              </a:solidFill>
              <a:latin typeface="Merriweather"/>
              <a:ea typeface="Merriweather"/>
              <a:cs typeface="Merriweather"/>
              <a:sym typeface="Merriweather"/>
            </a:endParaRPr>
          </a:p>
          <a:p>
            <a:pPr marL="0" marR="0" lvl="0" indent="0" algn="l" rtl="0">
              <a:lnSpc>
                <a:spcPct val="100000"/>
              </a:lnSpc>
              <a:spcBef>
                <a:spcPts val="0"/>
              </a:spcBef>
              <a:spcAft>
                <a:spcPts val="0"/>
              </a:spcAft>
              <a:buClr>
                <a:srgbClr val="000000"/>
              </a:buClr>
              <a:buSzPts val="3600"/>
              <a:buFont typeface="Arial"/>
              <a:buNone/>
            </a:pPr>
            <a:r>
              <a:rPr lang="en" sz="3000">
                <a:solidFill>
                  <a:srgbClr val="FFFFFF"/>
                </a:solidFill>
                <a:latin typeface="Merriweather"/>
                <a:ea typeface="Merriweather"/>
                <a:cs typeface="Merriweather"/>
                <a:sym typeface="Merriweather"/>
              </a:rPr>
              <a:t>from</a:t>
            </a:r>
            <a:endParaRPr sz="3000">
              <a:solidFill>
                <a:srgbClr val="FFFFFF"/>
              </a:solidFill>
              <a:latin typeface="Merriweather"/>
              <a:ea typeface="Merriweather"/>
              <a:cs typeface="Merriweather"/>
              <a:sym typeface="Merriweather"/>
            </a:endParaRPr>
          </a:p>
          <a:p>
            <a:pPr marL="0" marR="0" lvl="0" indent="0" algn="l" rtl="0">
              <a:lnSpc>
                <a:spcPct val="100000"/>
              </a:lnSpc>
              <a:spcBef>
                <a:spcPts val="0"/>
              </a:spcBef>
              <a:spcAft>
                <a:spcPts val="0"/>
              </a:spcAft>
              <a:buClr>
                <a:srgbClr val="000000"/>
              </a:buClr>
              <a:buSzPts val="3600"/>
              <a:buFont typeface="Arial"/>
              <a:buNone/>
            </a:pPr>
            <a:r>
              <a:rPr lang="en" sz="3000">
                <a:solidFill>
                  <a:srgbClr val="FFFFFF"/>
                </a:solidFill>
                <a:latin typeface="Merriweather"/>
                <a:ea typeface="Merriweather"/>
                <a:cs typeface="Merriweather"/>
                <a:sym typeface="Merriweather"/>
              </a:rPr>
              <a:t>Web series synopsis</a:t>
            </a:r>
            <a:endParaRPr sz="3000">
              <a:solidFill>
                <a:srgbClr val="FFFFFF"/>
              </a:solidFill>
              <a:latin typeface="Merriweather"/>
              <a:ea typeface="Merriweather"/>
              <a:cs typeface="Merriweather"/>
              <a:sym typeface="Merriweather"/>
            </a:endParaRPr>
          </a:p>
        </p:txBody>
      </p:sp>
      <p:sp>
        <p:nvSpPr>
          <p:cNvPr id="260" name="Google Shape;260;p25"/>
          <p:cNvSpPr txBox="1"/>
          <p:nvPr/>
        </p:nvSpPr>
        <p:spPr>
          <a:xfrm>
            <a:off x="5574375" y="4054500"/>
            <a:ext cx="3253800" cy="7368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800"/>
              <a:buFont typeface="Arial"/>
              <a:buNone/>
            </a:pPr>
            <a:r>
              <a:rPr lang="en" sz="1600" dirty="0">
                <a:solidFill>
                  <a:srgbClr val="FFFFFF"/>
                </a:solidFill>
                <a:latin typeface="Georgia"/>
                <a:ea typeface="Georgia"/>
                <a:cs typeface="Georgia"/>
                <a:sym typeface="Georgia"/>
              </a:rPr>
              <a:t>NLP Project</a:t>
            </a:r>
            <a:endParaRPr sz="1600" dirty="0">
              <a:solidFill>
                <a:srgbClr val="FFFFFF"/>
              </a:solidFill>
              <a:latin typeface="Georgia"/>
              <a:ea typeface="Georgia"/>
              <a:cs typeface="Georgia"/>
              <a:sym typeface="Georgia"/>
            </a:endParaRPr>
          </a:p>
          <a:p>
            <a:pPr marL="0" marR="0" lvl="0" indent="0" algn="l" rtl="0">
              <a:lnSpc>
                <a:spcPct val="100000"/>
              </a:lnSpc>
              <a:spcBef>
                <a:spcPts val="0"/>
              </a:spcBef>
              <a:spcAft>
                <a:spcPts val="0"/>
              </a:spcAft>
              <a:buClr>
                <a:srgbClr val="000000"/>
              </a:buClr>
              <a:buSzPts val="2800"/>
              <a:buFont typeface="Arial"/>
              <a:buNone/>
            </a:pPr>
            <a:r>
              <a:rPr lang="en" sz="1600" dirty="0">
                <a:solidFill>
                  <a:srgbClr val="FFFFFF"/>
                </a:solidFill>
                <a:latin typeface="Georgia"/>
                <a:ea typeface="Georgia"/>
                <a:cs typeface="Georgia"/>
                <a:sym typeface="Georgia"/>
              </a:rPr>
              <a:t>Raj Chhari   [ IIT2020010 ]</a:t>
            </a:r>
            <a:endParaRPr sz="1600" dirty="0">
              <a:solidFill>
                <a:srgbClr val="FFFFFF"/>
              </a:solidFill>
              <a:latin typeface="Georgia"/>
              <a:ea typeface="Georgia"/>
              <a:cs typeface="Georgia"/>
              <a:sym typeface="Georgia"/>
            </a:endParaRPr>
          </a:p>
        </p:txBody>
      </p:sp>
      <p:sp>
        <p:nvSpPr>
          <p:cNvPr id="261" name="Google Shape;261;p25"/>
          <p:cNvSpPr txBox="1"/>
          <p:nvPr/>
        </p:nvSpPr>
        <p:spPr>
          <a:xfrm rot="2700000">
            <a:off x="-1233656" y="3604455"/>
            <a:ext cx="3794194" cy="1820941"/>
          </a:xfrm>
          <a:prstGeom prst="rect">
            <a:avLst/>
          </a:prstGeom>
          <a:solidFill>
            <a:srgbClr val="ADC2E4"/>
          </a:solid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Clr>
                <a:srgbClr val="000000"/>
              </a:buClr>
              <a:buSzPts val="2800"/>
              <a:buFont typeface="Arial"/>
              <a:buNone/>
            </a:pPr>
            <a:r>
              <a:rPr lang="en" sz="2800" b="0" i="0" u="none" strike="noStrike" cap="none">
                <a:solidFill>
                  <a:srgbClr val="FFFFFF"/>
                </a:solidFill>
                <a:latin typeface="Montserrat"/>
                <a:ea typeface="Montserrat"/>
                <a:cs typeface="Montserrat"/>
                <a:sym typeface="Montserrat"/>
              </a:rPr>
              <a:t> </a:t>
            </a:r>
            <a:endParaRPr sz="2800" b="0" i="0" u="none" strike="noStrike" cap="none">
              <a:solidFill>
                <a:srgbClr val="FFFFFF"/>
              </a:solidFill>
              <a:latin typeface="Montserrat"/>
              <a:ea typeface="Montserrat"/>
              <a:cs typeface="Montserrat"/>
              <a:sym typeface="Montserrat"/>
            </a:endParaRPr>
          </a:p>
        </p:txBody>
      </p:sp>
      <p:pic>
        <p:nvPicPr>
          <p:cNvPr id="262" name="Google Shape;262;p25"/>
          <p:cNvPicPr preferRelativeResize="0"/>
          <p:nvPr/>
        </p:nvPicPr>
        <p:blipFill rotWithShape="1">
          <a:blip r:embed="rId3">
            <a:alphaModFix/>
          </a:blip>
          <a:srcRect/>
          <a:stretch/>
        </p:blipFill>
        <p:spPr>
          <a:xfrm>
            <a:off x="152400" y="4054050"/>
            <a:ext cx="937051" cy="9370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3"/>
        <p:cNvGrpSpPr/>
        <p:nvPr/>
      </p:nvGrpSpPr>
      <p:grpSpPr>
        <a:xfrm>
          <a:off x="0" y="0"/>
          <a:ext cx="0" cy="0"/>
          <a:chOff x="0" y="0"/>
          <a:chExt cx="0" cy="0"/>
        </a:xfrm>
      </p:grpSpPr>
      <p:sp>
        <p:nvSpPr>
          <p:cNvPr id="344" name="Google Shape;344;p37"/>
          <p:cNvSpPr txBox="1"/>
          <p:nvPr/>
        </p:nvSpPr>
        <p:spPr>
          <a:xfrm>
            <a:off x="1297500" y="1567550"/>
            <a:ext cx="7038900" cy="2911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200"/>
              <a:t>[1].</a:t>
            </a:r>
            <a:br>
              <a:rPr lang="en" sz="1200"/>
            </a:br>
            <a:r>
              <a:rPr lang="en" sz="1200" u="sng">
                <a:solidFill>
                  <a:schemeClr val="hlink"/>
                </a:solidFill>
                <a:hlinkClick r:id="rId3"/>
              </a:rPr>
              <a:t>https://papers.ssrn.com/sol3/papers.cfm?abstract_id=3758852</a:t>
            </a:r>
            <a:endParaRPr sz="1200"/>
          </a:p>
          <a:p>
            <a:pPr marL="0" lvl="0" indent="0" algn="l" rtl="0">
              <a:lnSpc>
                <a:spcPct val="115000"/>
              </a:lnSpc>
              <a:spcBef>
                <a:spcPts val="1200"/>
              </a:spcBef>
              <a:spcAft>
                <a:spcPts val="0"/>
              </a:spcAft>
              <a:buNone/>
            </a:pPr>
            <a:r>
              <a:rPr lang="en" sz="1200"/>
              <a:t>[2].</a:t>
            </a:r>
            <a:r>
              <a:rPr lang="en" sz="1200">
                <a:uFill>
                  <a:noFill/>
                </a:uFill>
                <a:hlinkClick r:id="rId4"/>
              </a:rPr>
              <a:t> </a:t>
            </a:r>
            <a:r>
              <a:rPr lang="en" sz="1200" u="sng">
                <a:solidFill>
                  <a:schemeClr val="hlink"/>
                </a:solidFill>
                <a:hlinkClick r:id="rId4"/>
              </a:rPr>
              <a:t>https://ieeexplore.ieee.org/abstract/document/8931850?casa_token=BJXCemApvkgAAAAA:7MnfuMYq7TEebaxA6PdrUlafc4eAFeRUoooB4JH6Qv4nC9_4IKloFY1oBrf7IF_b20DtZsYr_Oc</a:t>
            </a:r>
            <a:endParaRPr sz="1200"/>
          </a:p>
          <a:p>
            <a:pPr marL="0" lvl="0" indent="0" algn="l" rtl="0">
              <a:lnSpc>
                <a:spcPct val="115000"/>
              </a:lnSpc>
              <a:spcBef>
                <a:spcPts val="1200"/>
              </a:spcBef>
              <a:spcAft>
                <a:spcPts val="0"/>
              </a:spcAft>
              <a:buNone/>
            </a:pPr>
            <a:r>
              <a:rPr lang="en" sz="1200"/>
              <a:t>[3].</a:t>
            </a:r>
            <a:br>
              <a:rPr lang="en" sz="1200"/>
            </a:br>
            <a:r>
              <a:rPr lang="en" sz="1200" u="sng">
                <a:solidFill>
                  <a:schemeClr val="accent5"/>
                </a:solidFill>
                <a:hlinkClick r:id="rId5">
                  <a:extLst>
                    <a:ext uri="{A12FA001-AC4F-418D-AE19-62706E023703}">
                      <ahyp:hlinkClr xmlns:ahyp="http://schemas.microsoft.com/office/drawing/2018/hyperlinkcolor" val="tx"/>
                    </a:ext>
                  </a:extLst>
                </a:hlinkClick>
              </a:rPr>
              <a:t>https://aclanthology.org/N19-4010/</a:t>
            </a:r>
            <a:endParaRPr sz="1200" u="sng">
              <a:solidFill>
                <a:schemeClr val="hlink"/>
              </a:solidFill>
            </a:endParaRPr>
          </a:p>
          <a:p>
            <a:pPr marL="0" marR="0" lvl="0" indent="0" algn="just" rtl="0">
              <a:lnSpc>
                <a:spcPct val="105000"/>
              </a:lnSpc>
              <a:spcBef>
                <a:spcPts val="1200"/>
              </a:spcBef>
              <a:spcAft>
                <a:spcPts val="0"/>
              </a:spcAft>
              <a:buClr>
                <a:srgbClr val="000000"/>
              </a:buClr>
              <a:buSzPts val="1600"/>
              <a:buFont typeface="Arial"/>
              <a:buNone/>
            </a:pPr>
            <a:endParaRPr sz="1600">
              <a:solidFill>
                <a:srgbClr val="FFFFFF"/>
              </a:solidFill>
              <a:latin typeface="Lato"/>
              <a:ea typeface="Lato"/>
              <a:cs typeface="Lato"/>
              <a:sym typeface="Lato"/>
            </a:endParaRPr>
          </a:p>
        </p:txBody>
      </p:sp>
      <p:sp>
        <p:nvSpPr>
          <p:cNvPr id="345" name="Google Shape;345;p37"/>
          <p:cNvSpPr txBox="1"/>
          <p:nvPr/>
        </p:nvSpPr>
        <p:spPr>
          <a:xfrm>
            <a:off x="1297500" y="393750"/>
            <a:ext cx="7038900" cy="543300"/>
          </a:xfrm>
          <a:prstGeom prst="rect">
            <a:avLst/>
          </a:prstGeom>
          <a:solidFill>
            <a:srgbClr val="205493"/>
          </a:solidFill>
          <a:ln>
            <a:noFill/>
          </a:ln>
        </p:spPr>
        <p:txBody>
          <a:bodyPr spcFirstLastPara="1" wrap="square" lIns="91425" tIns="91425" rIns="91425" bIns="91425" anchor="t" anchorCtr="0">
            <a:normAutofit lnSpcReduction="10000"/>
          </a:bodyPr>
          <a:lstStyle/>
          <a:p>
            <a:pPr marL="0" marR="0" lvl="0" indent="0" algn="ctr" rtl="0">
              <a:lnSpc>
                <a:spcPct val="100000"/>
              </a:lnSpc>
              <a:spcBef>
                <a:spcPts val="0"/>
              </a:spcBef>
              <a:spcAft>
                <a:spcPts val="0"/>
              </a:spcAft>
              <a:buClr>
                <a:srgbClr val="000000"/>
              </a:buClr>
              <a:buSzPts val="2400"/>
              <a:buFont typeface="Arial"/>
              <a:buNone/>
            </a:pPr>
            <a:r>
              <a:rPr lang="en" sz="2400">
                <a:solidFill>
                  <a:srgbClr val="FFFFFF"/>
                </a:solidFill>
                <a:latin typeface="Montserrat"/>
                <a:ea typeface="Montserrat"/>
                <a:cs typeface="Montserrat"/>
                <a:sym typeface="Montserrat"/>
              </a:rPr>
              <a:t>REFERENCES</a:t>
            </a:r>
            <a:endParaRPr sz="2400" b="0" i="0" u="none" strike="noStrike" cap="none">
              <a:solidFill>
                <a:srgbClr val="FFFFFF"/>
              </a:solidFill>
              <a:latin typeface="Montserrat"/>
              <a:ea typeface="Montserrat"/>
              <a:cs typeface="Montserrat"/>
              <a:sym typeface="Montserrat"/>
            </a:endParaRPr>
          </a:p>
        </p:txBody>
      </p:sp>
      <p:pic>
        <p:nvPicPr>
          <p:cNvPr id="346" name="Google Shape;346;p37"/>
          <p:cNvPicPr preferRelativeResize="0"/>
          <p:nvPr/>
        </p:nvPicPr>
        <p:blipFill rotWithShape="1">
          <a:blip r:embed="rId6">
            <a:alphaModFix/>
          </a:blip>
          <a:srcRect/>
          <a:stretch/>
        </p:blipFill>
        <p:spPr>
          <a:xfrm>
            <a:off x="8653450" y="4631224"/>
            <a:ext cx="490550" cy="490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8"/>
          <p:cNvSpPr txBox="1"/>
          <p:nvPr/>
        </p:nvSpPr>
        <p:spPr>
          <a:xfrm>
            <a:off x="2403150" y="2300100"/>
            <a:ext cx="4337700" cy="543300"/>
          </a:xfrm>
          <a:prstGeom prst="rect">
            <a:avLst/>
          </a:prstGeom>
          <a:solidFill>
            <a:srgbClr val="205493"/>
          </a:solidFill>
          <a:ln>
            <a:noFill/>
          </a:ln>
        </p:spPr>
        <p:txBody>
          <a:bodyPr spcFirstLastPara="1" wrap="square" lIns="91425" tIns="91425" rIns="91425" bIns="91425" anchor="t" anchorCtr="0">
            <a:normAutofit lnSpcReduction="10000"/>
          </a:bodyPr>
          <a:lstStyle/>
          <a:p>
            <a:pPr marL="0" marR="0" lvl="0" indent="0" algn="ctr" rtl="0">
              <a:lnSpc>
                <a:spcPct val="100000"/>
              </a:lnSpc>
              <a:spcBef>
                <a:spcPts val="0"/>
              </a:spcBef>
              <a:spcAft>
                <a:spcPts val="0"/>
              </a:spcAft>
              <a:buClr>
                <a:srgbClr val="000000"/>
              </a:buClr>
              <a:buSzPts val="2400"/>
              <a:buFont typeface="Arial"/>
              <a:buNone/>
            </a:pPr>
            <a:r>
              <a:rPr lang="en" sz="2400">
                <a:solidFill>
                  <a:srgbClr val="FFFFFF"/>
                </a:solidFill>
                <a:latin typeface="Montserrat"/>
                <a:ea typeface="Montserrat"/>
                <a:cs typeface="Montserrat"/>
                <a:sym typeface="Montserrat"/>
              </a:rPr>
              <a:t>THANKYOU</a:t>
            </a:r>
            <a:endParaRPr sz="2400" b="0" i="0" u="none" strike="noStrike" cap="none">
              <a:solidFill>
                <a:srgbClr val="FFFFFF"/>
              </a:solidFill>
              <a:latin typeface="Montserrat"/>
              <a:ea typeface="Montserrat"/>
              <a:cs typeface="Montserrat"/>
              <a:sym typeface="Montserrat"/>
            </a:endParaRPr>
          </a:p>
        </p:txBody>
      </p:sp>
      <p:pic>
        <p:nvPicPr>
          <p:cNvPr id="352" name="Google Shape;352;p38"/>
          <p:cNvPicPr preferRelativeResize="0"/>
          <p:nvPr/>
        </p:nvPicPr>
        <p:blipFill rotWithShape="1">
          <a:blip r:embed="rId3">
            <a:alphaModFix/>
          </a:blip>
          <a:srcRect/>
          <a:stretch/>
        </p:blipFill>
        <p:spPr>
          <a:xfrm>
            <a:off x="8653450" y="4631224"/>
            <a:ext cx="490550" cy="490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6"/>
          <p:cNvSpPr txBox="1"/>
          <p:nvPr/>
        </p:nvSpPr>
        <p:spPr>
          <a:xfrm>
            <a:off x="1297500" y="1567550"/>
            <a:ext cx="7038900" cy="2911200"/>
          </a:xfrm>
          <a:prstGeom prst="rect">
            <a:avLst/>
          </a:prstGeom>
          <a:noFill/>
          <a:ln>
            <a:noFill/>
          </a:ln>
        </p:spPr>
        <p:txBody>
          <a:bodyPr spcFirstLastPara="1" wrap="square" lIns="91425" tIns="91425" rIns="91425" bIns="91425" anchor="t" anchorCtr="0">
            <a:normAutofit/>
          </a:bodyPr>
          <a:lstStyle/>
          <a:p>
            <a:pPr marL="0" marR="0" lvl="0" indent="0" algn="just" rtl="0">
              <a:lnSpc>
                <a:spcPct val="105000"/>
              </a:lnSpc>
              <a:spcBef>
                <a:spcPts val="0"/>
              </a:spcBef>
              <a:spcAft>
                <a:spcPts val="0"/>
              </a:spcAft>
              <a:buClr>
                <a:srgbClr val="000000"/>
              </a:buClr>
              <a:buSzPts val="1600"/>
              <a:buFont typeface="Arial"/>
              <a:buNone/>
            </a:pPr>
            <a:r>
              <a:rPr lang="en" sz="1600" dirty="0">
                <a:solidFill>
                  <a:srgbClr val="FFFFFF"/>
                </a:solidFill>
                <a:latin typeface="Lato"/>
                <a:ea typeface="Lato"/>
                <a:cs typeface="Lato"/>
                <a:sym typeface="Lato"/>
              </a:rPr>
              <a:t>Web Series are a rich source of data for understanding human behaviour, storytelling, and cultural analysis. Extracting events from movies can provide valuable insights for various applications, such as scene summarization, script analysis, and movie recommendation systems.</a:t>
            </a:r>
            <a:endParaRPr sz="1600" dirty="0">
              <a:solidFill>
                <a:srgbClr val="FFFFFF"/>
              </a:solidFill>
              <a:latin typeface="Lato"/>
              <a:ea typeface="Lato"/>
              <a:cs typeface="Lato"/>
              <a:sym typeface="Lato"/>
            </a:endParaRPr>
          </a:p>
          <a:p>
            <a:pPr marL="0" marR="0" lvl="0" indent="0" algn="just" rtl="0">
              <a:lnSpc>
                <a:spcPct val="105000"/>
              </a:lnSpc>
              <a:spcBef>
                <a:spcPts val="0"/>
              </a:spcBef>
              <a:spcAft>
                <a:spcPts val="0"/>
              </a:spcAft>
              <a:buClr>
                <a:srgbClr val="000000"/>
              </a:buClr>
              <a:buSzPts val="1600"/>
              <a:buFont typeface="Arial"/>
              <a:buNone/>
            </a:pPr>
            <a:endParaRPr sz="1600" dirty="0">
              <a:solidFill>
                <a:srgbClr val="FFFFFF"/>
              </a:solidFill>
              <a:latin typeface="Lato"/>
              <a:ea typeface="Lato"/>
              <a:cs typeface="Lato"/>
              <a:sym typeface="Lato"/>
            </a:endParaRPr>
          </a:p>
          <a:p>
            <a:pPr marL="0" marR="0" lvl="0" indent="0" algn="just" rtl="0">
              <a:lnSpc>
                <a:spcPct val="105000"/>
              </a:lnSpc>
              <a:spcBef>
                <a:spcPts val="0"/>
              </a:spcBef>
              <a:spcAft>
                <a:spcPts val="0"/>
              </a:spcAft>
              <a:buClr>
                <a:srgbClr val="000000"/>
              </a:buClr>
              <a:buSzPts val="1600"/>
              <a:buFont typeface="Arial"/>
              <a:buNone/>
            </a:pPr>
            <a:r>
              <a:rPr lang="en" sz="1600" dirty="0">
                <a:solidFill>
                  <a:srgbClr val="FFFFFF"/>
                </a:solidFill>
                <a:latin typeface="Lato"/>
                <a:ea typeface="Lato"/>
                <a:cs typeface="Lato"/>
                <a:sym typeface="Lato"/>
              </a:rPr>
              <a:t>In this project, We propose a novel approach for event extraction from web series using natural language processing (NLP) techniques NER and then build a movie recommendation system.</a:t>
            </a:r>
            <a:endParaRPr sz="1600" b="0" i="0" u="none" strike="noStrike" cap="none" dirty="0">
              <a:solidFill>
                <a:srgbClr val="FFFFFF"/>
              </a:solidFill>
              <a:latin typeface="Lato"/>
              <a:ea typeface="Lato"/>
              <a:cs typeface="Lato"/>
              <a:sym typeface="Lato"/>
            </a:endParaRPr>
          </a:p>
        </p:txBody>
      </p:sp>
      <p:sp>
        <p:nvSpPr>
          <p:cNvPr id="268" name="Google Shape;268;p26"/>
          <p:cNvSpPr txBox="1"/>
          <p:nvPr/>
        </p:nvSpPr>
        <p:spPr>
          <a:xfrm>
            <a:off x="1297500" y="393750"/>
            <a:ext cx="7038900" cy="543300"/>
          </a:xfrm>
          <a:prstGeom prst="rect">
            <a:avLst/>
          </a:prstGeom>
          <a:solidFill>
            <a:srgbClr val="205493"/>
          </a:solidFill>
          <a:ln>
            <a:noFill/>
          </a:ln>
        </p:spPr>
        <p:txBody>
          <a:bodyPr spcFirstLastPara="1" wrap="square" lIns="91425" tIns="91425" rIns="91425" bIns="91425" anchor="t" anchorCtr="0">
            <a:normAutofit lnSpcReduction="10000"/>
          </a:bodyPr>
          <a:lstStyle/>
          <a:p>
            <a:pPr marL="0" marR="0" lvl="0" indent="0" algn="ctr" rtl="0">
              <a:lnSpc>
                <a:spcPct val="100000"/>
              </a:lnSpc>
              <a:spcBef>
                <a:spcPts val="0"/>
              </a:spcBef>
              <a:spcAft>
                <a:spcPts val="0"/>
              </a:spcAft>
              <a:buClr>
                <a:srgbClr val="000000"/>
              </a:buClr>
              <a:buSzPts val="2400"/>
              <a:buFont typeface="Arial"/>
              <a:buNone/>
            </a:pPr>
            <a:r>
              <a:rPr lang="en" sz="2400">
                <a:solidFill>
                  <a:srgbClr val="FFFFFF"/>
                </a:solidFill>
                <a:latin typeface="Montserrat"/>
                <a:ea typeface="Montserrat"/>
                <a:cs typeface="Montserrat"/>
                <a:sym typeface="Montserrat"/>
              </a:rPr>
              <a:t>ABSTRACT</a:t>
            </a:r>
            <a:endParaRPr sz="2400" b="0" i="0" u="none" strike="noStrike" cap="none">
              <a:solidFill>
                <a:srgbClr val="FFFFFF"/>
              </a:solidFill>
              <a:latin typeface="Montserrat"/>
              <a:ea typeface="Montserrat"/>
              <a:cs typeface="Montserrat"/>
              <a:sym typeface="Montserrat"/>
            </a:endParaRPr>
          </a:p>
        </p:txBody>
      </p:sp>
      <p:pic>
        <p:nvPicPr>
          <p:cNvPr id="269" name="Google Shape;269;p26"/>
          <p:cNvPicPr preferRelativeResize="0"/>
          <p:nvPr/>
        </p:nvPicPr>
        <p:blipFill rotWithShape="1">
          <a:blip r:embed="rId3">
            <a:alphaModFix/>
          </a:blip>
          <a:srcRect/>
          <a:stretch/>
        </p:blipFill>
        <p:spPr>
          <a:xfrm>
            <a:off x="8653450" y="4631224"/>
            <a:ext cx="490550" cy="490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8"/>
          <p:cNvSpPr txBox="1"/>
          <p:nvPr/>
        </p:nvSpPr>
        <p:spPr>
          <a:xfrm>
            <a:off x="1297500" y="1567550"/>
            <a:ext cx="7038900" cy="2911200"/>
          </a:xfrm>
          <a:prstGeom prst="rect">
            <a:avLst/>
          </a:prstGeom>
          <a:noFill/>
          <a:ln>
            <a:noFill/>
          </a:ln>
        </p:spPr>
        <p:txBody>
          <a:bodyPr spcFirstLastPara="1" wrap="square" lIns="91425" tIns="91425" rIns="91425" bIns="91425" anchor="t" anchorCtr="0">
            <a:normAutofit/>
          </a:bodyPr>
          <a:lstStyle/>
          <a:p>
            <a:pPr marL="0" marR="0" lvl="0" indent="0" algn="just" rtl="0">
              <a:lnSpc>
                <a:spcPct val="105000"/>
              </a:lnSpc>
              <a:spcBef>
                <a:spcPts val="0"/>
              </a:spcBef>
              <a:spcAft>
                <a:spcPts val="0"/>
              </a:spcAft>
              <a:buClr>
                <a:srgbClr val="000000"/>
              </a:buClr>
              <a:buSzPts val="1600"/>
              <a:buFont typeface="Arial"/>
              <a:buNone/>
            </a:pPr>
            <a:r>
              <a:rPr lang="en" sz="1600" dirty="0">
                <a:solidFill>
                  <a:srgbClr val="FFFFFF"/>
                </a:solidFill>
                <a:latin typeface="Lato"/>
                <a:ea typeface="Lato"/>
                <a:cs typeface="Lato"/>
                <a:sym typeface="Lato"/>
              </a:rPr>
              <a:t>NLP is a subfield of Artificial Intelligence (AI) that focuses on analyzing and understanding human language.</a:t>
            </a:r>
            <a:endParaRPr sz="1600" dirty="0">
              <a:solidFill>
                <a:srgbClr val="FFFFFF"/>
              </a:solidFill>
              <a:latin typeface="Lato"/>
              <a:ea typeface="Lato"/>
              <a:cs typeface="Lato"/>
              <a:sym typeface="Lato"/>
            </a:endParaRPr>
          </a:p>
          <a:p>
            <a:pPr marL="0" marR="0" lvl="0" indent="0" algn="just" rtl="0">
              <a:lnSpc>
                <a:spcPct val="105000"/>
              </a:lnSpc>
              <a:spcBef>
                <a:spcPts val="0"/>
              </a:spcBef>
              <a:spcAft>
                <a:spcPts val="0"/>
              </a:spcAft>
              <a:buClr>
                <a:srgbClr val="000000"/>
              </a:buClr>
              <a:buSzPts val="1600"/>
              <a:buFont typeface="Arial"/>
              <a:buNone/>
            </a:pPr>
            <a:endParaRPr sz="1600" dirty="0">
              <a:solidFill>
                <a:srgbClr val="FFFFFF"/>
              </a:solidFill>
              <a:latin typeface="Lato"/>
              <a:ea typeface="Lato"/>
              <a:cs typeface="Lato"/>
              <a:sym typeface="Lato"/>
            </a:endParaRPr>
          </a:p>
          <a:p>
            <a:pPr marL="0" marR="0" lvl="0" indent="0" algn="just" rtl="0">
              <a:lnSpc>
                <a:spcPct val="105000"/>
              </a:lnSpc>
              <a:spcBef>
                <a:spcPts val="0"/>
              </a:spcBef>
              <a:spcAft>
                <a:spcPts val="0"/>
              </a:spcAft>
              <a:buClr>
                <a:srgbClr val="000000"/>
              </a:buClr>
              <a:buSzPts val="1600"/>
              <a:buFont typeface="Arial"/>
              <a:buNone/>
            </a:pPr>
            <a:r>
              <a:rPr lang="en" sz="1600" dirty="0">
                <a:solidFill>
                  <a:srgbClr val="FFFFFF"/>
                </a:solidFill>
                <a:latin typeface="Lato"/>
                <a:ea typeface="Lato"/>
                <a:cs typeface="Lato"/>
                <a:sym typeface="Lato"/>
              </a:rPr>
              <a:t>Event extraction involves identifying and extracting events from text data, which can be a challenging task due to the complexity and ambiguity of natural language.</a:t>
            </a:r>
            <a:endParaRPr sz="1600" dirty="0">
              <a:solidFill>
                <a:srgbClr val="FFFFFF"/>
              </a:solidFill>
              <a:latin typeface="Lato"/>
              <a:ea typeface="Lato"/>
              <a:cs typeface="Lato"/>
              <a:sym typeface="Lato"/>
            </a:endParaRPr>
          </a:p>
          <a:p>
            <a:pPr marL="0" marR="0" lvl="0" indent="0" algn="just" rtl="0">
              <a:lnSpc>
                <a:spcPct val="105000"/>
              </a:lnSpc>
              <a:spcBef>
                <a:spcPts val="0"/>
              </a:spcBef>
              <a:spcAft>
                <a:spcPts val="0"/>
              </a:spcAft>
              <a:buClr>
                <a:srgbClr val="000000"/>
              </a:buClr>
              <a:buSzPts val="1600"/>
              <a:buFont typeface="Arial"/>
              <a:buNone/>
            </a:pPr>
            <a:endParaRPr sz="1600" dirty="0">
              <a:solidFill>
                <a:srgbClr val="FFFFFF"/>
              </a:solidFill>
              <a:latin typeface="Lato"/>
              <a:ea typeface="Lato"/>
              <a:cs typeface="Lato"/>
              <a:sym typeface="Lato"/>
            </a:endParaRPr>
          </a:p>
          <a:p>
            <a:pPr marL="0" marR="0" lvl="0" indent="0" algn="just" rtl="0">
              <a:lnSpc>
                <a:spcPct val="105000"/>
              </a:lnSpc>
              <a:spcBef>
                <a:spcPts val="0"/>
              </a:spcBef>
              <a:spcAft>
                <a:spcPts val="0"/>
              </a:spcAft>
              <a:buClr>
                <a:srgbClr val="000000"/>
              </a:buClr>
              <a:buSzPts val="1600"/>
              <a:buFont typeface="Arial"/>
              <a:buNone/>
            </a:pPr>
            <a:r>
              <a:rPr lang="en" sz="1600" dirty="0">
                <a:solidFill>
                  <a:srgbClr val="FFFFFF"/>
                </a:solidFill>
                <a:latin typeface="Lato"/>
                <a:ea typeface="Lato"/>
                <a:cs typeface="Lato"/>
                <a:sym typeface="Lato"/>
              </a:rPr>
              <a:t>By using NER we will perform event extraction from the summary text.</a:t>
            </a:r>
            <a:endParaRPr sz="1600" dirty="0">
              <a:solidFill>
                <a:srgbClr val="FFFFFF"/>
              </a:solidFill>
              <a:latin typeface="Lato"/>
              <a:ea typeface="Lato"/>
              <a:cs typeface="Lato"/>
              <a:sym typeface="Lato"/>
            </a:endParaRPr>
          </a:p>
        </p:txBody>
      </p:sp>
      <p:sp>
        <p:nvSpPr>
          <p:cNvPr id="282" name="Google Shape;282;p28"/>
          <p:cNvSpPr txBox="1"/>
          <p:nvPr/>
        </p:nvSpPr>
        <p:spPr>
          <a:xfrm>
            <a:off x="1297500" y="393750"/>
            <a:ext cx="7038900" cy="543300"/>
          </a:xfrm>
          <a:prstGeom prst="rect">
            <a:avLst/>
          </a:prstGeom>
          <a:solidFill>
            <a:srgbClr val="205493"/>
          </a:solidFill>
          <a:ln>
            <a:noFill/>
          </a:ln>
        </p:spPr>
        <p:txBody>
          <a:bodyPr spcFirstLastPara="1" wrap="square" lIns="91425" tIns="91425" rIns="91425" bIns="91425" anchor="t" anchorCtr="0">
            <a:normAutofit lnSpcReduction="10000"/>
          </a:bodyPr>
          <a:lstStyle/>
          <a:p>
            <a:pPr marL="0" marR="0" lvl="0" indent="0" algn="ctr" rtl="0">
              <a:lnSpc>
                <a:spcPct val="100000"/>
              </a:lnSpc>
              <a:spcBef>
                <a:spcPts val="0"/>
              </a:spcBef>
              <a:spcAft>
                <a:spcPts val="0"/>
              </a:spcAft>
              <a:buClr>
                <a:srgbClr val="000000"/>
              </a:buClr>
              <a:buSzPts val="2400"/>
              <a:buFont typeface="Arial"/>
              <a:buNone/>
            </a:pPr>
            <a:r>
              <a:rPr lang="en" sz="2400">
                <a:solidFill>
                  <a:srgbClr val="FFFFFF"/>
                </a:solidFill>
                <a:latin typeface="Montserrat"/>
                <a:ea typeface="Montserrat"/>
                <a:cs typeface="Montserrat"/>
                <a:sym typeface="Montserrat"/>
              </a:rPr>
              <a:t>INTRODUCTION</a:t>
            </a:r>
            <a:endParaRPr sz="2400" b="0" i="0" u="none" strike="noStrike" cap="none">
              <a:solidFill>
                <a:srgbClr val="FFFFFF"/>
              </a:solidFill>
              <a:latin typeface="Montserrat"/>
              <a:ea typeface="Montserrat"/>
              <a:cs typeface="Montserrat"/>
              <a:sym typeface="Montserrat"/>
            </a:endParaRPr>
          </a:p>
        </p:txBody>
      </p:sp>
      <p:pic>
        <p:nvPicPr>
          <p:cNvPr id="283" name="Google Shape;283;p28"/>
          <p:cNvPicPr preferRelativeResize="0"/>
          <p:nvPr/>
        </p:nvPicPr>
        <p:blipFill rotWithShape="1">
          <a:blip r:embed="rId3">
            <a:alphaModFix/>
          </a:blip>
          <a:srcRect/>
          <a:stretch/>
        </p:blipFill>
        <p:spPr>
          <a:xfrm>
            <a:off x="8653450" y="4631224"/>
            <a:ext cx="490550" cy="490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0"/>
          <p:cNvSpPr txBox="1"/>
          <p:nvPr/>
        </p:nvSpPr>
        <p:spPr>
          <a:xfrm>
            <a:off x="1297500" y="1567550"/>
            <a:ext cx="7038900" cy="2911200"/>
          </a:xfrm>
          <a:prstGeom prst="rect">
            <a:avLst/>
          </a:prstGeom>
          <a:noFill/>
          <a:ln>
            <a:noFill/>
          </a:ln>
        </p:spPr>
        <p:txBody>
          <a:bodyPr spcFirstLastPara="1" wrap="square" lIns="91425" tIns="91425" rIns="91425" bIns="91425" anchor="t" anchorCtr="0">
            <a:normAutofit/>
          </a:bodyPr>
          <a:lstStyle/>
          <a:p>
            <a:pPr marL="0" marR="0" lvl="0" indent="0" algn="just" rtl="0">
              <a:lnSpc>
                <a:spcPct val="105000"/>
              </a:lnSpc>
              <a:spcBef>
                <a:spcPts val="0"/>
              </a:spcBef>
              <a:spcAft>
                <a:spcPts val="0"/>
              </a:spcAft>
              <a:buClr>
                <a:srgbClr val="000000"/>
              </a:buClr>
              <a:buSzPts val="1600"/>
              <a:buFont typeface="Arial"/>
              <a:buNone/>
            </a:pPr>
            <a:r>
              <a:rPr lang="en" sz="1800" dirty="0">
                <a:solidFill>
                  <a:srgbClr val="FFFFFF"/>
                </a:solidFill>
                <a:latin typeface="Lato"/>
                <a:ea typeface="Lato"/>
                <a:cs typeface="Lato"/>
                <a:sym typeface="Lato"/>
              </a:rPr>
              <a:t>In this step, the researchers need to gather web series synopses from various sources, such as IMDb, Netflix, Amazon Prime Video, etc. The synopses should cover a range of genres and be in text format to facilitate data processing. We are taking our dataset  from publically available matadata of movies.</a:t>
            </a:r>
            <a:endParaRPr sz="1800" dirty="0">
              <a:solidFill>
                <a:srgbClr val="FFFFFF"/>
              </a:solidFill>
              <a:latin typeface="Lato"/>
              <a:ea typeface="Lato"/>
              <a:cs typeface="Lato"/>
              <a:sym typeface="Lato"/>
            </a:endParaRPr>
          </a:p>
          <a:p>
            <a:pPr marL="0" marR="0" lvl="0" indent="0" algn="just" rtl="0">
              <a:lnSpc>
                <a:spcPct val="105000"/>
              </a:lnSpc>
              <a:spcBef>
                <a:spcPts val="0"/>
              </a:spcBef>
              <a:spcAft>
                <a:spcPts val="0"/>
              </a:spcAft>
              <a:buClr>
                <a:srgbClr val="000000"/>
              </a:buClr>
              <a:buSzPts val="1600"/>
              <a:buFont typeface="Arial"/>
              <a:buNone/>
            </a:pPr>
            <a:endParaRPr sz="1600" dirty="0">
              <a:solidFill>
                <a:srgbClr val="FFFFFF"/>
              </a:solidFill>
              <a:latin typeface="Lato"/>
              <a:ea typeface="Lato"/>
              <a:cs typeface="Lato"/>
              <a:sym typeface="Lato"/>
            </a:endParaRPr>
          </a:p>
          <a:p>
            <a:pPr marL="0" marR="0" lvl="0" indent="0" algn="just" rtl="0">
              <a:lnSpc>
                <a:spcPct val="105000"/>
              </a:lnSpc>
              <a:spcBef>
                <a:spcPts val="0"/>
              </a:spcBef>
              <a:spcAft>
                <a:spcPts val="0"/>
              </a:spcAft>
              <a:buClr>
                <a:srgbClr val="000000"/>
              </a:buClr>
              <a:buSzPts val="1600"/>
              <a:buFont typeface="Arial"/>
              <a:buNone/>
            </a:pPr>
            <a:endParaRPr sz="1600" dirty="0">
              <a:solidFill>
                <a:srgbClr val="FFFFFF"/>
              </a:solidFill>
              <a:latin typeface="Lato"/>
              <a:ea typeface="Lato"/>
              <a:cs typeface="Lato"/>
              <a:sym typeface="Lato"/>
            </a:endParaRPr>
          </a:p>
        </p:txBody>
      </p:sp>
      <p:sp>
        <p:nvSpPr>
          <p:cNvPr id="296" name="Google Shape;296;p30"/>
          <p:cNvSpPr txBox="1"/>
          <p:nvPr/>
        </p:nvSpPr>
        <p:spPr>
          <a:xfrm>
            <a:off x="1297500" y="393750"/>
            <a:ext cx="7038900" cy="543300"/>
          </a:xfrm>
          <a:prstGeom prst="rect">
            <a:avLst/>
          </a:prstGeom>
          <a:solidFill>
            <a:srgbClr val="205493"/>
          </a:solidFill>
          <a:ln>
            <a:noFill/>
          </a:ln>
        </p:spPr>
        <p:txBody>
          <a:bodyPr spcFirstLastPara="1" wrap="square" lIns="91425" tIns="91425" rIns="91425" bIns="91425" anchor="t" anchorCtr="0">
            <a:normAutofit lnSpcReduction="10000"/>
          </a:bodyPr>
          <a:lstStyle/>
          <a:p>
            <a:pPr marL="0" marR="0" lvl="0" indent="0" algn="ctr" rtl="0">
              <a:lnSpc>
                <a:spcPct val="100000"/>
              </a:lnSpc>
              <a:spcBef>
                <a:spcPts val="0"/>
              </a:spcBef>
              <a:spcAft>
                <a:spcPts val="0"/>
              </a:spcAft>
              <a:buClr>
                <a:srgbClr val="000000"/>
              </a:buClr>
              <a:buSzPts val="2400"/>
              <a:buFont typeface="Arial"/>
              <a:buNone/>
            </a:pPr>
            <a:r>
              <a:rPr lang="en" sz="2400">
                <a:solidFill>
                  <a:srgbClr val="FFFFFF"/>
                </a:solidFill>
                <a:latin typeface="Montserrat"/>
                <a:ea typeface="Montserrat"/>
                <a:cs typeface="Montserrat"/>
                <a:sym typeface="Montserrat"/>
              </a:rPr>
              <a:t>DATA COLLECTION</a:t>
            </a:r>
            <a:endParaRPr sz="2400" b="0" i="0" u="none" strike="noStrike" cap="none">
              <a:solidFill>
                <a:srgbClr val="FFFFFF"/>
              </a:solidFill>
              <a:latin typeface="Montserrat"/>
              <a:ea typeface="Montserrat"/>
              <a:cs typeface="Montserrat"/>
              <a:sym typeface="Montserrat"/>
            </a:endParaRPr>
          </a:p>
        </p:txBody>
      </p:sp>
      <p:pic>
        <p:nvPicPr>
          <p:cNvPr id="297" name="Google Shape;297;p30"/>
          <p:cNvPicPr preferRelativeResize="0"/>
          <p:nvPr/>
        </p:nvPicPr>
        <p:blipFill rotWithShape="1">
          <a:blip r:embed="rId3">
            <a:alphaModFix/>
          </a:blip>
          <a:srcRect/>
          <a:stretch/>
        </p:blipFill>
        <p:spPr>
          <a:xfrm>
            <a:off x="8653450" y="4631224"/>
            <a:ext cx="490550" cy="490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2"/>
          <p:cNvSpPr txBox="1"/>
          <p:nvPr/>
        </p:nvSpPr>
        <p:spPr>
          <a:xfrm>
            <a:off x="1297500" y="1567550"/>
            <a:ext cx="7038900" cy="2911200"/>
          </a:xfrm>
          <a:prstGeom prst="rect">
            <a:avLst/>
          </a:prstGeom>
          <a:noFill/>
          <a:ln>
            <a:noFill/>
          </a:ln>
        </p:spPr>
        <p:txBody>
          <a:bodyPr spcFirstLastPara="1" wrap="square" lIns="91425" tIns="91425" rIns="91425" bIns="91425" anchor="t" anchorCtr="0">
            <a:normAutofit/>
          </a:bodyPr>
          <a:lstStyle/>
          <a:p>
            <a:pPr marL="0" marR="0" lvl="0" indent="0" algn="just" rtl="0">
              <a:lnSpc>
                <a:spcPct val="105000"/>
              </a:lnSpc>
              <a:spcBef>
                <a:spcPts val="0"/>
              </a:spcBef>
              <a:spcAft>
                <a:spcPts val="0"/>
              </a:spcAft>
              <a:buClr>
                <a:srgbClr val="000000"/>
              </a:buClr>
              <a:buSzPts val="1600"/>
              <a:buFont typeface="Arial"/>
              <a:buNone/>
            </a:pPr>
            <a:r>
              <a:rPr lang="en" sz="1800">
                <a:solidFill>
                  <a:srgbClr val="FFFFFF"/>
                </a:solidFill>
                <a:latin typeface="Lato"/>
                <a:ea typeface="Lato"/>
                <a:cs typeface="Lato"/>
                <a:sym typeface="Lato"/>
              </a:rPr>
              <a:t>Named Entity Recognition is a subfield of Natural Language Processing (NLP) that involves identifying and classifying named entities in text data.</a:t>
            </a:r>
            <a:endParaRPr sz="1800">
              <a:solidFill>
                <a:srgbClr val="FFFFFF"/>
              </a:solidFill>
              <a:latin typeface="Lato"/>
              <a:ea typeface="Lato"/>
              <a:cs typeface="Lato"/>
              <a:sym typeface="Lato"/>
            </a:endParaRPr>
          </a:p>
          <a:p>
            <a:pPr marL="0" marR="0" lvl="0" indent="0" algn="just" rtl="0">
              <a:lnSpc>
                <a:spcPct val="105000"/>
              </a:lnSpc>
              <a:spcBef>
                <a:spcPts val="0"/>
              </a:spcBef>
              <a:spcAft>
                <a:spcPts val="0"/>
              </a:spcAft>
              <a:buClr>
                <a:srgbClr val="000000"/>
              </a:buClr>
              <a:buSzPts val="1600"/>
              <a:buFont typeface="Arial"/>
              <a:buNone/>
            </a:pPr>
            <a:endParaRPr sz="1800">
              <a:solidFill>
                <a:srgbClr val="FFFFFF"/>
              </a:solidFill>
              <a:latin typeface="Lato"/>
              <a:ea typeface="Lato"/>
              <a:cs typeface="Lato"/>
              <a:sym typeface="Lato"/>
            </a:endParaRPr>
          </a:p>
          <a:p>
            <a:pPr marL="0" marR="0" lvl="0" indent="0" algn="just" rtl="0">
              <a:lnSpc>
                <a:spcPct val="105000"/>
              </a:lnSpc>
              <a:spcBef>
                <a:spcPts val="0"/>
              </a:spcBef>
              <a:spcAft>
                <a:spcPts val="0"/>
              </a:spcAft>
              <a:buClr>
                <a:srgbClr val="000000"/>
              </a:buClr>
              <a:buSzPts val="1600"/>
              <a:buFont typeface="Arial"/>
              <a:buNone/>
            </a:pPr>
            <a:r>
              <a:rPr lang="en" sz="1800">
                <a:solidFill>
                  <a:srgbClr val="FFFFFF"/>
                </a:solidFill>
                <a:latin typeface="Lato"/>
                <a:ea typeface="Lato"/>
                <a:cs typeface="Lato"/>
                <a:sym typeface="Lato"/>
              </a:rPr>
              <a:t>In this step, a pre-trained NER model can be applied to the web series synopses to identify named entities such as characters, locations, organizations, or other relevant entities.</a:t>
            </a:r>
            <a:endParaRPr sz="1800">
              <a:solidFill>
                <a:srgbClr val="FFFFFF"/>
              </a:solidFill>
              <a:latin typeface="Lato"/>
              <a:ea typeface="Lato"/>
              <a:cs typeface="Lato"/>
              <a:sym typeface="Lato"/>
            </a:endParaRPr>
          </a:p>
        </p:txBody>
      </p:sp>
      <p:sp>
        <p:nvSpPr>
          <p:cNvPr id="310" name="Google Shape;310;p32"/>
          <p:cNvSpPr txBox="1"/>
          <p:nvPr/>
        </p:nvSpPr>
        <p:spPr>
          <a:xfrm>
            <a:off x="1297500" y="393750"/>
            <a:ext cx="7038900" cy="543300"/>
          </a:xfrm>
          <a:prstGeom prst="rect">
            <a:avLst/>
          </a:prstGeom>
          <a:solidFill>
            <a:srgbClr val="205493"/>
          </a:solidFill>
          <a:ln>
            <a:noFill/>
          </a:ln>
        </p:spPr>
        <p:txBody>
          <a:bodyPr spcFirstLastPara="1" wrap="square" lIns="91425" tIns="91425" rIns="91425" bIns="91425" anchor="t" anchorCtr="0">
            <a:normAutofit lnSpcReduction="10000"/>
          </a:bodyPr>
          <a:lstStyle/>
          <a:p>
            <a:pPr marL="0" marR="0" lvl="0" indent="0" algn="ctr" rtl="0">
              <a:lnSpc>
                <a:spcPct val="100000"/>
              </a:lnSpc>
              <a:spcBef>
                <a:spcPts val="0"/>
              </a:spcBef>
              <a:spcAft>
                <a:spcPts val="0"/>
              </a:spcAft>
              <a:buClr>
                <a:srgbClr val="000000"/>
              </a:buClr>
              <a:buSzPts val="2400"/>
              <a:buFont typeface="Arial"/>
              <a:buNone/>
            </a:pPr>
            <a:r>
              <a:rPr lang="en" sz="2400">
                <a:solidFill>
                  <a:srgbClr val="FFFFFF"/>
                </a:solidFill>
                <a:latin typeface="Montserrat"/>
                <a:ea typeface="Montserrat"/>
                <a:cs typeface="Montserrat"/>
                <a:sym typeface="Montserrat"/>
              </a:rPr>
              <a:t>NER</a:t>
            </a:r>
            <a:endParaRPr sz="2400" b="0" i="0" u="none" strike="noStrike" cap="none">
              <a:solidFill>
                <a:srgbClr val="FFFFFF"/>
              </a:solidFill>
              <a:latin typeface="Montserrat"/>
              <a:ea typeface="Montserrat"/>
              <a:cs typeface="Montserrat"/>
              <a:sym typeface="Montserrat"/>
            </a:endParaRPr>
          </a:p>
        </p:txBody>
      </p:sp>
      <p:pic>
        <p:nvPicPr>
          <p:cNvPr id="311" name="Google Shape;311;p32"/>
          <p:cNvPicPr preferRelativeResize="0"/>
          <p:nvPr/>
        </p:nvPicPr>
        <p:blipFill rotWithShape="1">
          <a:blip r:embed="rId3">
            <a:alphaModFix/>
          </a:blip>
          <a:srcRect/>
          <a:stretch/>
        </p:blipFill>
        <p:spPr>
          <a:xfrm>
            <a:off x="8653450" y="4631224"/>
            <a:ext cx="490550" cy="490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3"/>
          <p:cNvSpPr txBox="1"/>
          <p:nvPr/>
        </p:nvSpPr>
        <p:spPr>
          <a:xfrm>
            <a:off x="1297500" y="1567550"/>
            <a:ext cx="7038900" cy="2911200"/>
          </a:xfrm>
          <a:prstGeom prst="rect">
            <a:avLst/>
          </a:prstGeom>
          <a:noFill/>
          <a:ln>
            <a:noFill/>
          </a:ln>
        </p:spPr>
        <p:txBody>
          <a:bodyPr spcFirstLastPara="1" wrap="square" lIns="91425" tIns="91425" rIns="91425" bIns="91425" anchor="t" anchorCtr="0">
            <a:normAutofit/>
          </a:bodyPr>
          <a:lstStyle/>
          <a:p>
            <a:pPr marL="0" marR="0" lvl="0" indent="0" algn="just" rtl="0">
              <a:lnSpc>
                <a:spcPct val="105000"/>
              </a:lnSpc>
              <a:spcBef>
                <a:spcPts val="0"/>
              </a:spcBef>
              <a:spcAft>
                <a:spcPts val="0"/>
              </a:spcAft>
              <a:buClr>
                <a:srgbClr val="000000"/>
              </a:buClr>
              <a:buSzPts val="1600"/>
              <a:buFont typeface="Arial"/>
              <a:buNone/>
            </a:pPr>
            <a:r>
              <a:rPr lang="en" sz="1800">
                <a:solidFill>
                  <a:srgbClr val="FFFFFF"/>
                </a:solidFill>
                <a:latin typeface="Lato"/>
                <a:ea typeface="Lato"/>
                <a:cs typeface="Lato"/>
                <a:sym typeface="Lato"/>
              </a:rPr>
              <a:t>Once the named entities have been identified, a set of rules or patterns can be defined to extract events from the identified named entities.</a:t>
            </a:r>
            <a:endParaRPr sz="1800">
              <a:solidFill>
                <a:srgbClr val="FFFFFF"/>
              </a:solidFill>
              <a:latin typeface="Lato"/>
              <a:ea typeface="Lato"/>
              <a:cs typeface="Lato"/>
              <a:sym typeface="Lato"/>
            </a:endParaRPr>
          </a:p>
          <a:p>
            <a:pPr marL="0" marR="0" lvl="0" indent="0" algn="just" rtl="0">
              <a:lnSpc>
                <a:spcPct val="105000"/>
              </a:lnSpc>
              <a:spcBef>
                <a:spcPts val="0"/>
              </a:spcBef>
              <a:spcAft>
                <a:spcPts val="0"/>
              </a:spcAft>
              <a:buClr>
                <a:srgbClr val="000000"/>
              </a:buClr>
              <a:buSzPts val="1600"/>
              <a:buFont typeface="Arial"/>
              <a:buNone/>
            </a:pPr>
            <a:endParaRPr sz="1800">
              <a:solidFill>
                <a:srgbClr val="FFFFFF"/>
              </a:solidFill>
              <a:latin typeface="Lato"/>
              <a:ea typeface="Lato"/>
              <a:cs typeface="Lato"/>
              <a:sym typeface="Lato"/>
            </a:endParaRPr>
          </a:p>
          <a:p>
            <a:pPr marL="0" marR="0" lvl="0" indent="0" algn="just" rtl="0">
              <a:lnSpc>
                <a:spcPct val="105000"/>
              </a:lnSpc>
              <a:spcBef>
                <a:spcPts val="0"/>
              </a:spcBef>
              <a:spcAft>
                <a:spcPts val="0"/>
              </a:spcAft>
              <a:buClr>
                <a:srgbClr val="000000"/>
              </a:buClr>
              <a:buSzPts val="1600"/>
              <a:buFont typeface="Arial"/>
              <a:buNone/>
            </a:pPr>
            <a:r>
              <a:rPr lang="en" sz="1800">
                <a:solidFill>
                  <a:srgbClr val="FFFFFF"/>
                </a:solidFill>
                <a:latin typeface="Lato"/>
                <a:ea typeface="Lato"/>
                <a:cs typeface="Lato"/>
                <a:sym typeface="Lato"/>
              </a:rPr>
              <a:t>For example, if two or more characters are mentioned together in a sentence or across multiple sentences, it could imply an event, such as a conversation, argument, or fight. The researchers need to define these rules or patterns based on the context of the web series.</a:t>
            </a:r>
            <a:endParaRPr sz="1800">
              <a:solidFill>
                <a:srgbClr val="FFFFFF"/>
              </a:solidFill>
              <a:latin typeface="Lato"/>
              <a:ea typeface="Lato"/>
              <a:cs typeface="Lato"/>
              <a:sym typeface="Lato"/>
            </a:endParaRPr>
          </a:p>
        </p:txBody>
      </p:sp>
      <p:sp>
        <p:nvSpPr>
          <p:cNvPr id="317" name="Google Shape;317;p33"/>
          <p:cNvSpPr txBox="1"/>
          <p:nvPr/>
        </p:nvSpPr>
        <p:spPr>
          <a:xfrm>
            <a:off x="1297500" y="393750"/>
            <a:ext cx="7038900" cy="543300"/>
          </a:xfrm>
          <a:prstGeom prst="rect">
            <a:avLst/>
          </a:prstGeom>
          <a:solidFill>
            <a:srgbClr val="205493"/>
          </a:solidFill>
          <a:ln>
            <a:noFill/>
          </a:ln>
        </p:spPr>
        <p:txBody>
          <a:bodyPr spcFirstLastPara="1" wrap="square" lIns="91425" tIns="91425" rIns="91425" bIns="91425" anchor="t" anchorCtr="0">
            <a:normAutofit lnSpcReduction="10000"/>
          </a:bodyPr>
          <a:lstStyle/>
          <a:p>
            <a:pPr marL="0" marR="0" lvl="0" indent="0" algn="ctr" rtl="0">
              <a:lnSpc>
                <a:spcPct val="100000"/>
              </a:lnSpc>
              <a:spcBef>
                <a:spcPts val="0"/>
              </a:spcBef>
              <a:spcAft>
                <a:spcPts val="0"/>
              </a:spcAft>
              <a:buClr>
                <a:srgbClr val="000000"/>
              </a:buClr>
              <a:buSzPts val="2400"/>
              <a:buFont typeface="Arial"/>
              <a:buNone/>
            </a:pPr>
            <a:r>
              <a:rPr lang="en" sz="2400">
                <a:solidFill>
                  <a:srgbClr val="FFFFFF"/>
                </a:solidFill>
                <a:latin typeface="Montserrat"/>
                <a:ea typeface="Montserrat"/>
                <a:cs typeface="Montserrat"/>
                <a:sym typeface="Montserrat"/>
              </a:rPr>
              <a:t>EVENT EXTRACTION</a:t>
            </a:r>
            <a:endParaRPr sz="2400" b="0" i="0" u="none" strike="noStrike" cap="none">
              <a:solidFill>
                <a:srgbClr val="FFFFFF"/>
              </a:solidFill>
              <a:latin typeface="Montserrat"/>
              <a:ea typeface="Montserrat"/>
              <a:cs typeface="Montserrat"/>
              <a:sym typeface="Montserrat"/>
            </a:endParaRPr>
          </a:p>
        </p:txBody>
      </p:sp>
      <p:pic>
        <p:nvPicPr>
          <p:cNvPr id="318" name="Google Shape;318;p33"/>
          <p:cNvPicPr preferRelativeResize="0"/>
          <p:nvPr/>
        </p:nvPicPr>
        <p:blipFill rotWithShape="1">
          <a:blip r:embed="rId3">
            <a:alphaModFix/>
          </a:blip>
          <a:srcRect/>
          <a:stretch/>
        </p:blipFill>
        <p:spPr>
          <a:xfrm>
            <a:off x="8653450" y="4631224"/>
            <a:ext cx="490550" cy="490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4"/>
          <p:cNvSpPr txBox="1"/>
          <p:nvPr/>
        </p:nvSpPr>
        <p:spPr>
          <a:xfrm>
            <a:off x="1297500" y="1567550"/>
            <a:ext cx="7038900" cy="2911200"/>
          </a:xfrm>
          <a:prstGeom prst="rect">
            <a:avLst/>
          </a:prstGeom>
          <a:noFill/>
          <a:ln>
            <a:noFill/>
          </a:ln>
        </p:spPr>
        <p:txBody>
          <a:bodyPr spcFirstLastPara="1" wrap="square" lIns="91425" tIns="91425" rIns="91425" bIns="91425" anchor="t" anchorCtr="0">
            <a:normAutofit/>
          </a:bodyPr>
          <a:lstStyle/>
          <a:p>
            <a:pPr marL="0" marR="0" lvl="0" indent="0" algn="just" rtl="0">
              <a:lnSpc>
                <a:spcPct val="105000"/>
              </a:lnSpc>
              <a:spcBef>
                <a:spcPts val="0"/>
              </a:spcBef>
              <a:spcAft>
                <a:spcPts val="0"/>
              </a:spcAft>
              <a:buClr>
                <a:srgbClr val="000000"/>
              </a:buClr>
              <a:buSzPts val="1600"/>
              <a:buFont typeface="Arial"/>
              <a:buNone/>
            </a:pPr>
            <a:r>
              <a:rPr lang="en" sz="1800">
                <a:solidFill>
                  <a:srgbClr val="FFFFFF"/>
                </a:solidFill>
                <a:latin typeface="Lato"/>
                <a:ea typeface="Lato"/>
                <a:cs typeface="Lato"/>
                <a:sym typeface="Lato"/>
              </a:rPr>
              <a:t>In this step, the researchers can group similar events based on their type, participants, and other relevant attributes. For example, all fight scenes could be clustered together, or all scenes involving a particular character could be clustered together. This step will help to identify patterns and trends in the events that occur in the web series.</a:t>
            </a:r>
            <a:endParaRPr sz="1800">
              <a:solidFill>
                <a:srgbClr val="FFFFFF"/>
              </a:solidFill>
              <a:latin typeface="Lato"/>
              <a:ea typeface="Lato"/>
              <a:cs typeface="Lato"/>
              <a:sym typeface="Lato"/>
            </a:endParaRPr>
          </a:p>
        </p:txBody>
      </p:sp>
      <p:sp>
        <p:nvSpPr>
          <p:cNvPr id="324" name="Google Shape;324;p34"/>
          <p:cNvSpPr txBox="1"/>
          <p:nvPr/>
        </p:nvSpPr>
        <p:spPr>
          <a:xfrm>
            <a:off x="1297500" y="393750"/>
            <a:ext cx="7038900" cy="543300"/>
          </a:xfrm>
          <a:prstGeom prst="rect">
            <a:avLst/>
          </a:prstGeom>
          <a:solidFill>
            <a:srgbClr val="205493"/>
          </a:solidFill>
          <a:ln>
            <a:noFill/>
          </a:ln>
        </p:spPr>
        <p:txBody>
          <a:bodyPr spcFirstLastPara="1" wrap="square" lIns="91425" tIns="91425" rIns="91425" bIns="91425" anchor="t" anchorCtr="0">
            <a:normAutofit lnSpcReduction="10000"/>
          </a:bodyPr>
          <a:lstStyle/>
          <a:p>
            <a:pPr marL="0" marR="0" lvl="0" indent="0" algn="ctr" rtl="0">
              <a:lnSpc>
                <a:spcPct val="100000"/>
              </a:lnSpc>
              <a:spcBef>
                <a:spcPts val="0"/>
              </a:spcBef>
              <a:spcAft>
                <a:spcPts val="0"/>
              </a:spcAft>
              <a:buClr>
                <a:srgbClr val="000000"/>
              </a:buClr>
              <a:buSzPts val="2400"/>
              <a:buFont typeface="Arial"/>
              <a:buNone/>
            </a:pPr>
            <a:r>
              <a:rPr lang="en" sz="2400">
                <a:solidFill>
                  <a:srgbClr val="FFFFFF"/>
                </a:solidFill>
                <a:latin typeface="Montserrat"/>
                <a:ea typeface="Montserrat"/>
                <a:cs typeface="Montserrat"/>
                <a:sym typeface="Montserrat"/>
              </a:rPr>
              <a:t>EVENT CLUSTERING</a:t>
            </a:r>
            <a:endParaRPr sz="2400" b="0" i="0" u="none" strike="noStrike" cap="none">
              <a:solidFill>
                <a:srgbClr val="FFFFFF"/>
              </a:solidFill>
              <a:latin typeface="Montserrat"/>
              <a:ea typeface="Montserrat"/>
              <a:cs typeface="Montserrat"/>
              <a:sym typeface="Montserrat"/>
            </a:endParaRPr>
          </a:p>
        </p:txBody>
      </p:sp>
      <p:pic>
        <p:nvPicPr>
          <p:cNvPr id="325" name="Google Shape;325;p34"/>
          <p:cNvPicPr preferRelativeResize="0"/>
          <p:nvPr/>
        </p:nvPicPr>
        <p:blipFill rotWithShape="1">
          <a:blip r:embed="rId3">
            <a:alphaModFix/>
          </a:blip>
          <a:srcRect/>
          <a:stretch/>
        </p:blipFill>
        <p:spPr>
          <a:xfrm>
            <a:off x="8653450" y="4631224"/>
            <a:ext cx="490550" cy="490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5"/>
          <p:cNvSpPr txBox="1"/>
          <p:nvPr/>
        </p:nvSpPr>
        <p:spPr>
          <a:xfrm>
            <a:off x="1297500" y="1567550"/>
            <a:ext cx="7038900" cy="2911200"/>
          </a:xfrm>
          <a:prstGeom prst="rect">
            <a:avLst/>
          </a:prstGeom>
          <a:noFill/>
          <a:ln>
            <a:noFill/>
          </a:ln>
        </p:spPr>
        <p:txBody>
          <a:bodyPr spcFirstLastPara="1" wrap="square" lIns="91425" tIns="91425" rIns="91425" bIns="91425" anchor="t" anchorCtr="0">
            <a:normAutofit/>
          </a:bodyPr>
          <a:lstStyle/>
          <a:p>
            <a:pPr marL="0" marR="0" lvl="0" indent="0" algn="just" rtl="0">
              <a:lnSpc>
                <a:spcPct val="105000"/>
              </a:lnSpc>
              <a:spcBef>
                <a:spcPts val="0"/>
              </a:spcBef>
              <a:spcAft>
                <a:spcPts val="0"/>
              </a:spcAft>
              <a:buClr>
                <a:srgbClr val="000000"/>
              </a:buClr>
              <a:buSzPts val="1600"/>
              <a:buFont typeface="Arial"/>
              <a:buNone/>
            </a:pPr>
            <a:r>
              <a:rPr lang="en" sz="1800" dirty="0">
                <a:solidFill>
                  <a:srgbClr val="FFFFFF"/>
                </a:solidFill>
                <a:latin typeface="Lato"/>
                <a:ea typeface="Lato"/>
                <a:cs typeface="Lato"/>
                <a:sym typeface="Lato"/>
              </a:rPr>
              <a:t>Based on the various operation which we have performed to ranked the movies the model will be able to recommend the movies.</a:t>
            </a:r>
            <a:endParaRPr sz="1800" dirty="0">
              <a:solidFill>
                <a:srgbClr val="FFFFFF"/>
              </a:solidFill>
              <a:latin typeface="Lato"/>
              <a:ea typeface="Lato"/>
              <a:cs typeface="Lato"/>
              <a:sym typeface="Lato"/>
            </a:endParaRPr>
          </a:p>
          <a:p>
            <a:pPr marL="0" marR="0" lvl="0" indent="0" algn="just" rtl="0">
              <a:lnSpc>
                <a:spcPct val="105000"/>
              </a:lnSpc>
              <a:spcBef>
                <a:spcPts val="0"/>
              </a:spcBef>
              <a:spcAft>
                <a:spcPts val="0"/>
              </a:spcAft>
              <a:buClr>
                <a:srgbClr val="000000"/>
              </a:buClr>
              <a:buSzPts val="1600"/>
              <a:buFont typeface="Arial"/>
              <a:buNone/>
            </a:pPr>
            <a:endParaRPr sz="1800" dirty="0">
              <a:solidFill>
                <a:srgbClr val="FFFFFF"/>
              </a:solidFill>
              <a:latin typeface="Lato"/>
              <a:ea typeface="Lato"/>
              <a:cs typeface="Lato"/>
              <a:sym typeface="Lato"/>
            </a:endParaRPr>
          </a:p>
        </p:txBody>
      </p:sp>
      <p:sp>
        <p:nvSpPr>
          <p:cNvPr id="331" name="Google Shape;331;p35"/>
          <p:cNvSpPr txBox="1"/>
          <p:nvPr/>
        </p:nvSpPr>
        <p:spPr>
          <a:xfrm>
            <a:off x="1297500" y="393750"/>
            <a:ext cx="7038900" cy="543300"/>
          </a:xfrm>
          <a:prstGeom prst="rect">
            <a:avLst/>
          </a:prstGeom>
          <a:solidFill>
            <a:srgbClr val="205493"/>
          </a:solidFill>
          <a:ln>
            <a:noFill/>
          </a:ln>
        </p:spPr>
        <p:txBody>
          <a:bodyPr spcFirstLastPara="1" wrap="square" lIns="91425" tIns="91425" rIns="91425" bIns="91425" anchor="t" anchorCtr="0">
            <a:normAutofit lnSpcReduction="10000"/>
          </a:bodyPr>
          <a:lstStyle/>
          <a:p>
            <a:pPr lvl="0" algn="ctr">
              <a:buSzPts val="2400"/>
            </a:pPr>
            <a:r>
              <a:rPr lang="en" sz="2400" b="0" i="0" u="none" strike="noStrike" cap="none" dirty="0">
                <a:solidFill>
                  <a:srgbClr val="FFFFFF"/>
                </a:solidFill>
                <a:latin typeface="Montserrat"/>
                <a:ea typeface="Montserrat"/>
                <a:cs typeface="Montserrat"/>
                <a:sym typeface="Montserrat"/>
              </a:rPr>
              <a:t>MOVIE RECOMMENDATION</a:t>
            </a:r>
            <a:endParaRPr sz="2400" b="0" i="0" u="none" strike="noStrike" cap="none" dirty="0">
              <a:solidFill>
                <a:srgbClr val="FFFFFF"/>
              </a:solidFill>
              <a:latin typeface="Montserrat"/>
              <a:ea typeface="Montserrat"/>
              <a:cs typeface="Montserrat"/>
              <a:sym typeface="Montserrat"/>
            </a:endParaRPr>
          </a:p>
        </p:txBody>
      </p:sp>
      <p:pic>
        <p:nvPicPr>
          <p:cNvPr id="332" name="Google Shape;332;p35"/>
          <p:cNvPicPr preferRelativeResize="0"/>
          <p:nvPr/>
        </p:nvPicPr>
        <p:blipFill rotWithShape="1">
          <a:blip r:embed="rId3">
            <a:alphaModFix/>
          </a:blip>
          <a:srcRect/>
          <a:stretch/>
        </p:blipFill>
        <p:spPr>
          <a:xfrm>
            <a:off x="8653450" y="4631224"/>
            <a:ext cx="490550" cy="490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6"/>
          <p:cNvSpPr txBox="1"/>
          <p:nvPr/>
        </p:nvSpPr>
        <p:spPr>
          <a:xfrm>
            <a:off x="1297500" y="1567550"/>
            <a:ext cx="7038900" cy="2911200"/>
          </a:xfrm>
          <a:prstGeom prst="rect">
            <a:avLst/>
          </a:prstGeom>
          <a:noFill/>
          <a:ln>
            <a:noFill/>
          </a:ln>
        </p:spPr>
        <p:txBody>
          <a:bodyPr spcFirstLastPara="1" wrap="square" lIns="91425" tIns="91425" rIns="91425" bIns="91425" anchor="t" anchorCtr="0">
            <a:normAutofit/>
          </a:bodyPr>
          <a:lstStyle/>
          <a:p>
            <a:pPr marL="0" marR="0" lvl="0" indent="0" algn="just" rtl="0">
              <a:lnSpc>
                <a:spcPct val="105000"/>
              </a:lnSpc>
              <a:spcBef>
                <a:spcPts val="0"/>
              </a:spcBef>
              <a:spcAft>
                <a:spcPts val="0"/>
              </a:spcAft>
              <a:buClr>
                <a:srgbClr val="000000"/>
              </a:buClr>
              <a:buSzPts val="1600"/>
              <a:buFont typeface="Arial"/>
              <a:buNone/>
            </a:pPr>
            <a:r>
              <a:rPr lang="en" sz="1600">
                <a:solidFill>
                  <a:srgbClr val="FFFFFF"/>
                </a:solidFill>
                <a:latin typeface="Lato"/>
                <a:ea typeface="Lato"/>
                <a:cs typeface="Lato"/>
                <a:sym typeface="Lato"/>
              </a:rPr>
              <a:t>We express our gratitude towards all the professors and TAs who assigned us this project to on. We learned a lot of team management skills and together we completed this presentation. We had a great time working on this ppt so far. We learned a lot about event extraction and NER. This is a amazing skill to have with us for our future. We appreciate the teaching staff of In Indian Institute of Information Technology for presenting us with this opportunity.</a:t>
            </a:r>
            <a:endParaRPr sz="1600" b="0" i="0" u="none" strike="noStrike" cap="none">
              <a:solidFill>
                <a:srgbClr val="FFFFFF"/>
              </a:solidFill>
              <a:latin typeface="Lato"/>
              <a:ea typeface="Lato"/>
              <a:cs typeface="Lato"/>
              <a:sym typeface="Lato"/>
            </a:endParaRPr>
          </a:p>
        </p:txBody>
      </p:sp>
      <p:sp>
        <p:nvSpPr>
          <p:cNvPr id="338" name="Google Shape;338;p36"/>
          <p:cNvSpPr txBox="1"/>
          <p:nvPr/>
        </p:nvSpPr>
        <p:spPr>
          <a:xfrm>
            <a:off x="1297500" y="393750"/>
            <a:ext cx="7038900" cy="543300"/>
          </a:xfrm>
          <a:prstGeom prst="rect">
            <a:avLst/>
          </a:prstGeom>
          <a:solidFill>
            <a:srgbClr val="205493"/>
          </a:solidFill>
          <a:ln>
            <a:noFill/>
          </a:ln>
        </p:spPr>
        <p:txBody>
          <a:bodyPr spcFirstLastPara="1" wrap="square" lIns="91425" tIns="91425" rIns="91425" bIns="91425" anchor="t" anchorCtr="0">
            <a:normAutofit lnSpcReduction="10000"/>
          </a:bodyPr>
          <a:lstStyle/>
          <a:p>
            <a:pPr marL="0" marR="0" lvl="0" indent="0" algn="ctr" rtl="0">
              <a:lnSpc>
                <a:spcPct val="100000"/>
              </a:lnSpc>
              <a:spcBef>
                <a:spcPts val="0"/>
              </a:spcBef>
              <a:spcAft>
                <a:spcPts val="0"/>
              </a:spcAft>
              <a:buClr>
                <a:srgbClr val="000000"/>
              </a:buClr>
              <a:buSzPts val="2400"/>
              <a:buFont typeface="Arial"/>
              <a:buNone/>
            </a:pPr>
            <a:r>
              <a:rPr lang="en" sz="2400">
                <a:solidFill>
                  <a:srgbClr val="FFFFFF"/>
                </a:solidFill>
                <a:latin typeface="Montserrat"/>
                <a:ea typeface="Montserrat"/>
                <a:cs typeface="Montserrat"/>
                <a:sym typeface="Montserrat"/>
              </a:rPr>
              <a:t>ACKNOWLEDGEMENT</a:t>
            </a:r>
            <a:endParaRPr sz="2400" b="0" i="0" u="none" strike="noStrike" cap="none">
              <a:solidFill>
                <a:srgbClr val="FFFFFF"/>
              </a:solidFill>
              <a:latin typeface="Montserrat"/>
              <a:ea typeface="Montserrat"/>
              <a:cs typeface="Montserrat"/>
              <a:sym typeface="Montserrat"/>
            </a:endParaRPr>
          </a:p>
        </p:txBody>
      </p:sp>
      <p:pic>
        <p:nvPicPr>
          <p:cNvPr id="339" name="Google Shape;339;p36"/>
          <p:cNvPicPr preferRelativeResize="0"/>
          <p:nvPr/>
        </p:nvPicPr>
        <p:blipFill rotWithShape="1">
          <a:blip r:embed="rId3">
            <a:alphaModFix/>
          </a:blip>
          <a:srcRect/>
          <a:stretch/>
        </p:blipFill>
        <p:spPr>
          <a:xfrm>
            <a:off x="8653450" y="4631224"/>
            <a:ext cx="490550" cy="49055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596</Words>
  <Application>Microsoft Office PowerPoint</Application>
  <PresentationFormat>On-screen Show (16:9)</PresentationFormat>
  <Paragraphs>37</Paragraphs>
  <Slides>11</Slides>
  <Notes>11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Merriweather</vt:lpstr>
      <vt:lpstr>Arial</vt:lpstr>
      <vt:lpstr>Lato</vt:lpstr>
      <vt:lpstr>Georgia</vt:lpstr>
      <vt:lpstr>Montserrat</vt:lpstr>
      <vt:lpstr>Focus</vt:lpstr>
      <vt:lpstr>Focus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Raaj Chhari</dc:creator>
  <cp:lastModifiedBy>Raaj Chhari</cp:lastModifiedBy>
  <cp:revision>2</cp:revision>
  <dcterms:modified xsi:type="dcterms:W3CDTF">2023-05-09T06:03:04Z</dcterms:modified>
</cp:coreProperties>
</file>