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acifico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cific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848d6105f6489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848d6105f6489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0e62c7a1b472f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0e62c7a1b472f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24e04dac7fa6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624e04dac7fa6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e5fa29a0ce561d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e5fa29a0ce561d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ca2d41b02f5ff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ca2d41b02f5ff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65bd93df6328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65bd93df6328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bdca55968df3d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bdca55968df3d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3ec6c3f4a3935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3ec6c3f4a3935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eabaab8b5c52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eabaab8b5c52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186682"/>
            <a:ext cx="8520600" cy="10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Pacifico"/>
                <a:ea typeface="Pacifico"/>
                <a:cs typeface="Pacifico"/>
                <a:sym typeface="Pacifico"/>
              </a:rPr>
              <a:t>Responsive portfolio</a:t>
            </a:r>
            <a:endParaRPr b="1" sz="60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200" y="1782525"/>
            <a:ext cx="86838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acifico"/>
                <a:ea typeface="Pacifico"/>
                <a:cs typeface="Pacifico"/>
                <a:sym typeface="Pacifico"/>
              </a:rPr>
              <a:t>Author:G.Parkavi</a:t>
            </a:r>
            <a:endParaRPr sz="48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acifico"/>
                <a:ea typeface="Pacifico"/>
                <a:cs typeface="Pacifico"/>
                <a:sym typeface="Pacifico"/>
              </a:rPr>
              <a:t>Course:B.Sc.Computer  Science</a:t>
            </a:r>
            <a:endParaRPr sz="48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acifico"/>
                <a:ea typeface="Pacifico"/>
                <a:cs typeface="Pacifico"/>
                <a:sym typeface="Pacifico"/>
              </a:rPr>
              <a:t>Date:04.09.2025</a:t>
            </a:r>
            <a:endParaRPr sz="48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Github linka</a:t>
            </a:r>
            <a:endParaRPr b="1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https://github.com/rab42731-create/Parkavi/tree/main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353775"/>
            <a:ext cx="85206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Problem statement</a:t>
            </a:r>
            <a:endParaRPr b="1" sz="48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13754" y="1249732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acifico"/>
                <a:ea typeface="Pacifico"/>
                <a:cs typeface="Pacifico"/>
                <a:sym typeface="Pacifico"/>
              </a:rPr>
              <a:t>Many student and professional face challenges in showcasting they skill project and achievement effectively a digital portfolio provides and organised and creative way to press and wants profile beyond a traditional resume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Project overview</a:t>
            </a:r>
            <a:endParaRPr b="1" sz="30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59332" y="1342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Pacifico"/>
                <a:ea typeface="Pacifico"/>
                <a:cs typeface="Pacifico"/>
                <a:sym typeface="Pacifico"/>
              </a:rPr>
              <a:t>This project focus on developing a interview portfolio website I use HTML cs and JavaScript it high light personally details skill project and contain information with engaging design and animation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 users</a:t>
            </a:r>
            <a:endParaRPr b="1" sz="3000" u="sng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442346"/>
            <a:ext cx="8520600" cy="29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Pacifico"/>
                <a:ea typeface="Pacifico"/>
                <a:cs typeface="Pacifico"/>
                <a:sym typeface="Pacifico"/>
              </a:rPr>
              <a:t>The primary user are students job speaker and professional who went to present that are technical skill and achievement online to recrutiers, interviewers, and collaborators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 and technologies</a:t>
            </a:r>
            <a:endParaRPr b="1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47771" y="142461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Pacifico"/>
                <a:ea typeface="Pacifico"/>
                <a:cs typeface="Pacifico"/>
                <a:sym typeface="Pacifico"/>
              </a:rPr>
              <a:t>The portfolio is built using HTML for structure CSS for styling and animations and JavaScript for interactive these technologies  ensure responsiveness and an engaging user experience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Protfolio designs and layout</a:t>
            </a:r>
            <a:endParaRPr b="1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61379" y="137018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Pacifico"/>
                <a:ea typeface="Pacifico"/>
                <a:cs typeface="Pacifico"/>
                <a:sym typeface="Pacifico"/>
              </a:rPr>
              <a:t>The layout is simple modern and user friendly consisting of sections like About Me Skills Projects and Content Smooth negative and animations enhance visual appeal and readabolity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and functionality</a:t>
            </a:r>
            <a:endParaRPr b="1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20557" y="1451832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Pacifico"/>
                <a:ea typeface="Pacifico"/>
                <a:cs typeface="Pacifico"/>
                <a:sym typeface="Pacifico"/>
              </a:rPr>
              <a:t>The portifolio includes responsive designs, animated effects, interactive navigation, project showcases, and a contact section. It is accessible across device and browers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and screenshorts</a:t>
            </a:r>
            <a:endParaRPr b="1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20550" y="1347100"/>
            <a:ext cx="85206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50" y="1387898"/>
            <a:ext cx="5775150" cy="34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500" y="1387900"/>
            <a:ext cx="2780025" cy="34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781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93343" y="1356582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Pacifico"/>
                <a:ea typeface="Pacifico"/>
                <a:cs typeface="Pacifico"/>
                <a:sym typeface="Pacifico"/>
              </a:rPr>
              <a:t>This Project demonstrates how a personal portfolio website can effectively represent one's skills and projects. It servers as a professional tool for career growth and digital presence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