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tl="1" saveSubsetFonts="1">
  <p:sldMasterIdLst>
    <p:sldMasterId id="2147483648" r:id="rId1"/>
  </p:sldMasterIdLst>
  <p:notesMasterIdLst>
    <p:notesMasterId r:id="rId2"/>
  </p:notesMasterIdLst>
  <p:sldIdLst>
    <p:sldId id="258" r:id="rId3"/>
  </p:sldIdLst>
  <p:sldSz type="screen4x3" cy="6858000" cx="9144000"/>
  <p:notesSz cx="6858000" cy="9144000"/>
  <p:defaultTextStyle>
    <a:defPPr>
      <a:defRPr lang="ar-SA"/>
    </a:defPPr>
    <a:lvl1pPr algn="r" defTabSz="914400" eaLnBrk="1" hangingPunct="1" latinLnBrk="0" marL="0" rtl="1">
      <a:defRPr sz="1800" kern="1200">
        <a:solidFill>
          <a:schemeClr val="tx1"/>
        </a:solidFill>
        <a:latin typeface="+mn-lt"/>
        <a:ea typeface="+mn-ea"/>
        <a:cs typeface="+mn-cs"/>
      </a:defRPr>
    </a:lvl1pPr>
    <a:lvl2pPr algn="r" defTabSz="914400" eaLnBrk="1" hangingPunct="1" latinLnBrk="0" marL="457200" rtl="1">
      <a:defRPr sz="1800" kern="1200">
        <a:solidFill>
          <a:schemeClr val="tx1"/>
        </a:solidFill>
        <a:latin typeface="+mn-lt"/>
        <a:ea typeface="+mn-ea"/>
        <a:cs typeface="+mn-cs"/>
      </a:defRPr>
    </a:lvl2pPr>
    <a:lvl3pPr algn="r" defTabSz="914400" eaLnBrk="1" hangingPunct="1" latinLnBrk="0" marL="914400" rtl="1">
      <a:defRPr sz="1800" kern="1200">
        <a:solidFill>
          <a:schemeClr val="tx1"/>
        </a:solidFill>
        <a:latin typeface="+mn-lt"/>
        <a:ea typeface="+mn-ea"/>
        <a:cs typeface="+mn-cs"/>
      </a:defRPr>
    </a:lvl3pPr>
    <a:lvl4pPr algn="r" defTabSz="914400" eaLnBrk="1" hangingPunct="1" latinLnBrk="0" marL="1371600" rtl="1">
      <a:defRPr sz="1800" kern="1200">
        <a:solidFill>
          <a:schemeClr val="tx1"/>
        </a:solidFill>
        <a:latin typeface="+mn-lt"/>
        <a:ea typeface="+mn-ea"/>
        <a:cs typeface="+mn-cs"/>
      </a:defRPr>
    </a:lvl4pPr>
    <a:lvl5pPr algn="r" defTabSz="914400" eaLnBrk="1" hangingPunct="1" latinLnBrk="0" marL="1828800" rtl="1">
      <a:defRPr sz="1800" kern="1200">
        <a:solidFill>
          <a:schemeClr val="tx1"/>
        </a:solidFill>
        <a:latin typeface="+mn-lt"/>
        <a:ea typeface="+mn-ea"/>
        <a:cs typeface="+mn-cs"/>
      </a:defRPr>
    </a:lvl5pPr>
    <a:lvl6pPr algn="r" defTabSz="914400" eaLnBrk="1" hangingPunct="1" latinLnBrk="0" marL="2286000" rtl="1">
      <a:defRPr sz="1800" kern="1200">
        <a:solidFill>
          <a:schemeClr val="tx1"/>
        </a:solidFill>
        <a:latin typeface="+mn-lt"/>
        <a:ea typeface="+mn-ea"/>
        <a:cs typeface="+mn-cs"/>
      </a:defRPr>
    </a:lvl6pPr>
    <a:lvl7pPr algn="r" defTabSz="914400" eaLnBrk="1" hangingPunct="1" latinLnBrk="0" marL="2743200" rtl="1">
      <a:defRPr sz="1800" kern="1200">
        <a:solidFill>
          <a:schemeClr val="tx1"/>
        </a:solidFill>
        <a:latin typeface="+mn-lt"/>
        <a:ea typeface="+mn-ea"/>
        <a:cs typeface="+mn-cs"/>
      </a:defRPr>
    </a:lvl7pPr>
    <a:lvl8pPr algn="r" defTabSz="914400" eaLnBrk="1" hangingPunct="1" latinLnBrk="0" marL="3200400" rtl="1">
      <a:defRPr sz="1800" kern="1200">
        <a:solidFill>
          <a:schemeClr val="tx1"/>
        </a:solidFill>
        <a:latin typeface="+mn-lt"/>
        <a:ea typeface="+mn-ea"/>
        <a:cs typeface="+mn-cs"/>
      </a:defRPr>
    </a:lvl8pPr>
    <a:lvl9pPr algn="r" defTabSz="914400" eaLnBrk="1" hangingPunct="1" latinLnBrk="0" marL="3657600" rtl="1">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81982" autoAdjust="0"/>
    <p:restoredTop sz="94660"/>
  </p:normalViewPr>
  <p:slideViewPr>
    <p:cSldViewPr snapToGrid="0">
      <p:cViewPr varScale="1">
        <p:scale>
          <a:sx n="61" d="100"/>
          <a:sy n="61" d="100"/>
        </p:scale>
        <p:origin x="366" y="4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tableStyles" Target="tableStyle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شريحة عنوان">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ar-SA" smtClean="0"/>
              <a:t>انقر لتحرير نمط العنوان الرئيسي</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ar-SA" smtClean="0"/>
              <a:t>انقر لتحرير نمط العنوان الثانوي الرئيسي</a:t>
            </a:r>
            <a:endParaRPr dirty="0" lang="en-US"/>
          </a:p>
        </p:txBody>
      </p:sp>
      <p:sp>
        <p:nvSpPr>
          <p:cNvPr id="1048583" name="Date Placeholder 3"/>
          <p:cNvSpPr>
            <a:spLocks noGrp="1"/>
          </p:cNvSpPr>
          <p:nvPr>
            <p:ph type="dt" sz="half" idx="10"/>
          </p:nvPr>
        </p:nvSpPr>
        <p:spPr/>
        <p:txBody>
          <a:bodyPr/>
          <a:p>
            <a:fld id="{7FA13210-6271-4CFA-9064-FD9B45097A2E}" type="datetimeFigureOut">
              <a:rPr lang="ar-SA" smtClean="0"/>
              <a:t>11/10/1436</a:t>
            </a:fld>
            <a:endParaRPr lang="ar-SA"/>
          </a:p>
        </p:txBody>
      </p:sp>
      <p:sp>
        <p:nvSpPr>
          <p:cNvPr id="1048584" name="Footer Placeholder 4"/>
          <p:cNvSpPr>
            <a:spLocks noGrp="1"/>
          </p:cNvSpPr>
          <p:nvPr>
            <p:ph type="ftr" sz="quarter" idx="11"/>
          </p:nvPr>
        </p:nvSpPr>
        <p:spPr/>
        <p:txBody>
          <a:bodyPr/>
          <a:p>
            <a:endParaRPr lang="ar-SA"/>
          </a:p>
        </p:txBody>
      </p:sp>
      <p:sp>
        <p:nvSpPr>
          <p:cNvPr id="1048585" name="Slide Number Placeholder 5"/>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عنوان ونص عمودي">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lang="ar-SA" smtClean="0"/>
              <a:t>انقر لتحرير نمط العنوان الرئيسي</a:t>
            </a:r>
            <a:endParaRPr dirty="0" lang="en-US"/>
          </a:p>
        </p:txBody>
      </p:sp>
      <p:sp>
        <p:nvSpPr>
          <p:cNvPr id="1048609" name="Vertical Text Placeholder 2"/>
          <p:cNvSpPr>
            <a:spLocks noGrp="1"/>
          </p:cNvSpPr>
          <p:nvPr>
            <p:ph type="body" orient="vert" idx="1"/>
          </p:nvPr>
        </p:nvSpPr>
        <p:spPr/>
        <p:txBody>
          <a:bodyPr vert="eaVert"/>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10" name="Date Placeholder 3"/>
          <p:cNvSpPr>
            <a:spLocks noGrp="1"/>
          </p:cNvSpPr>
          <p:nvPr>
            <p:ph type="dt" sz="half" idx="10"/>
          </p:nvPr>
        </p:nvSpPr>
        <p:spPr/>
        <p:txBody>
          <a:bodyPr/>
          <a:p>
            <a:fld id="{7FA13210-6271-4CFA-9064-FD9B45097A2E}" type="datetimeFigureOut">
              <a:rPr lang="ar-SA" smtClean="0"/>
              <a:t>11/10/1436</a:t>
            </a:fld>
            <a:endParaRPr lang="ar-SA"/>
          </a:p>
        </p:txBody>
      </p:sp>
      <p:sp>
        <p:nvSpPr>
          <p:cNvPr id="1048611" name="Footer Placeholder 4"/>
          <p:cNvSpPr>
            <a:spLocks noGrp="1"/>
          </p:cNvSpPr>
          <p:nvPr>
            <p:ph type="ftr" sz="quarter" idx="11"/>
          </p:nvPr>
        </p:nvSpPr>
        <p:spPr/>
        <p:txBody>
          <a:bodyPr/>
          <a:p>
            <a:endParaRPr lang="ar-SA"/>
          </a:p>
        </p:txBody>
      </p:sp>
      <p:sp>
        <p:nvSpPr>
          <p:cNvPr id="1048612" name="Slide Number Placeholder 5"/>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عنوان ونص عموديان">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lang="ar-SA" smtClean="0"/>
              <a:t>انقر لتحرير نمط العنوان الرئيسي</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94" name="Date Placeholder 3"/>
          <p:cNvSpPr>
            <a:spLocks noGrp="1"/>
          </p:cNvSpPr>
          <p:nvPr>
            <p:ph type="dt" sz="half" idx="10"/>
          </p:nvPr>
        </p:nvSpPr>
        <p:spPr/>
        <p:txBody>
          <a:bodyPr/>
          <a:p>
            <a:fld id="{7FA13210-6271-4CFA-9064-FD9B45097A2E}" type="datetimeFigureOut">
              <a:rPr lang="ar-SA" smtClean="0"/>
              <a:t>11/10/1436</a:t>
            </a:fld>
            <a:endParaRPr lang="ar-SA"/>
          </a:p>
        </p:txBody>
      </p:sp>
      <p:sp>
        <p:nvSpPr>
          <p:cNvPr id="1048595" name="Footer Placeholder 4"/>
          <p:cNvSpPr>
            <a:spLocks noGrp="1"/>
          </p:cNvSpPr>
          <p:nvPr>
            <p:ph type="ftr" sz="quarter" idx="11"/>
          </p:nvPr>
        </p:nvSpPr>
        <p:spPr/>
        <p:txBody>
          <a:bodyPr/>
          <a:p>
            <a:endParaRPr lang="ar-SA"/>
          </a:p>
        </p:txBody>
      </p:sp>
      <p:sp>
        <p:nvSpPr>
          <p:cNvPr id="1048596" name="Slide Number Placeholder 5"/>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عنوان ومحتوى">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lang="ar-SA" smtClean="0"/>
              <a:t>انقر لتحرير نمط العنوان الرئيسي</a:t>
            </a:r>
            <a:endParaRPr dirty="0" lang="en-US"/>
          </a:p>
        </p:txBody>
      </p:sp>
      <p:sp>
        <p:nvSpPr>
          <p:cNvPr id="1048598" name="Content Placeholder 2"/>
          <p:cNvSpPr>
            <a:spLocks noGrp="1"/>
          </p:cNvSpPr>
          <p:nvPr>
            <p:ph idx="1"/>
          </p:nvPr>
        </p:nvSpPr>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99" name="Date Placeholder 3"/>
          <p:cNvSpPr>
            <a:spLocks noGrp="1"/>
          </p:cNvSpPr>
          <p:nvPr>
            <p:ph type="dt" sz="half" idx="10"/>
          </p:nvPr>
        </p:nvSpPr>
        <p:spPr/>
        <p:txBody>
          <a:bodyPr/>
          <a:p>
            <a:fld id="{7FA13210-6271-4CFA-9064-FD9B45097A2E}" type="datetimeFigureOut">
              <a:rPr lang="ar-SA" smtClean="0"/>
              <a:t>11/10/1436</a:t>
            </a:fld>
            <a:endParaRPr lang="ar-SA"/>
          </a:p>
        </p:txBody>
      </p:sp>
      <p:sp>
        <p:nvSpPr>
          <p:cNvPr id="1048600" name="Footer Placeholder 4"/>
          <p:cNvSpPr>
            <a:spLocks noGrp="1"/>
          </p:cNvSpPr>
          <p:nvPr>
            <p:ph type="ftr" sz="quarter" idx="11"/>
          </p:nvPr>
        </p:nvSpPr>
        <p:spPr/>
        <p:txBody>
          <a:bodyPr/>
          <a:p>
            <a:endParaRPr lang="ar-SA"/>
          </a:p>
        </p:txBody>
      </p:sp>
      <p:sp>
        <p:nvSpPr>
          <p:cNvPr id="1048601" name="Slide Number Placeholder 5"/>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عنوان المقطع">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ar-SA" smtClean="0"/>
              <a:t>انقر لتحرير نمط العنوان الرئيسي</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ar-SA" smtClean="0"/>
              <a:t>انقر لتحرير أنماط النص الرئيسي</a:t>
            </a:r>
          </a:p>
        </p:txBody>
      </p:sp>
      <p:sp>
        <p:nvSpPr>
          <p:cNvPr id="1048615" name="Date Placeholder 3"/>
          <p:cNvSpPr>
            <a:spLocks noGrp="1"/>
          </p:cNvSpPr>
          <p:nvPr>
            <p:ph type="dt" sz="half" idx="10"/>
          </p:nvPr>
        </p:nvSpPr>
        <p:spPr/>
        <p:txBody>
          <a:bodyPr/>
          <a:p>
            <a:fld id="{7FA13210-6271-4CFA-9064-FD9B45097A2E}" type="datetimeFigureOut">
              <a:rPr lang="ar-SA" smtClean="0"/>
              <a:t>11/10/1436</a:t>
            </a:fld>
            <a:endParaRPr lang="ar-SA"/>
          </a:p>
        </p:txBody>
      </p:sp>
      <p:sp>
        <p:nvSpPr>
          <p:cNvPr id="1048616" name="Footer Placeholder 4"/>
          <p:cNvSpPr>
            <a:spLocks noGrp="1"/>
          </p:cNvSpPr>
          <p:nvPr>
            <p:ph type="ftr" sz="quarter" idx="11"/>
          </p:nvPr>
        </p:nvSpPr>
        <p:spPr/>
        <p:txBody>
          <a:bodyPr/>
          <a:p>
            <a:endParaRPr lang="ar-SA"/>
          </a:p>
        </p:txBody>
      </p:sp>
      <p:sp>
        <p:nvSpPr>
          <p:cNvPr id="1048617" name="Slide Number Placeholder 5"/>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محتويين">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lang="ar-SA" smtClean="0"/>
              <a:t>انقر لتحرير نمط العنوان الرئيسي</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1" name="Date Placeholder 4"/>
          <p:cNvSpPr>
            <a:spLocks noGrp="1"/>
          </p:cNvSpPr>
          <p:nvPr>
            <p:ph type="dt" sz="half" idx="10"/>
          </p:nvPr>
        </p:nvSpPr>
        <p:spPr/>
        <p:txBody>
          <a:bodyPr/>
          <a:p>
            <a:fld id="{7FA13210-6271-4CFA-9064-FD9B45097A2E}" type="datetimeFigureOut">
              <a:rPr lang="ar-SA" smtClean="0"/>
              <a:t>11/10/1436</a:t>
            </a:fld>
            <a:endParaRPr lang="ar-SA"/>
          </a:p>
        </p:txBody>
      </p:sp>
      <p:sp>
        <p:nvSpPr>
          <p:cNvPr id="1048622" name="Footer Placeholder 5"/>
          <p:cNvSpPr>
            <a:spLocks noGrp="1"/>
          </p:cNvSpPr>
          <p:nvPr>
            <p:ph type="ftr" sz="quarter" idx="11"/>
          </p:nvPr>
        </p:nvSpPr>
        <p:spPr/>
        <p:txBody>
          <a:bodyPr/>
          <a:p>
            <a:endParaRPr lang="ar-SA"/>
          </a:p>
        </p:txBody>
      </p:sp>
      <p:sp>
        <p:nvSpPr>
          <p:cNvPr id="1048623" name="Slide Number Placeholder 6"/>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مقارنة">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lang="ar-SA" smtClean="0"/>
              <a:t>انقر لتحرير نمط العنوان الرئيسي</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smtClean="0"/>
              <a:t>انقر لتحرير أنماط النص الرئيسي</a:t>
            </a:r>
          </a:p>
        </p:txBody>
      </p:sp>
      <p:sp>
        <p:nvSpPr>
          <p:cNvPr id="1048626" name="Content Placeholder 3"/>
          <p:cNvSpPr>
            <a:spLocks noGrp="1"/>
          </p:cNvSpPr>
          <p:nvPr>
            <p:ph sz="half" idx="2"/>
          </p:nvPr>
        </p:nvSpPr>
        <p:spPr>
          <a:xfrm>
            <a:off x="629842" y="2505075"/>
            <a:ext cx="3868340" cy="368458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smtClean="0"/>
              <a:t>انقر لتحرير أنماط النص الرئيسي</a:t>
            </a:r>
          </a:p>
        </p:txBody>
      </p:sp>
      <p:sp>
        <p:nvSpPr>
          <p:cNvPr id="1048628" name="Content Placeholder 5"/>
          <p:cNvSpPr>
            <a:spLocks noGrp="1"/>
          </p:cNvSpPr>
          <p:nvPr>
            <p:ph sz="quarter" idx="4"/>
          </p:nvPr>
        </p:nvSpPr>
        <p:spPr>
          <a:xfrm>
            <a:off x="4629150" y="2505075"/>
            <a:ext cx="3887391" cy="3684588"/>
          </a:xfrm>
        </p:spPr>
        <p:txBody>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29" name="Date Placeholder 6"/>
          <p:cNvSpPr>
            <a:spLocks noGrp="1"/>
          </p:cNvSpPr>
          <p:nvPr>
            <p:ph type="dt" sz="half" idx="10"/>
          </p:nvPr>
        </p:nvSpPr>
        <p:spPr/>
        <p:txBody>
          <a:bodyPr/>
          <a:p>
            <a:fld id="{7FA13210-6271-4CFA-9064-FD9B45097A2E}" type="datetimeFigureOut">
              <a:rPr lang="ar-SA" smtClean="0"/>
              <a:t>11/10/1436</a:t>
            </a:fld>
            <a:endParaRPr lang="ar-SA"/>
          </a:p>
        </p:txBody>
      </p:sp>
      <p:sp>
        <p:nvSpPr>
          <p:cNvPr id="1048630" name="Footer Placeholder 7"/>
          <p:cNvSpPr>
            <a:spLocks noGrp="1"/>
          </p:cNvSpPr>
          <p:nvPr>
            <p:ph type="ftr" sz="quarter" idx="11"/>
          </p:nvPr>
        </p:nvSpPr>
        <p:spPr/>
        <p:txBody>
          <a:bodyPr/>
          <a:p>
            <a:endParaRPr lang="ar-SA"/>
          </a:p>
        </p:txBody>
      </p:sp>
      <p:sp>
        <p:nvSpPr>
          <p:cNvPr id="1048631" name="Slide Number Placeholder 8"/>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عنوان فقط">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lang="ar-SA" smtClean="0"/>
              <a:t>انقر لتحرير نمط العنوان الرئيسي</a:t>
            </a:r>
            <a:endParaRPr dirty="0" lang="en-US"/>
          </a:p>
        </p:txBody>
      </p:sp>
      <p:sp>
        <p:nvSpPr>
          <p:cNvPr id="1048589" name="Date Placeholder 2"/>
          <p:cNvSpPr>
            <a:spLocks noGrp="1"/>
          </p:cNvSpPr>
          <p:nvPr>
            <p:ph type="dt" sz="half" idx="10"/>
          </p:nvPr>
        </p:nvSpPr>
        <p:spPr/>
        <p:txBody>
          <a:bodyPr/>
          <a:p>
            <a:fld id="{7FA13210-6271-4CFA-9064-FD9B45097A2E}" type="datetimeFigureOut">
              <a:rPr lang="ar-SA" smtClean="0"/>
              <a:t>11/10/1436</a:t>
            </a:fld>
            <a:endParaRPr lang="ar-SA"/>
          </a:p>
        </p:txBody>
      </p:sp>
      <p:sp>
        <p:nvSpPr>
          <p:cNvPr id="1048590" name="Footer Placeholder 3"/>
          <p:cNvSpPr>
            <a:spLocks noGrp="1"/>
          </p:cNvSpPr>
          <p:nvPr>
            <p:ph type="ftr" sz="quarter" idx="11"/>
          </p:nvPr>
        </p:nvSpPr>
        <p:spPr/>
        <p:txBody>
          <a:bodyPr/>
          <a:p>
            <a:endParaRPr lang="ar-SA"/>
          </a:p>
        </p:txBody>
      </p:sp>
      <p:sp>
        <p:nvSpPr>
          <p:cNvPr id="1048591" name="Slide Number Placeholder 4"/>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فارغ">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FA13210-6271-4CFA-9064-FD9B45097A2E}" type="datetimeFigureOut">
              <a:rPr lang="ar-SA" smtClean="0"/>
              <a:t>11/10/1436</a:t>
            </a:fld>
            <a:endParaRPr lang="ar-SA"/>
          </a:p>
        </p:txBody>
      </p:sp>
      <p:sp>
        <p:nvSpPr>
          <p:cNvPr id="1048633" name="Footer Placeholder 2"/>
          <p:cNvSpPr>
            <a:spLocks noGrp="1"/>
          </p:cNvSpPr>
          <p:nvPr>
            <p:ph type="ftr" sz="quarter" idx="11"/>
          </p:nvPr>
        </p:nvSpPr>
        <p:spPr/>
        <p:txBody>
          <a:bodyPr/>
          <a:p>
            <a:endParaRPr lang="ar-SA"/>
          </a:p>
        </p:txBody>
      </p:sp>
      <p:sp>
        <p:nvSpPr>
          <p:cNvPr id="1048634" name="Slide Number Placeholder 3"/>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محتوى ذو تسمية توضيحية">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ar-SA" smtClean="0"/>
              <a:t>انقر لتحرير أنماط النص الرئيسي</a:t>
            </a:r>
          </a:p>
        </p:txBody>
      </p:sp>
      <p:sp>
        <p:nvSpPr>
          <p:cNvPr id="1048638" name="Date Placeholder 4"/>
          <p:cNvSpPr>
            <a:spLocks noGrp="1"/>
          </p:cNvSpPr>
          <p:nvPr>
            <p:ph type="dt" sz="half" idx="10"/>
          </p:nvPr>
        </p:nvSpPr>
        <p:spPr/>
        <p:txBody>
          <a:bodyPr/>
          <a:p>
            <a:fld id="{7FA13210-6271-4CFA-9064-FD9B45097A2E}" type="datetimeFigureOut">
              <a:rPr lang="ar-SA" smtClean="0"/>
              <a:t>11/10/1436</a:t>
            </a:fld>
            <a:endParaRPr lang="ar-SA"/>
          </a:p>
        </p:txBody>
      </p:sp>
      <p:sp>
        <p:nvSpPr>
          <p:cNvPr id="1048639" name="Footer Placeholder 5"/>
          <p:cNvSpPr>
            <a:spLocks noGrp="1"/>
          </p:cNvSpPr>
          <p:nvPr>
            <p:ph type="ftr" sz="quarter" idx="11"/>
          </p:nvPr>
        </p:nvSpPr>
        <p:spPr/>
        <p:txBody>
          <a:bodyPr/>
          <a:p>
            <a:endParaRPr lang="ar-SA"/>
          </a:p>
        </p:txBody>
      </p:sp>
      <p:sp>
        <p:nvSpPr>
          <p:cNvPr id="1048640" name="Slide Number Placeholder 6"/>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صورة مع تسمية توضيحية">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ar-SA" smtClean="0"/>
              <a:t>انقر فوق الأيقونة لإضافة صورة</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ar-SA" smtClean="0"/>
              <a:t>انقر لتحرير أنماط النص الرئيسي</a:t>
            </a:r>
          </a:p>
        </p:txBody>
      </p:sp>
      <p:sp>
        <p:nvSpPr>
          <p:cNvPr id="1048605" name="Date Placeholder 4"/>
          <p:cNvSpPr>
            <a:spLocks noGrp="1"/>
          </p:cNvSpPr>
          <p:nvPr>
            <p:ph type="dt" sz="half" idx="10"/>
          </p:nvPr>
        </p:nvSpPr>
        <p:spPr/>
        <p:txBody>
          <a:bodyPr/>
          <a:p>
            <a:fld id="{7FA13210-6271-4CFA-9064-FD9B45097A2E}" type="datetimeFigureOut">
              <a:rPr lang="ar-SA" smtClean="0"/>
              <a:t>11/10/1436</a:t>
            </a:fld>
            <a:endParaRPr lang="ar-SA"/>
          </a:p>
        </p:txBody>
      </p:sp>
      <p:sp>
        <p:nvSpPr>
          <p:cNvPr id="1048606" name="Footer Placeholder 5"/>
          <p:cNvSpPr>
            <a:spLocks noGrp="1"/>
          </p:cNvSpPr>
          <p:nvPr>
            <p:ph type="ftr" sz="quarter" idx="11"/>
          </p:nvPr>
        </p:nvSpPr>
        <p:spPr/>
        <p:txBody>
          <a:bodyPr/>
          <a:p>
            <a:endParaRPr lang="ar-SA"/>
          </a:p>
        </p:txBody>
      </p:sp>
      <p:sp>
        <p:nvSpPr>
          <p:cNvPr id="1048607" name="Slide Number Placeholder 6"/>
          <p:cNvSpPr>
            <a:spLocks noGrp="1"/>
          </p:cNvSpPr>
          <p:nvPr>
            <p:ph type="sldNum" sz="quarter" idx="12"/>
          </p:nvPr>
        </p:nvSpPr>
        <p:spPr/>
        <p:txBody>
          <a:bodyPr/>
          <a:p>
            <a:fld id="{BDCB276C-663D-4082-8BC1-1E6B2DD98C4A}"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ar-SA" smtClean="0"/>
              <a:t>انقر لتحرير نمط العنوان الرئيسي</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FA13210-6271-4CFA-9064-FD9B45097A2E}" type="datetimeFigureOut">
              <a:rPr lang="ar-SA" smtClean="0"/>
              <a:t>11/10/1436</a:t>
            </a:fld>
            <a:endParaRPr lang="ar-SA"/>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ar-SA"/>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BDCB276C-663D-4082-8BC1-1E6B2DD98C4A}" type="slidenum">
              <a:rPr lang="ar-SA" smtClean="0"/>
              <a:t>‹#›</a:t>
            </a:fld>
            <a:endParaRPr lang="ar-SA"/>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1">
        <a:lnSpc>
          <a:spcPct val="90000"/>
        </a:lnSpc>
        <a:spcBef>
          <a:spcPct val="0"/>
        </a:spcBef>
        <a:buNone/>
        <a:defRPr sz="4400" kern="1200">
          <a:solidFill>
            <a:schemeClr val="tx1"/>
          </a:solidFill>
          <a:latin typeface="+mj-lt"/>
          <a:ea typeface="+mj-ea"/>
          <a:cs typeface="+mj-cs"/>
        </a:defRPr>
      </a:lvl1pPr>
    </p:titleStyle>
    <p:bodyStyle>
      <a:lvl1pPr algn="r" defTabSz="914400" eaLnBrk="1" hangingPunct="1" indent="-228600" latinLnBrk="0" marL="228600" rtl="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r" defTabSz="914400" eaLnBrk="1" hangingPunct="1" indent="-228600" latinLnBrk="0" marL="685800" rtl="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r" defTabSz="914400" eaLnBrk="1" hangingPunct="1" indent="-228600" latinLnBrk="0" marL="1143000" rtl="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r" defTabSz="914400" eaLnBrk="1" hangingPunct="1" indent="-228600" latinLnBrk="0" marL="16002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r" defTabSz="914400" eaLnBrk="1" hangingPunct="1" indent="-228600" latinLnBrk="0" marL="20574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r" defTabSz="914400" eaLnBrk="1" hangingPunct="1" indent="-228600" latinLnBrk="0" marL="25146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r" defTabSz="914400" eaLnBrk="1" hangingPunct="1" indent="-228600" latinLnBrk="0" marL="29718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r" defTabSz="914400" eaLnBrk="1" hangingPunct="1" indent="-228600" latinLnBrk="0" marL="34290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r" defTabSz="914400" eaLnBrk="1" hangingPunct="1" indent="-228600" latinLnBrk="0" marL="3886200" rtl="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r" defTabSz="914400" eaLnBrk="1" hangingPunct="1" latinLnBrk="0" marL="0" rtl="1">
        <a:defRPr sz="1800" kern="1200">
          <a:solidFill>
            <a:schemeClr val="tx1"/>
          </a:solidFill>
          <a:latin typeface="+mn-lt"/>
          <a:ea typeface="+mn-ea"/>
          <a:cs typeface="+mn-cs"/>
        </a:defRPr>
      </a:lvl1pPr>
      <a:lvl2pPr algn="r" defTabSz="914400" eaLnBrk="1" hangingPunct="1" latinLnBrk="0" marL="457200" rtl="1">
        <a:defRPr sz="1800" kern="1200">
          <a:solidFill>
            <a:schemeClr val="tx1"/>
          </a:solidFill>
          <a:latin typeface="+mn-lt"/>
          <a:ea typeface="+mn-ea"/>
          <a:cs typeface="+mn-cs"/>
        </a:defRPr>
      </a:lvl2pPr>
      <a:lvl3pPr algn="r" defTabSz="914400" eaLnBrk="1" hangingPunct="1" latinLnBrk="0" marL="914400" rtl="1">
        <a:defRPr sz="1800" kern="1200">
          <a:solidFill>
            <a:schemeClr val="tx1"/>
          </a:solidFill>
          <a:latin typeface="+mn-lt"/>
          <a:ea typeface="+mn-ea"/>
          <a:cs typeface="+mn-cs"/>
        </a:defRPr>
      </a:lvl3pPr>
      <a:lvl4pPr algn="r" defTabSz="914400" eaLnBrk="1" hangingPunct="1" latinLnBrk="0" marL="1371600" rtl="1">
        <a:defRPr sz="1800" kern="1200">
          <a:solidFill>
            <a:schemeClr val="tx1"/>
          </a:solidFill>
          <a:latin typeface="+mn-lt"/>
          <a:ea typeface="+mn-ea"/>
          <a:cs typeface="+mn-cs"/>
        </a:defRPr>
      </a:lvl4pPr>
      <a:lvl5pPr algn="r" defTabSz="914400" eaLnBrk="1" hangingPunct="1" latinLnBrk="0" marL="1828800" rtl="1">
        <a:defRPr sz="1800" kern="1200">
          <a:solidFill>
            <a:schemeClr val="tx1"/>
          </a:solidFill>
          <a:latin typeface="+mn-lt"/>
          <a:ea typeface="+mn-ea"/>
          <a:cs typeface="+mn-cs"/>
        </a:defRPr>
      </a:lvl5pPr>
      <a:lvl6pPr algn="r" defTabSz="914400" eaLnBrk="1" hangingPunct="1" latinLnBrk="0" marL="2286000" rtl="1">
        <a:defRPr sz="1800" kern="1200">
          <a:solidFill>
            <a:schemeClr val="tx1"/>
          </a:solidFill>
          <a:latin typeface="+mn-lt"/>
          <a:ea typeface="+mn-ea"/>
          <a:cs typeface="+mn-cs"/>
        </a:defRPr>
      </a:lvl6pPr>
      <a:lvl7pPr algn="r" defTabSz="914400" eaLnBrk="1" hangingPunct="1" latinLnBrk="0" marL="2743200" rtl="1">
        <a:defRPr sz="1800" kern="1200">
          <a:solidFill>
            <a:schemeClr val="tx1"/>
          </a:solidFill>
          <a:latin typeface="+mn-lt"/>
          <a:ea typeface="+mn-ea"/>
          <a:cs typeface="+mn-cs"/>
        </a:defRPr>
      </a:lvl7pPr>
      <a:lvl8pPr algn="r" defTabSz="914400" eaLnBrk="1" hangingPunct="1" latinLnBrk="0" marL="3200400" rtl="1">
        <a:defRPr sz="1800" kern="1200">
          <a:solidFill>
            <a:schemeClr val="tx1"/>
          </a:solidFill>
          <a:latin typeface="+mn-lt"/>
          <a:ea typeface="+mn-ea"/>
          <a:cs typeface="+mn-cs"/>
        </a:defRPr>
      </a:lvl8pPr>
      <a:lvl9pPr algn="r" defTabSz="914400" eaLnBrk="1" hangingPunct="1" latinLnBrk="0" marL="3657600" rtl="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p:txBody>
          <a:bodyPr/>
          <a:p>
            <a:endParaRPr lang="ar-AE"/>
          </a:p>
        </p:txBody>
      </p:sp>
      <p:sp>
        <p:nvSpPr>
          <p:cNvPr id="1048648" name=""/>
          <p:cNvSpPr>
            <a:spLocks noGrp="1"/>
          </p:cNvSpPr>
          <p:nvPr>
            <p:ph idx="1"/>
          </p:nvPr>
        </p:nvSpPr>
        <p:spPr/>
        <p:txBody>
          <a:bodyPr>
            <a:normAutofit fontScale="35714" lnSpcReduction="20000"/>
          </a:bodyPr>
          <a:p>
            <a:pPr algn="l"/>
            <a:r>
              <a:rPr lang="ar-AE"/>
              <a:t>validation was done for 6 fields :</a:t>
            </a:r>
            <a:endParaRPr lang="ar-AE"/>
          </a:p>
          <a:p>
            <a:pPr algn="l"/>
            <a:r>
              <a:rPr lang="ar-AE"/>
              <a:t>1-  create account  (Admin , supervisor , volunteer) : </a:t>
            </a:r>
            <a:endParaRPr lang="ar-AE"/>
          </a:p>
          <a:p>
            <a:pPr algn="l"/>
            <a:r>
              <a:rPr lang="ar-AE"/>
              <a:t>* If the user does not enter data for any of the fields, this message appears (please fill out this field).</a:t>
            </a:r>
            <a:endParaRPr lang="ar-AE"/>
          </a:p>
          <a:p>
            <a:pPr algn="l"/>
            <a:r>
              <a:rPr lang="ar-AE"/>
              <a:t>* If the user enters an incorrect email (without @) this message appears (please include an '@' in the email address , 'rraniababikerrgmail.com' is missing an '@' .) .</a:t>
            </a:r>
            <a:endParaRPr lang="ar-AE"/>
          </a:p>
          <a:p>
            <a:pPr algn="l"/>
            <a:r>
              <a:rPr lang="ar-AE"/>
              <a:t>* In the event that the user enters a tag (dot) for the email in an incorrect position, this message appears ('.' is used at wrong position in '.com' )</a:t>
            </a:r>
            <a:endParaRPr lang="ar-AE"/>
          </a:p>
          <a:p>
            <a:pPr algn="l"/>
            <a:r>
              <a:rPr lang="ar-AE"/>
              <a:t>* When entering@ in an incorrect position, this message appears (A part following '@' should not contain the symbol '@' )</a:t>
            </a:r>
            <a:endParaRPr lang="ar-AE"/>
          </a:p>
          <a:p>
            <a:pPr algn="l"/>
            <a:r>
              <a:rPr lang="ar-AE"/>
              <a:t>* If the user enters a password, its length will be validated. If the password is less than 4 characters long, this message appears (please lengthen this text to 4 charactersor more (you are currently using 3 characters))  , If you try to enter a password of more than 8 characters, the entry will be stopped automatically when 8 characters are reached ,  If the password length is from 4 to 8 characters, an error message does not appear, then the entry is correct .</a:t>
            </a:r>
            <a:endParaRPr lang="ar-AE"/>
          </a:p>
          <a:p>
            <a:pPr algn="l"/>
            <a:r>
              <a:rPr lang="ar-AE"/>
              <a:t>*If the user enters the password confirmation data, it will be validated, if the password confirmation data does not match the password data, this message appears (password did not match) If the data matches, this message appears (passwordcreated successfully).</a:t>
            </a:r>
            <a:endParaRPr lang="ar-AE"/>
          </a:p>
          <a:p>
            <a:pPr algn="l"/>
            <a:r>
              <a:rPr lang="ar-AE"/>
              <a:t>* If one of the gender options is not selected, this message will appear (please select one of these options).</a:t>
            </a:r>
            <a:endParaRPr lang="ar-AE"/>
          </a:p>
          <a:p>
            <a:pPr algn="l"/>
            <a:r>
              <a:rPr lang="ar-AE"/>
              <a:t>2 -  login (admin , supervisor , volunteer) :</a:t>
            </a:r>
            <a:endParaRPr lang="ar-AE"/>
          </a:p>
          <a:p>
            <a:pPr algn="l"/>
            <a:r>
              <a:rPr lang="ar-AE"/>
              <a:t>* If the user enters an incorrect email (without @) this message appears (please include an '@' in the email address , 'rraniababikerrgmail.com' is missing an '@' .) .</a:t>
            </a:r>
            <a:endParaRPr lang="ar-AE"/>
          </a:p>
          <a:p>
            <a:pPr algn="l"/>
            <a:r>
              <a:rPr lang="ar-AE"/>
              <a:t>* If the user enters a password, its length will be validated. If the password is less than 4 characters long, this message appears (please lengthen this text to 4 charactersor more (you are currently using 3 characters))  , If you try to enter a password of more than 8 characters, the entry will be stopped automatically when 8 characters are reached ,  If the password length is from 4 to 8 characters, an error message does not appear, then the entry is correct .</a:t>
            </a:r>
            <a:endParaRPr lang="ar-AE"/>
          </a:p>
          <a:p>
            <a:pPr algn="l"/>
            <a:r>
              <a:rPr lang="ar-AE"/>
              <a:t>* If the user does not enter data for any of the fields, this message appears (please fill out this field).</a:t>
            </a:r>
            <a:endParaRPr lang="ar-AE"/>
          </a:p>
          <a:p>
            <a:pPr algn="l"/>
            <a:r>
              <a:rPr lang="ar-AE"/>
              <a:t>* If all data is entered correctly, can log in.</a:t>
            </a:r>
            <a:endParaRPr lang="ar-AE"/>
          </a:p>
        </p:txBody>
      </p:sp>
    </p:spTree>
  </p:cSld>
  <p:clrMapOvr>
    <a:masterClrMapping/>
  </p:clrMapOvr>
</p:sld>
</file>

<file path=ppt/theme/theme1.xml><?xml version="1.0" encoding="utf-8"?>
<a:theme xmlns:a="http://schemas.openxmlformats.org/drawingml/2006/main" name="نسق Office">
  <a:themeElements>
    <a:clrScheme name="نسق 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kingsoft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عرض تقديمي في PowerPoint</dc:title>
  <dc:creator>Kingsoft Office</dc:creator>
  <cp:lastModifiedBy>Kingsoft Office</cp:lastModifiedBy>
  <dcterms:created xsi:type="dcterms:W3CDTF">٢٠١٥-٠٧-٢٧T٠١:٣٩:١٨Z</dcterms:created>
  <dcterms:modified xsi:type="dcterms:W3CDTF">٢٠٢٢-٠٨-٢٤T٠٩:٢٦:٤٣Z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de93daf6da52409094f336acbf5a988b</vt:lpwstr>
  </property>
</Properties>
</file>