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6D03-CED7-4F46-9237-B8A9F8AA38D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2083-96D8-495C-8E1A-3EA52E8FA8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1708878"/>
            <a:ext cx="12191999" cy="305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Farma</a:t>
            </a:r>
            <a:r>
              <a:rPr lang="en-US" sz="9600" dirty="0" err="1" smtClean="0">
                <a:solidFill>
                  <a:srgbClr val="00B0F0"/>
                </a:solidFill>
                <a:latin typeface="Arial Black" panose="020B0A04020102020204" pitchFamily="34" charset="0"/>
              </a:rPr>
              <a:t>enlíneard</a:t>
            </a:r>
            <a:endParaRPr lang="en-US" sz="9600" dirty="0" smtClean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 </a:t>
            </a:r>
            <a:r>
              <a:rPr lang="en-US" sz="36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farmacias</a:t>
            </a:r>
            <a:r>
              <a:rPr lang="en-US" sz="3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favoritas</a:t>
            </a:r>
            <a:r>
              <a:rPr lang="en-US" sz="3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3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cerca</a:t>
            </a:r>
            <a:r>
              <a:rPr lang="en-US" sz="36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ti!</a:t>
            </a:r>
            <a:endParaRPr lang="en-US" sz="3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4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Reyqui</dc:creator>
  <cp:lastModifiedBy>Reyqui</cp:lastModifiedBy>
  <cp:revision>5</cp:revision>
  <dcterms:created xsi:type="dcterms:W3CDTF">2017-07-27T15:09:56Z</dcterms:created>
  <dcterms:modified xsi:type="dcterms:W3CDTF">2017-07-27T17:16:09Z</dcterms:modified>
</cp:coreProperties>
</file>