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275" r:id="rId9"/>
  </p:sldIdLst>
  <p:sldSz cx="9144000" cy="5143500" type="screen16x9"/>
  <p:notesSz cx="6858000" cy="9144000"/>
  <p:embeddedFontLs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Archivo Medium" panose="020B0604020202020204" charset="0"/>
      <p:regular r:id="rId15"/>
      <p:bold r:id="rId16"/>
      <p:italic r:id="rId17"/>
      <p:boldItalic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gtre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lami amine" initials="sa" lastIdx="1" clrIdx="0">
    <p:extLst>
      <p:ext uri="{19B8F6BF-5375-455C-9EA6-DF929625EA0E}">
        <p15:presenceInfo xmlns:p15="http://schemas.microsoft.com/office/powerpoint/2012/main" userId="4ff60c2001a118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1ED433-E1D5-437A-A1CB-5751A070395F}">
  <a:tblStyle styleId="{2F1ED433-E1D5-437A-A1CB-5751A0703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8a512010cc_0_28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8a512010cc_0_28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4850000" y="-12850"/>
            <a:ext cx="4324800" cy="5186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355150"/>
            <a:ext cx="34728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2587156"/>
            <a:ext cx="26082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30353B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7951092" y="-643900"/>
            <a:ext cx="1901549" cy="2529000"/>
            <a:chOff x="7951092" y="-643900"/>
            <a:chExt cx="1901549" cy="2529000"/>
          </a:xfrm>
        </p:grpSpPr>
        <p:sp>
          <p:nvSpPr>
            <p:cNvPr id="20" name="Google Shape;20;p4"/>
            <p:cNvSpPr/>
            <p:nvPr/>
          </p:nvSpPr>
          <p:spPr>
            <a:xfrm rot="10800000" flipH="1">
              <a:off x="8501488" y="877107"/>
              <a:ext cx="132580" cy="5324"/>
            </a:xfrm>
            <a:custGeom>
              <a:avLst/>
              <a:gdLst/>
              <a:ahLst/>
              <a:cxnLst/>
              <a:rect l="l" t="t" r="r" b="b"/>
              <a:pathLst>
                <a:path w="132580" h="5324" extrusionOk="0">
                  <a:moveTo>
                    <a:pt x="0" y="0"/>
                  </a:moveTo>
                  <a:lnTo>
                    <a:pt x="13258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8491265" y="834084"/>
              <a:ext cx="152601" cy="5324"/>
            </a:xfrm>
            <a:custGeom>
              <a:avLst/>
              <a:gdLst/>
              <a:ahLst/>
              <a:cxnLst/>
              <a:rect l="l" t="t" r="r" b="b"/>
              <a:pathLst>
                <a:path w="152601" h="5324" extrusionOk="0">
                  <a:moveTo>
                    <a:pt x="0" y="0"/>
                  </a:moveTo>
                  <a:lnTo>
                    <a:pt x="15260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8501488" y="705018"/>
              <a:ext cx="132580" cy="5324"/>
            </a:xfrm>
            <a:custGeom>
              <a:avLst/>
              <a:gdLst/>
              <a:ahLst/>
              <a:cxnLst/>
              <a:rect l="l" t="t" r="r" b="b"/>
              <a:pathLst>
                <a:path w="132580" h="5324" extrusionOk="0">
                  <a:moveTo>
                    <a:pt x="0" y="0"/>
                  </a:moveTo>
                  <a:lnTo>
                    <a:pt x="13258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8501115" y="791062"/>
              <a:ext cx="132527" cy="5324"/>
            </a:xfrm>
            <a:custGeom>
              <a:avLst/>
              <a:gdLst/>
              <a:ahLst/>
              <a:cxnLst/>
              <a:rect l="l" t="t" r="r" b="b"/>
              <a:pathLst>
                <a:path w="132527" h="5324" extrusionOk="0">
                  <a:moveTo>
                    <a:pt x="0" y="0"/>
                  </a:moveTo>
                  <a:lnTo>
                    <a:pt x="13252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0800000" flipH="1">
              <a:off x="8501115" y="963151"/>
              <a:ext cx="132527" cy="5324"/>
            </a:xfrm>
            <a:custGeom>
              <a:avLst/>
              <a:gdLst/>
              <a:ahLst/>
              <a:cxnLst/>
              <a:rect l="l" t="t" r="r" b="b"/>
              <a:pathLst>
                <a:path w="132527" h="5324" extrusionOk="0">
                  <a:moveTo>
                    <a:pt x="0" y="0"/>
                  </a:moveTo>
                  <a:lnTo>
                    <a:pt x="13252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 rot="10800000" flipH="1">
              <a:off x="8491265" y="753365"/>
              <a:ext cx="152601" cy="172088"/>
            </a:xfrm>
            <a:custGeom>
              <a:avLst/>
              <a:gdLst/>
              <a:ahLst/>
              <a:cxnLst/>
              <a:rect l="l" t="t" r="r" b="b"/>
              <a:pathLst>
                <a:path w="152601" h="172088" extrusionOk="0">
                  <a:moveTo>
                    <a:pt x="152601" y="86045"/>
                  </a:moveTo>
                  <a:cubicBezTo>
                    <a:pt x="152601" y="133566"/>
                    <a:pt x="118440" y="172089"/>
                    <a:pt x="76301" y="172089"/>
                  </a:cubicBezTo>
                  <a:cubicBezTo>
                    <a:pt x="34162" y="172089"/>
                    <a:pt x="1" y="133566"/>
                    <a:pt x="1" y="86045"/>
                  </a:cubicBezTo>
                  <a:cubicBezTo>
                    <a:pt x="1" y="38523"/>
                    <a:pt x="34162" y="0"/>
                    <a:pt x="76301" y="0"/>
                  </a:cubicBezTo>
                  <a:cubicBezTo>
                    <a:pt x="118440" y="0"/>
                    <a:pt x="152601" y="38523"/>
                    <a:pt x="152601" y="86045"/>
                  </a:cubicBezTo>
                  <a:close/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10800000" flipH="1">
              <a:off x="8491265" y="667320"/>
              <a:ext cx="152601" cy="86044"/>
            </a:xfrm>
            <a:custGeom>
              <a:avLst/>
              <a:gdLst/>
              <a:ahLst/>
              <a:cxnLst/>
              <a:rect l="l" t="t" r="r" b="b"/>
              <a:pathLst>
                <a:path w="152601" h="86044" extrusionOk="0">
                  <a:moveTo>
                    <a:pt x="0" y="86044"/>
                  </a:moveTo>
                  <a:cubicBezTo>
                    <a:pt x="0" y="38496"/>
                    <a:pt x="34184" y="0"/>
                    <a:pt x="76300" y="0"/>
                  </a:cubicBezTo>
                  <a:cubicBezTo>
                    <a:pt x="118418" y="0"/>
                    <a:pt x="152601" y="38550"/>
                    <a:pt x="152601" y="86044"/>
                  </a:cubicBezTo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rot="10800000" flipH="1">
              <a:off x="8491265" y="925507"/>
              <a:ext cx="152601" cy="86044"/>
            </a:xfrm>
            <a:custGeom>
              <a:avLst/>
              <a:gdLst/>
              <a:ahLst/>
              <a:cxnLst/>
              <a:rect l="l" t="t" r="r" b="b"/>
              <a:pathLst>
                <a:path w="152601" h="86044" extrusionOk="0">
                  <a:moveTo>
                    <a:pt x="152601" y="0"/>
                  </a:moveTo>
                  <a:cubicBezTo>
                    <a:pt x="152601" y="47548"/>
                    <a:pt x="118418" y="86044"/>
                    <a:pt x="76300" y="86044"/>
                  </a:cubicBezTo>
                  <a:cubicBezTo>
                    <a:pt x="34184" y="86044"/>
                    <a:pt x="0" y="47495"/>
                    <a:pt x="0" y="0"/>
                  </a:cubicBezTo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28;p4"/>
            <p:cNvGrpSpPr/>
            <p:nvPr/>
          </p:nvGrpSpPr>
          <p:grpSpPr>
            <a:xfrm rot="10800000" flipH="1">
              <a:off x="8107473" y="-643900"/>
              <a:ext cx="1745168" cy="2010224"/>
              <a:chOff x="9073373" y="1267026"/>
              <a:chExt cx="1745168" cy="2010224"/>
            </a:xfrm>
          </p:grpSpPr>
          <p:grpSp>
            <p:nvGrpSpPr>
              <p:cNvPr id="29" name="Google Shape;29;p4"/>
              <p:cNvGrpSpPr/>
              <p:nvPr/>
            </p:nvGrpSpPr>
            <p:grpSpPr>
              <a:xfrm>
                <a:off x="9073373" y="1267026"/>
                <a:ext cx="888451" cy="1020979"/>
                <a:chOff x="9073373" y="1267026"/>
                <a:chExt cx="888451" cy="1020979"/>
              </a:xfrm>
            </p:grpSpPr>
            <p:sp>
              <p:nvSpPr>
                <p:cNvPr id="30" name="Google Shape;30;p4"/>
                <p:cNvSpPr/>
                <p:nvPr/>
              </p:nvSpPr>
              <p:spPr>
                <a:xfrm>
                  <a:off x="9089240" y="1282893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0" y="247325"/>
                      </a:moveTo>
                      <a:lnTo>
                        <a:pt x="0" y="741921"/>
                      </a:lnTo>
                      <a:lnTo>
                        <a:pt x="428359" y="989245"/>
                      </a:lnTo>
                      <a:lnTo>
                        <a:pt x="856718" y="741921"/>
                      </a:lnTo>
                      <a:lnTo>
                        <a:pt x="856718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9073373" y="151642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4"/>
                <p:cNvSpPr/>
                <p:nvPr/>
              </p:nvSpPr>
              <p:spPr>
                <a:xfrm>
                  <a:off x="9930090" y="151642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4"/>
                <p:cNvSpPr/>
                <p:nvPr/>
              </p:nvSpPr>
              <p:spPr>
                <a:xfrm>
                  <a:off x="9501731" y="126702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4"/>
                <p:cNvSpPr/>
                <p:nvPr/>
              </p:nvSpPr>
              <p:spPr>
                <a:xfrm>
                  <a:off x="9501731" y="22562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4"/>
                <p:cNvSpPr/>
                <p:nvPr/>
              </p:nvSpPr>
              <p:spPr>
                <a:xfrm>
                  <a:off x="9073373" y="2007934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4"/>
                <p:cNvSpPr/>
                <p:nvPr/>
              </p:nvSpPr>
              <p:spPr>
                <a:xfrm>
                  <a:off x="9930090" y="2007934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" name="Google Shape;37;p4"/>
              <p:cNvGrpSpPr/>
              <p:nvPr/>
            </p:nvGrpSpPr>
            <p:grpSpPr>
              <a:xfrm>
                <a:off x="9073373" y="2256271"/>
                <a:ext cx="888451" cy="1020979"/>
                <a:chOff x="9073373" y="2256271"/>
                <a:chExt cx="888451" cy="1020979"/>
              </a:xfrm>
            </p:grpSpPr>
            <p:sp>
              <p:nvSpPr>
                <p:cNvPr id="38" name="Google Shape;38;p4"/>
                <p:cNvSpPr/>
                <p:nvPr/>
              </p:nvSpPr>
              <p:spPr>
                <a:xfrm>
                  <a:off x="9089240" y="2272138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0" y="247325"/>
                      </a:moveTo>
                      <a:lnTo>
                        <a:pt x="0" y="741921"/>
                      </a:lnTo>
                      <a:lnTo>
                        <a:pt x="428359" y="989245"/>
                      </a:lnTo>
                      <a:lnTo>
                        <a:pt x="856718" y="741921"/>
                      </a:lnTo>
                      <a:lnTo>
                        <a:pt x="856718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4"/>
                <p:cNvSpPr/>
                <p:nvPr/>
              </p:nvSpPr>
              <p:spPr>
                <a:xfrm>
                  <a:off x="9073373" y="250567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4"/>
                <p:cNvSpPr/>
                <p:nvPr/>
              </p:nvSpPr>
              <p:spPr>
                <a:xfrm>
                  <a:off x="9930090" y="250567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4"/>
                <p:cNvSpPr/>
                <p:nvPr/>
              </p:nvSpPr>
              <p:spPr>
                <a:xfrm>
                  <a:off x="9501731" y="22562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4"/>
                <p:cNvSpPr/>
                <p:nvPr/>
              </p:nvSpPr>
              <p:spPr>
                <a:xfrm>
                  <a:off x="9501731" y="32455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4"/>
                <p:cNvSpPr/>
                <p:nvPr/>
              </p:nvSpPr>
              <p:spPr>
                <a:xfrm>
                  <a:off x="9073373" y="29971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1"/>
                        <a:pt x="7081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4"/>
                <p:cNvSpPr/>
                <p:nvPr/>
              </p:nvSpPr>
              <p:spPr>
                <a:xfrm>
                  <a:off x="9930090" y="29971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1"/>
                        <a:pt x="7082" y="0"/>
                        <a:pt x="15868" y="0"/>
                      </a:cubicBezTo>
                      <a:cubicBezTo>
                        <a:pt x="24653" y="0"/>
                        <a:pt x="31735" y="7081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9930090" y="1762207"/>
                <a:ext cx="888451" cy="1020980"/>
                <a:chOff x="9930090" y="1762207"/>
                <a:chExt cx="888451" cy="1020980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9945957" y="1778074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0" y="247325"/>
                      </a:moveTo>
                      <a:lnTo>
                        <a:pt x="0" y="741921"/>
                      </a:lnTo>
                      <a:lnTo>
                        <a:pt x="428359" y="989245"/>
                      </a:lnTo>
                      <a:lnTo>
                        <a:pt x="856717" y="741921"/>
                      </a:lnTo>
                      <a:lnTo>
                        <a:pt x="856717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9930090" y="201160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4"/>
                <p:cNvSpPr/>
                <p:nvPr/>
              </p:nvSpPr>
              <p:spPr>
                <a:xfrm>
                  <a:off x="10786807" y="201160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4"/>
                <p:cNvSpPr/>
                <p:nvPr/>
              </p:nvSpPr>
              <p:spPr>
                <a:xfrm>
                  <a:off x="10358449" y="176220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10358449" y="2751453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4"/>
                <p:cNvSpPr/>
                <p:nvPr/>
              </p:nvSpPr>
              <p:spPr>
                <a:xfrm>
                  <a:off x="9930090" y="25031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4"/>
                <p:cNvSpPr/>
                <p:nvPr/>
              </p:nvSpPr>
              <p:spPr>
                <a:xfrm>
                  <a:off x="10786807" y="25031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" name="Google Shape;53;p4"/>
            <p:cNvSpPr/>
            <p:nvPr/>
          </p:nvSpPr>
          <p:spPr>
            <a:xfrm rot="10800000" flipH="1">
              <a:off x="8567579" y="1346843"/>
              <a:ext cx="466216" cy="538257"/>
            </a:xfrm>
            <a:custGeom>
              <a:avLst/>
              <a:gdLst/>
              <a:ahLst/>
              <a:cxnLst/>
              <a:rect l="l" t="t" r="r" b="b"/>
              <a:pathLst>
                <a:path w="466216" h="538257" extrusionOk="0">
                  <a:moveTo>
                    <a:pt x="0" y="134551"/>
                  </a:moveTo>
                  <a:lnTo>
                    <a:pt x="0" y="403706"/>
                  </a:lnTo>
                  <a:lnTo>
                    <a:pt x="233108" y="538257"/>
                  </a:lnTo>
                  <a:lnTo>
                    <a:pt x="466217" y="403706"/>
                  </a:lnTo>
                  <a:lnTo>
                    <a:pt x="466217" y="134551"/>
                  </a:lnTo>
                  <a:lnTo>
                    <a:pt x="233108" y="0"/>
                  </a:lnTo>
                  <a:lnTo>
                    <a:pt x="0" y="1345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8318621" y="-402563"/>
              <a:ext cx="466163" cy="538310"/>
            </a:xfrm>
            <a:custGeom>
              <a:avLst/>
              <a:gdLst/>
              <a:ahLst/>
              <a:cxnLst/>
              <a:rect l="l" t="t" r="r" b="b"/>
              <a:pathLst>
                <a:path w="466163" h="538310" extrusionOk="0">
                  <a:moveTo>
                    <a:pt x="0" y="134604"/>
                  </a:moveTo>
                  <a:lnTo>
                    <a:pt x="0" y="403706"/>
                  </a:lnTo>
                  <a:lnTo>
                    <a:pt x="233108" y="538310"/>
                  </a:lnTo>
                  <a:lnTo>
                    <a:pt x="466163" y="403706"/>
                  </a:lnTo>
                  <a:lnTo>
                    <a:pt x="466163" y="134604"/>
                  </a:lnTo>
                  <a:lnTo>
                    <a:pt x="233108" y="0"/>
                  </a:lnTo>
                  <a:lnTo>
                    <a:pt x="0" y="1346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55;p4"/>
            <p:cNvGrpSpPr/>
            <p:nvPr/>
          </p:nvGrpSpPr>
          <p:grpSpPr>
            <a:xfrm rot="10800000" flipH="1">
              <a:off x="7951092" y="-544239"/>
              <a:ext cx="90023" cy="608646"/>
              <a:chOff x="9840585" y="4311192"/>
              <a:chExt cx="57132" cy="386295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9840585" y="4311192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9840585" y="4417949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9840585" y="4524759"/>
                <a:ext cx="57132" cy="65917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17" extrusionOk="0">
                    <a:moveTo>
                      <a:pt x="0" y="16453"/>
                    </a:moveTo>
                    <a:lnTo>
                      <a:pt x="0" y="49465"/>
                    </a:lnTo>
                    <a:lnTo>
                      <a:pt x="28593" y="65918"/>
                    </a:lnTo>
                    <a:lnTo>
                      <a:pt x="57132" y="49465"/>
                    </a:lnTo>
                    <a:lnTo>
                      <a:pt x="57132" y="16453"/>
                    </a:lnTo>
                    <a:lnTo>
                      <a:pt x="28593" y="0"/>
                    </a:lnTo>
                    <a:lnTo>
                      <a:pt x="0" y="16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9840585" y="4631516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15100" y="1375450"/>
            <a:ext cx="521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-622283" y="-500000"/>
            <a:ext cx="10006375" cy="6474328"/>
            <a:chOff x="-622283" y="-500000"/>
            <a:chExt cx="10006375" cy="6474328"/>
          </a:xfrm>
        </p:grpSpPr>
        <p:grpSp>
          <p:nvGrpSpPr>
            <p:cNvPr id="148" name="Google Shape;148;p8"/>
            <p:cNvGrpSpPr/>
            <p:nvPr/>
          </p:nvGrpSpPr>
          <p:grpSpPr>
            <a:xfrm>
              <a:off x="-622283" y="-500000"/>
              <a:ext cx="1983228" cy="1535862"/>
              <a:chOff x="2832992" y="-981300"/>
              <a:chExt cx="1983228" cy="1535862"/>
            </a:xfrm>
          </p:grpSpPr>
          <p:grpSp>
            <p:nvGrpSpPr>
              <p:cNvPr id="149" name="Google Shape;149;p8"/>
              <p:cNvGrpSpPr/>
              <p:nvPr/>
            </p:nvGrpSpPr>
            <p:grpSpPr>
              <a:xfrm>
                <a:off x="2989373" y="-961599"/>
                <a:ext cx="1745168" cy="1516161"/>
                <a:chOff x="9073373" y="1267026"/>
                <a:chExt cx="1745168" cy="1516161"/>
              </a:xfrm>
            </p:grpSpPr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9073373" y="1267026"/>
                  <a:ext cx="888451" cy="1020979"/>
                  <a:chOff x="9073373" y="1267026"/>
                  <a:chExt cx="888451" cy="1020979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089240" y="1282893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8" y="741921"/>
                        </a:lnTo>
                        <a:lnTo>
                          <a:pt x="856718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073373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930090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501731" y="126702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073373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930090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9501731" y="2256271"/>
                  <a:ext cx="460093" cy="281135"/>
                  <a:chOff x="9501731" y="2256271"/>
                  <a:chExt cx="460093" cy="281135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30090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8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1" name="Google Shape;161;p8"/>
                <p:cNvGrpSpPr/>
                <p:nvPr/>
              </p:nvGrpSpPr>
              <p:grpSpPr>
                <a:xfrm>
                  <a:off x="9930090" y="1762207"/>
                  <a:ext cx="888451" cy="1020980"/>
                  <a:chOff x="9930090" y="1762207"/>
                  <a:chExt cx="888451" cy="1020980"/>
                </a:xfrm>
              </p:grpSpPr>
              <p:sp>
                <p:nvSpPr>
                  <p:cNvPr id="162" name="Google Shape;162;p8"/>
                  <p:cNvSpPr/>
                  <p:nvPr/>
                </p:nvSpPr>
                <p:spPr>
                  <a:xfrm>
                    <a:off x="9945957" y="1778074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7" y="741921"/>
                        </a:ln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8"/>
                  <p:cNvSpPr/>
                  <p:nvPr/>
                </p:nvSpPr>
                <p:spPr>
                  <a:xfrm>
                    <a:off x="9930090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8"/>
                  <p:cNvSpPr/>
                  <p:nvPr/>
                </p:nvSpPr>
                <p:spPr>
                  <a:xfrm>
                    <a:off x="10786807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10358449" y="176220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10358449" y="2751453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8"/>
                  <p:cNvSpPr/>
                  <p:nvPr/>
                </p:nvSpPr>
                <p:spPr>
                  <a:xfrm>
                    <a:off x="9930090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8"/>
                  <p:cNvSpPr/>
                  <p:nvPr/>
                </p:nvSpPr>
                <p:spPr>
                  <a:xfrm>
                    <a:off x="10786807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9" name="Google Shape;169;p8"/>
              <p:cNvSpPr/>
              <p:nvPr/>
            </p:nvSpPr>
            <p:spPr>
              <a:xfrm>
                <a:off x="4350004" y="-981300"/>
                <a:ext cx="466216" cy="538257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257" extrusionOk="0">
                    <a:moveTo>
                      <a:pt x="0" y="134551"/>
                    </a:moveTo>
                    <a:lnTo>
                      <a:pt x="0" y="403706"/>
                    </a:lnTo>
                    <a:lnTo>
                      <a:pt x="233108" y="538257"/>
                    </a:lnTo>
                    <a:lnTo>
                      <a:pt x="466217" y="403706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4057208" y="-194334"/>
                <a:ext cx="466163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163" h="538310" extrusionOk="0">
                    <a:moveTo>
                      <a:pt x="0" y="134604"/>
                    </a:moveTo>
                    <a:lnTo>
                      <a:pt x="0" y="403706"/>
                    </a:lnTo>
                    <a:lnTo>
                      <a:pt x="233108" y="538310"/>
                    </a:lnTo>
                    <a:lnTo>
                      <a:pt x="466163" y="403706"/>
                    </a:lnTo>
                    <a:lnTo>
                      <a:pt x="466163" y="134604"/>
                    </a:lnTo>
                    <a:lnTo>
                      <a:pt x="233108" y="0"/>
                    </a:lnTo>
                    <a:lnTo>
                      <a:pt x="0" y="1346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1" name="Google Shape;171;p8"/>
              <p:cNvGrpSpPr/>
              <p:nvPr/>
            </p:nvGrpSpPr>
            <p:grpSpPr>
              <a:xfrm>
                <a:off x="3373165" y="-606826"/>
                <a:ext cx="152601" cy="344231"/>
                <a:chOff x="9457165" y="1621799"/>
                <a:chExt cx="152601" cy="344231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9467388" y="1750919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9457165" y="1793942"/>
                  <a:ext cx="152601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5324" extrusionOk="0">
                      <a:moveTo>
                        <a:pt x="0" y="0"/>
                      </a:moveTo>
                      <a:lnTo>
                        <a:pt x="1526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9467388" y="1923008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9467015" y="1836964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9467015" y="1664875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9457165" y="1707897"/>
                  <a:ext cx="152601" cy="17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172088" extrusionOk="0">
                      <a:moveTo>
                        <a:pt x="152601" y="86045"/>
                      </a:moveTo>
                      <a:cubicBezTo>
                        <a:pt x="152601" y="133566"/>
                        <a:pt x="118440" y="172089"/>
                        <a:pt x="76301" y="172089"/>
                      </a:cubicBezTo>
                      <a:cubicBezTo>
                        <a:pt x="34162" y="172089"/>
                        <a:pt x="1" y="133566"/>
                        <a:pt x="1" y="86045"/>
                      </a:cubicBezTo>
                      <a:cubicBezTo>
                        <a:pt x="1" y="38523"/>
                        <a:pt x="34162" y="0"/>
                        <a:pt x="76301" y="0"/>
                      </a:cubicBezTo>
                      <a:cubicBezTo>
                        <a:pt x="118440" y="0"/>
                        <a:pt x="152601" y="38523"/>
                        <a:pt x="152601" y="86045"/>
                      </a:cubicBezTo>
                      <a:close/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9457165" y="1879986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0" y="86044"/>
                      </a:moveTo>
                      <a:cubicBezTo>
                        <a:pt x="0" y="38496"/>
                        <a:pt x="34184" y="0"/>
                        <a:pt x="76300" y="0"/>
                      </a:cubicBezTo>
                      <a:cubicBezTo>
                        <a:pt x="118418" y="0"/>
                        <a:pt x="152601" y="38550"/>
                        <a:pt x="152601" y="86044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9457165" y="1621799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152601" y="0"/>
                      </a:moveTo>
                      <a:cubicBezTo>
                        <a:pt x="152601" y="47548"/>
                        <a:pt x="118418" y="86044"/>
                        <a:pt x="76300" y="86044"/>
                      </a:cubicBezTo>
                      <a:cubicBezTo>
                        <a:pt x="34184" y="86044"/>
                        <a:pt x="0" y="47495"/>
                        <a:pt x="0" y="0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" name="Google Shape;180;p8"/>
              <p:cNvGrpSpPr/>
              <p:nvPr/>
            </p:nvGrpSpPr>
            <p:grpSpPr>
              <a:xfrm>
                <a:off x="2832992" y="-802683"/>
                <a:ext cx="90023" cy="608646"/>
                <a:chOff x="9840585" y="3585754"/>
                <a:chExt cx="57132" cy="386295"/>
              </a:xfrm>
            </p:grpSpPr>
            <p:sp>
              <p:nvSpPr>
                <p:cNvPr id="181" name="Google Shape;181;p8"/>
                <p:cNvSpPr/>
                <p:nvPr/>
              </p:nvSpPr>
              <p:spPr>
                <a:xfrm>
                  <a:off x="9840585" y="3585754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9840585" y="3692511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9840585" y="3799321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9840585" y="3906078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5" name="Google Shape;185;p8"/>
            <p:cNvGrpSpPr/>
            <p:nvPr/>
          </p:nvGrpSpPr>
          <p:grpSpPr>
            <a:xfrm>
              <a:off x="6780638" y="3046897"/>
              <a:ext cx="2603453" cy="2927431"/>
              <a:chOff x="-261062" y="3185047"/>
              <a:chExt cx="2603453" cy="2927431"/>
            </a:xfrm>
          </p:grpSpPr>
          <p:grpSp>
            <p:nvGrpSpPr>
              <p:cNvPr id="186" name="Google Shape;186;p8"/>
              <p:cNvGrpSpPr/>
              <p:nvPr/>
            </p:nvGrpSpPr>
            <p:grpSpPr>
              <a:xfrm>
                <a:off x="-261062" y="3400960"/>
                <a:ext cx="1745169" cy="1515096"/>
                <a:chOff x="5149138" y="3609235"/>
                <a:chExt cx="1745169" cy="1515096"/>
              </a:xfrm>
            </p:grpSpPr>
            <p:grpSp>
              <p:nvGrpSpPr>
                <p:cNvPr id="187" name="Google Shape;187;p8"/>
                <p:cNvGrpSpPr/>
                <p:nvPr/>
              </p:nvGrpSpPr>
              <p:grpSpPr>
                <a:xfrm>
                  <a:off x="6005855" y="3609235"/>
                  <a:ext cx="888452" cy="1020979"/>
                  <a:chOff x="6005855" y="3609235"/>
                  <a:chExt cx="888452" cy="1020979"/>
                </a:xfrm>
              </p:grpSpPr>
              <p:sp>
                <p:nvSpPr>
                  <p:cNvPr id="188" name="Google Shape;188;p8"/>
                  <p:cNvSpPr/>
                  <p:nvPr/>
                </p:nvSpPr>
                <p:spPr>
                  <a:xfrm>
                    <a:off x="6021723" y="3625102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856717" y="741974"/>
                        </a:move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lnTo>
                          <a:pt x="0" y="741974"/>
                        </a:lnTo>
                        <a:lnTo>
                          <a:pt x="428359" y="989245"/>
                        </a:lnTo>
                        <a:lnTo>
                          <a:pt x="856717" y="741974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8"/>
                  <p:cNvSpPr/>
                  <p:nvPr/>
                </p:nvSpPr>
                <p:spPr>
                  <a:xfrm>
                    <a:off x="6862573" y="4349079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8"/>
                  <p:cNvSpPr/>
                  <p:nvPr/>
                </p:nvSpPr>
                <p:spPr>
                  <a:xfrm>
                    <a:off x="6005855" y="4349079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8"/>
                  <p:cNvSpPr/>
                  <p:nvPr/>
                </p:nvSpPr>
                <p:spPr>
                  <a:xfrm>
                    <a:off x="6434214" y="45984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1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8"/>
                  <p:cNvSpPr/>
                  <p:nvPr/>
                </p:nvSpPr>
                <p:spPr>
                  <a:xfrm>
                    <a:off x="6434214" y="3609235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193;p8"/>
                  <p:cNvSpPr/>
                  <p:nvPr/>
                </p:nvSpPr>
                <p:spPr>
                  <a:xfrm>
                    <a:off x="6862573" y="38575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" name="Google Shape;194;p8"/>
                  <p:cNvSpPr/>
                  <p:nvPr/>
                </p:nvSpPr>
                <p:spPr>
                  <a:xfrm>
                    <a:off x="6005855" y="38575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5" name="Google Shape;195;p8"/>
                <p:cNvGrpSpPr/>
                <p:nvPr/>
              </p:nvGrpSpPr>
              <p:grpSpPr>
                <a:xfrm>
                  <a:off x="5149138" y="4103352"/>
                  <a:ext cx="888451" cy="1020979"/>
                  <a:chOff x="5149138" y="4103352"/>
                  <a:chExt cx="888451" cy="1020979"/>
                </a:xfrm>
              </p:grpSpPr>
              <p:sp>
                <p:nvSpPr>
                  <p:cNvPr id="196" name="Google Shape;196;p8"/>
                  <p:cNvSpPr/>
                  <p:nvPr/>
                </p:nvSpPr>
                <p:spPr>
                  <a:xfrm>
                    <a:off x="5165005" y="4119219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856718" y="741920"/>
                        </a:moveTo>
                        <a:lnTo>
                          <a:pt x="856718" y="247271"/>
                        </a:lnTo>
                        <a:lnTo>
                          <a:pt x="428359" y="0"/>
                        </a:lnTo>
                        <a:lnTo>
                          <a:pt x="0" y="247271"/>
                        </a:lnTo>
                        <a:lnTo>
                          <a:pt x="0" y="741920"/>
                        </a:lnTo>
                        <a:lnTo>
                          <a:pt x="428359" y="989245"/>
                        </a:lnTo>
                        <a:lnTo>
                          <a:pt x="856718" y="74192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8"/>
                  <p:cNvSpPr/>
                  <p:nvPr/>
                </p:nvSpPr>
                <p:spPr>
                  <a:xfrm>
                    <a:off x="6005855" y="484319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198;p8"/>
                  <p:cNvSpPr/>
                  <p:nvPr/>
                </p:nvSpPr>
                <p:spPr>
                  <a:xfrm>
                    <a:off x="5149138" y="484319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8"/>
                  <p:cNvSpPr/>
                  <p:nvPr/>
                </p:nvSpPr>
                <p:spPr>
                  <a:xfrm>
                    <a:off x="5577496" y="509259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8"/>
                  <p:cNvSpPr/>
                  <p:nvPr/>
                </p:nvSpPr>
                <p:spPr>
                  <a:xfrm>
                    <a:off x="5577496" y="410335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1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8"/>
                  <p:cNvSpPr/>
                  <p:nvPr/>
                </p:nvSpPr>
                <p:spPr>
                  <a:xfrm>
                    <a:off x="6005855" y="435168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8"/>
                  <p:cNvSpPr/>
                  <p:nvPr/>
                </p:nvSpPr>
                <p:spPr>
                  <a:xfrm>
                    <a:off x="5149138" y="435168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3" name="Google Shape;203;p8"/>
              <p:cNvSpPr/>
              <p:nvPr/>
            </p:nvSpPr>
            <p:spPr>
              <a:xfrm>
                <a:off x="1640991" y="4189287"/>
                <a:ext cx="701400" cy="809914"/>
              </a:xfrm>
              <a:custGeom>
                <a:avLst/>
                <a:gdLst/>
                <a:ahLst/>
                <a:cxnLst/>
                <a:rect l="l" t="t" r="r" b="b"/>
                <a:pathLst>
                  <a:path w="701400" h="809914" extrusionOk="0">
                    <a:moveTo>
                      <a:pt x="0" y="202492"/>
                    </a:moveTo>
                    <a:lnTo>
                      <a:pt x="0" y="607423"/>
                    </a:lnTo>
                    <a:lnTo>
                      <a:pt x="350727" y="809915"/>
                    </a:lnTo>
                    <a:lnTo>
                      <a:pt x="701401" y="607423"/>
                    </a:lnTo>
                    <a:lnTo>
                      <a:pt x="701401" y="202492"/>
                    </a:lnTo>
                    <a:lnTo>
                      <a:pt x="350727" y="0"/>
                    </a:lnTo>
                    <a:lnTo>
                      <a:pt x="0" y="2024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4" name="Google Shape;204;p8"/>
              <p:cNvGrpSpPr/>
              <p:nvPr/>
            </p:nvGrpSpPr>
            <p:grpSpPr>
              <a:xfrm>
                <a:off x="382915" y="4607446"/>
                <a:ext cx="1303392" cy="1505032"/>
                <a:chOff x="5793115" y="4815721"/>
                <a:chExt cx="1303392" cy="1505032"/>
              </a:xfrm>
            </p:grpSpPr>
            <p:sp>
              <p:nvSpPr>
                <p:cNvPr id="205" name="Google Shape;205;p8"/>
                <p:cNvSpPr/>
                <p:nvPr/>
              </p:nvSpPr>
              <p:spPr>
                <a:xfrm>
                  <a:off x="5793115" y="4815721"/>
                  <a:ext cx="1303392" cy="150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392" h="1505032" extrusionOk="0">
                      <a:moveTo>
                        <a:pt x="0" y="376285"/>
                      </a:moveTo>
                      <a:lnTo>
                        <a:pt x="0" y="1128801"/>
                      </a:lnTo>
                      <a:lnTo>
                        <a:pt x="651670" y="1505033"/>
                      </a:lnTo>
                      <a:lnTo>
                        <a:pt x="1303392" y="1128801"/>
                      </a:lnTo>
                      <a:lnTo>
                        <a:pt x="1303392" y="376285"/>
                      </a:lnTo>
                      <a:lnTo>
                        <a:pt x="651670" y="0"/>
                      </a:lnTo>
                      <a:lnTo>
                        <a:pt x="0" y="3762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8"/>
                <p:cNvSpPr/>
                <p:nvPr/>
              </p:nvSpPr>
              <p:spPr>
                <a:xfrm>
                  <a:off x="5968398" y="5018107"/>
                  <a:ext cx="952825" cy="110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825" h="1100261" extrusionOk="0">
                      <a:moveTo>
                        <a:pt x="0" y="275065"/>
                      </a:moveTo>
                      <a:lnTo>
                        <a:pt x="0" y="825197"/>
                      </a:lnTo>
                      <a:lnTo>
                        <a:pt x="476387" y="1100262"/>
                      </a:lnTo>
                      <a:lnTo>
                        <a:pt x="952826" y="825197"/>
                      </a:lnTo>
                      <a:lnTo>
                        <a:pt x="952826" y="275065"/>
                      </a:lnTo>
                      <a:lnTo>
                        <a:pt x="476387" y="0"/>
                      </a:lnTo>
                      <a:lnTo>
                        <a:pt x="0" y="27506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25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" name="Google Shape;207;p8"/>
              <p:cNvSpPr/>
              <p:nvPr/>
            </p:nvSpPr>
            <p:spPr>
              <a:xfrm>
                <a:off x="12619" y="4225038"/>
                <a:ext cx="341089" cy="393855"/>
              </a:xfrm>
              <a:custGeom>
                <a:avLst/>
                <a:gdLst/>
                <a:ahLst/>
                <a:cxnLst/>
                <a:rect l="l" t="t" r="r" b="b"/>
                <a:pathLst>
                  <a:path w="341089" h="393855" extrusionOk="0">
                    <a:moveTo>
                      <a:pt x="0" y="98451"/>
                    </a:moveTo>
                    <a:lnTo>
                      <a:pt x="0" y="295352"/>
                    </a:lnTo>
                    <a:lnTo>
                      <a:pt x="170545" y="393856"/>
                    </a:lnTo>
                    <a:lnTo>
                      <a:pt x="341090" y="295352"/>
                    </a:lnTo>
                    <a:lnTo>
                      <a:pt x="341090" y="98451"/>
                    </a:lnTo>
                    <a:lnTo>
                      <a:pt x="170545" y="0"/>
                    </a:lnTo>
                    <a:lnTo>
                      <a:pt x="0" y="984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-49949" y="3185047"/>
                <a:ext cx="466216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310" extrusionOk="0">
                    <a:moveTo>
                      <a:pt x="0" y="134551"/>
                    </a:moveTo>
                    <a:lnTo>
                      <a:pt x="0" y="403707"/>
                    </a:lnTo>
                    <a:lnTo>
                      <a:pt x="233108" y="538311"/>
                    </a:lnTo>
                    <a:lnTo>
                      <a:pt x="466217" y="403707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" name="Google Shape;209;p8"/>
              <p:cNvGrpSpPr/>
              <p:nvPr/>
            </p:nvGrpSpPr>
            <p:grpSpPr>
              <a:xfrm>
                <a:off x="1598552" y="3897201"/>
                <a:ext cx="260404" cy="242439"/>
                <a:chOff x="7568014" y="5447038"/>
                <a:chExt cx="260404" cy="242439"/>
              </a:xfrm>
            </p:grpSpPr>
            <p:sp>
              <p:nvSpPr>
                <p:cNvPr id="210" name="Google Shape;210;p8"/>
                <p:cNvSpPr/>
                <p:nvPr/>
              </p:nvSpPr>
              <p:spPr>
                <a:xfrm>
                  <a:off x="7568014" y="5447038"/>
                  <a:ext cx="260404" cy="24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04" h="242439" extrusionOk="0">
                      <a:moveTo>
                        <a:pt x="130191" y="18916"/>
                      </a:moveTo>
                      <a:cubicBezTo>
                        <a:pt x="33550" y="-57864"/>
                        <a:pt x="-106698" y="115662"/>
                        <a:pt x="130191" y="242440"/>
                      </a:cubicBezTo>
                      <a:cubicBezTo>
                        <a:pt x="367133" y="115662"/>
                        <a:pt x="226831" y="-57864"/>
                        <a:pt x="130191" y="189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8"/>
                <p:cNvSpPr/>
                <p:nvPr/>
              </p:nvSpPr>
              <p:spPr>
                <a:xfrm>
                  <a:off x="7647143" y="5512543"/>
                  <a:ext cx="102124" cy="10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4" h="102070" extrusionOk="0">
                      <a:moveTo>
                        <a:pt x="102125" y="43608"/>
                      </a:moveTo>
                      <a:lnTo>
                        <a:pt x="58464" y="43608"/>
                      </a:lnTo>
                      <a:lnTo>
                        <a:pt x="58464" y="0"/>
                      </a:lnTo>
                      <a:lnTo>
                        <a:pt x="43662" y="0"/>
                      </a:lnTo>
                      <a:lnTo>
                        <a:pt x="43662" y="43608"/>
                      </a:lnTo>
                      <a:lnTo>
                        <a:pt x="0" y="43608"/>
                      </a:lnTo>
                      <a:lnTo>
                        <a:pt x="0" y="58410"/>
                      </a:lnTo>
                      <a:lnTo>
                        <a:pt x="43662" y="58410"/>
                      </a:lnTo>
                      <a:lnTo>
                        <a:pt x="43662" y="102071"/>
                      </a:lnTo>
                      <a:lnTo>
                        <a:pt x="58464" y="102071"/>
                      </a:lnTo>
                      <a:lnTo>
                        <a:pt x="58464" y="58410"/>
                      </a:lnTo>
                      <a:lnTo>
                        <a:pt x="102125" y="58410"/>
                      </a:lnTo>
                      <a:lnTo>
                        <a:pt x="102125" y="436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9"/>
          <p:cNvGrpSpPr/>
          <p:nvPr/>
        </p:nvGrpSpPr>
        <p:grpSpPr>
          <a:xfrm>
            <a:off x="133717" y="91750"/>
            <a:ext cx="8855053" cy="5432743"/>
            <a:chOff x="133717" y="91750"/>
            <a:chExt cx="8855053" cy="5432743"/>
          </a:xfrm>
        </p:grpSpPr>
        <p:grpSp>
          <p:nvGrpSpPr>
            <p:cNvPr id="214" name="Google Shape;214;p9"/>
            <p:cNvGrpSpPr/>
            <p:nvPr/>
          </p:nvGrpSpPr>
          <p:grpSpPr>
            <a:xfrm flipH="1">
              <a:off x="7005542" y="91750"/>
              <a:ext cx="1983228" cy="1535862"/>
              <a:chOff x="2832992" y="-981300"/>
              <a:chExt cx="1983228" cy="1535862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>
                <a:off x="2989373" y="-961599"/>
                <a:ext cx="1745168" cy="1516161"/>
                <a:chOff x="9073373" y="1267026"/>
                <a:chExt cx="1745168" cy="1516161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073373" y="1267026"/>
                  <a:ext cx="888451" cy="1020979"/>
                  <a:chOff x="9073373" y="1267026"/>
                  <a:chExt cx="888451" cy="1020979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089240" y="1282893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8" y="741921"/>
                        </a:lnTo>
                        <a:lnTo>
                          <a:pt x="856718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073373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9930090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9501731" y="126702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9"/>
                  <p:cNvSpPr/>
                  <p:nvPr/>
                </p:nvSpPr>
                <p:spPr>
                  <a:xfrm>
                    <a:off x="9073373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9"/>
                  <p:cNvSpPr/>
                  <p:nvPr/>
                </p:nvSpPr>
                <p:spPr>
                  <a:xfrm>
                    <a:off x="9930090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4" name="Google Shape;224;p9"/>
                <p:cNvGrpSpPr/>
                <p:nvPr/>
              </p:nvGrpSpPr>
              <p:grpSpPr>
                <a:xfrm>
                  <a:off x="9501731" y="2256271"/>
                  <a:ext cx="460093" cy="281135"/>
                  <a:chOff x="9501731" y="2256271"/>
                  <a:chExt cx="460093" cy="281135"/>
                </a:xfrm>
              </p:grpSpPr>
              <p:sp>
                <p:nvSpPr>
                  <p:cNvPr id="225" name="Google Shape;225;p9"/>
                  <p:cNvSpPr/>
                  <p:nvPr/>
                </p:nvSpPr>
                <p:spPr>
                  <a:xfrm>
                    <a:off x="9930090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" name="Google Shape;226;p9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" name="Google Shape;227;p9"/>
                <p:cNvGrpSpPr/>
                <p:nvPr/>
              </p:nvGrpSpPr>
              <p:grpSpPr>
                <a:xfrm>
                  <a:off x="9930090" y="1762207"/>
                  <a:ext cx="888451" cy="1020980"/>
                  <a:chOff x="9930090" y="1762207"/>
                  <a:chExt cx="888451" cy="1020980"/>
                </a:xfrm>
              </p:grpSpPr>
              <p:sp>
                <p:nvSpPr>
                  <p:cNvPr id="228" name="Google Shape;228;p9"/>
                  <p:cNvSpPr/>
                  <p:nvPr/>
                </p:nvSpPr>
                <p:spPr>
                  <a:xfrm>
                    <a:off x="9945957" y="1778074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7" y="741921"/>
                        </a:ln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9"/>
                  <p:cNvSpPr/>
                  <p:nvPr/>
                </p:nvSpPr>
                <p:spPr>
                  <a:xfrm>
                    <a:off x="9930090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9"/>
                  <p:cNvSpPr/>
                  <p:nvPr/>
                </p:nvSpPr>
                <p:spPr>
                  <a:xfrm>
                    <a:off x="10786807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9"/>
                  <p:cNvSpPr/>
                  <p:nvPr/>
                </p:nvSpPr>
                <p:spPr>
                  <a:xfrm>
                    <a:off x="10358449" y="176220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9"/>
                  <p:cNvSpPr/>
                  <p:nvPr/>
                </p:nvSpPr>
                <p:spPr>
                  <a:xfrm>
                    <a:off x="10358449" y="2751453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9"/>
                  <p:cNvSpPr/>
                  <p:nvPr/>
                </p:nvSpPr>
                <p:spPr>
                  <a:xfrm>
                    <a:off x="9930090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9"/>
                  <p:cNvSpPr/>
                  <p:nvPr/>
                </p:nvSpPr>
                <p:spPr>
                  <a:xfrm>
                    <a:off x="10786807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35" name="Google Shape;235;p9"/>
              <p:cNvSpPr/>
              <p:nvPr/>
            </p:nvSpPr>
            <p:spPr>
              <a:xfrm>
                <a:off x="4350004" y="-981300"/>
                <a:ext cx="466216" cy="538257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257" extrusionOk="0">
                    <a:moveTo>
                      <a:pt x="0" y="134551"/>
                    </a:moveTo>
                    <a:lnTo>
                      <a:pt x="0" y="403706"/>
                    </a:lnTo>
                    <a:lnTo>
                      <a:pt x="233108" y="538257"/>
                    </a:lnTo>
                    <a:lnTo>
                      <a:pt x="466217" y="403706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4057208" y="-194334"/>
                <a:ext cx="466163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163" h="538310" extrusionOk="0">
                    <a:moveTo>
                      <a:pt x="0" y="134604"/>
                    </a:moveTo>
                    <a:lnTo>
                      <a:pt x="0" y="403706"/>
                    </a:lnTo>
                    <a:lnTo>
                      <a:pt x="233108" y="538310"/>
                    </a:lnTo>
                    <a:lnTo>
                      <a:pt x="466163" y="403706"/>
                    </a:lnTo>
                    <a:lnTo>
                      <a:pt x="466163" y="134604"/>
                    </a:lnTo>
                    <a:lnTo>
                      <a:pt x="233108" y="0"/>
                    </a:lnTo>
                    <a:lnTo>
                      <a:pt x="0" y="1346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7" name="Google Shape;237;p9"/>
              <p:cNvGrpSpPr/>
              <p:nvPr/>
            </p:nvGrpSpPr>
            <p:grpSpPr>
              <a:xfrm>
                <a:off x="3373165" y="-606826"/>
                <a:ext cx="152601" cy="344231"/>
                <a:chOff x="9457165" y="1621799"/>
                <a:chExt cx="152601" cy="344231"/>
              </a:xfrm>
            </p:grpSpPr>
            <p:sp>
              <p:nvSpPr>
                <p:cNvPr id="238" name="Google Shape;238;p9"/>
                <p:cNvSpPr/>
                <p:nvPr/>
              </p:nvSpPr>
              <p:spPr>
                <a:xfrm>
                  <a:off x="9467388" y="1750919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9"/>
                <p:cNvSpPr/>
                <p:nvPr/>
              </p:nvSpPr>
              <p:spPr>
                <a:xfrm>
                  <a:off x="9457165" y="1793942"/>
                  <a:ext cx="152601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5324" extrusionOk="0">
                      <a:moveTo>
                        <a:pt x="0" y="0"/>
                      </a:moveTo>
                      <a:lnTo>
                        <a:pt x="1526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9467388" y="1923008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9467015" y="1836964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>
                  <a:off x="9467015" y="1664875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9457165" y="1707897"/>
                  <a:ext cx="152601" cy="17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172088" extrusionOk="0">
                      <a:moveTo>
                        <a:pt x="152601" y="86045"/>
                      </a:moveTo>
                      <a:cubicBezTo>
                        <a:pt x="152601" y="133566"/>
                        <a:pt x="118440" y="172089"/>
                        <a:pt x="76301" y="172089"/>
                      </a:cubicBezTo>
                      <a:cubicBezTo>
                        <a:pt x="34162" y="172089"/>
                        <a:pt x="1" y="133566"/>
                        <a:pt x="1" y="86045"/>
                      </a:cubicBezTo>
                      <a:cubicBezTo>
                        <a:pt x="1" y="38523"/>
                        <a:pt x="34162" y="0"/>
                        <a:pt x="76301" y="0"/>
                      </a:cubicBezTo>
                      <a:cubicBezTo>
                        <a:pt x="118440" y="0"/>
                        <a:pt x="152601" y="38523"/>
                        <a:pt x="152601" y="86045"/>
                      </a:cubicBezTo>
                      <a:close/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9457165" y="1879986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0" y="86044"/>
                      </a:moveTo>
                      <a:cubicBezTo>
                        <a:pt x="0" y="38496"/>
                        <a:pt x="34184" y="0"/>
                        <a:pt x="76300" y="0"/>
                      </a:cubicBezTo>
                      <a:cubicBezTo>
                        <a:pt x="118418" y="0"/>
                        <a:pt x="152601" y="38550"/>
                        <a:pt x="152601" y="86044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9"/>
                <p:cNvSpPr/>
                <p:nvPr/>
              </p:nvSpPr>
              <p:spPr>
                <a:xfrm>
                  <a:off x="9457165" y="1621799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152601" y="0"/>
                      </a:moveTo>
                      <a:cubicBezTo>
                        <a:pt x="152601" y="47548"/>
                        <a:pt x="118418" y="86044"/>
                        <a:pt x="76300" y="86044"/>
                      </a:cubicBezTo>
                      <a:cubicBezTo>
                        <a:pt x="34184" y="86044"/>
                        <a:pt x="0" y="47495"/>
                        <a:pt x="0" y="0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" name="Google Shape;246;p9"/>
              <p:cNvGrpSpPr/>
              <p:nvPr/>
            </p:nvGrpSpPr>
            <p:grpSpPr>
              <a:xfrm>
                <a:off x="2832992" y="-802683"/>
                <a:ext cx="90023" cy="608646"/>
                <a:chOff x="9840585" y="3585754"/>
                <a:chExt cx="57132" cy="386295"/>
              </a:xfrm>
            </p:grpSpPr>
            <p:sp>
              <p:nvSpPr>
                <p:cNvPr id="247" name="Google Shape;247;p9"/>
                <p:cNvSpPr/>
                <p:nvPr/>
              </p:nvSpPr>
              <p:spPr>
                <a:xfrm>
                  <a:off x="9840585" y="3585754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9"/>
                <p:cNvSpPr/>
                <p:nvPr/>
              </p:nvSpPr>
              <p:spPr>
                <a:xfrm>
                  <a:off x="9840585" y="3692511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9"/>
                <p:cNvSpPr/>
                <p:nvPr/>
              </p:nvSpPr>
              <p:spPr>
                <a:xfrm>
                  <a:off x="9840585" y="3799321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9"/>
                <p:cNvSpPr/>
                <p:nvPr/>
              </p:nvSpPr>
              <p:spPr>
                <a:xfrm>
                  <a:off x="9840585" y="3906078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1" name="Google Shape;251;p9"/>
            <p:cNvGrpSpPr/>
            <p:nvPr/>
          </p:nvGrpSpPr>
          <p:grpSpPr>
            <a:xfrm>
              <a:off x="133717" y="4009450"/>
              <a:ext cx="2118791" cy="1515043"/>
              <a:chOff x="133717" y="4009450"/>
              <a:chExt cx="2118791" cy="1515043"/>
            </a:xfrm>
          </p:grpSpPr>
          <p:grpSp>
            <p:nvGrpSpPr>
              <p:cNvPr id="252" name="Google Shape;252;p9"/>
              <p:cNvGrpSpPr/>
              <p:nvPr/>
            </p:nvGrpSpPr>
            <p:grpSpPr>
              <a:xfrm>
                <a:off x="133717" y="4009450"/>
                <a:ext cx="2118791" cy="1515043"/>
                <a:chOff x="868242" y="3643550"/>
                <a:chExt cx="2118791" cy="1515043"/>
              </a:xfrm>
            </p:grpSpPr>
            <p:grpSp>
              <p:nvGrpSpPr>
                <p:cNvPr id="253" name="Google Shape;253;p9"/>
                <p:cNvGrpSpPr/>
                <p:nvPr/>
              </p:nvGrpSpPr>
              <p:grpSpPr>
                <a:xfrm rot="10800000" flipH="1">
                  <a:off x="1024623" y="3643550"/>
                  <a:ext cx="888451" cy="1020979"/>
                  <a:chOff x="9073373" y="2256271"/>
                  <a:chExt cx="888451" cy="1020979"/>
                </a:xfrm>
              </p:grpSpPr>
              <p:sp>
                <p:nvSpPr>
                  <p:cNvPr id="254" name="Google Shape;254;p9"/>
                  <p:cNvSpPr/>
                  <p:nvPr/>
                </p:nvSpPr>
                <p:spPr>
                  <a:xfrm>
                    <a:off x="9089240" y="2272138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8" y="741921"/>
                        </a:lnTo>
                        <a:lnTo>
                          <a:pt x="856718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9"/>
                  <p:cNvSpPr/>
                  <p:nvPr/>
                </p:nvSpPr>
                <p:spPr>
                  <a:xfrm>
                    <a:off x="9073373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9"/>
                  <p:cNvSpPr/>
                  <p:nvPr/>
                </p:nvSpPr>
                <p:spPr>
                  <a:xfrm>
                    <a:off x="9930090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9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9"/>
                  <p:cNvSpPr/>
                  <p:nvPr/>
                </p:nvSpPr>
                <p:spPr>
                  <a:xfrm>
                    <a:off x="9501731" y="32455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9"/>
                  <p:cNvSpPr/>
                  <p:nvPr/>
                </p:nvSpPr>
                <p:spPr>
                  <a:xfrm>
                    <a:off x="9073373" y="29971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1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9"/>
                  <p:cNvSpPr/>
                  <p:nvPr/>
                </p:nvSpPr>
                <p:spPr>
                  <a:xfrm>
                    <a:off x="9930090" y="29971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1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1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1" name="Google Shape;261;p9"/>
                <p:cNvGrpSpPr/>
                <p:nvPr/>
              </p:nvGrpSpPr>
              <p:grpSpPr>
                <a:xfrm rot="10800000" flipH="1">
                  <a:off x="1881340" y="4137613"/>
                  <a:ext cx="888451" cy="1020980"/>
                  <a:chOff x="9930090" y="1762207"/>
                  <a:chExt cx="888451" cy="1020980"/>
                </a:xfrm>
              </p:grpSpPr>
              <p:sp>
                <p:nvSpPr>
                  <p:cNvPr id="262" name="Google Shape;262;p9"/>
                  <p:cNvSpPr/>
                  <p:nvPr/>
                </p:nvSpPr>
                <p:spPr>
                  <a:xfrm>
                    <a:off x="9945957" y="1778074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7" y="741921"/>
                        </a:ln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9"/>
                  <p:cNvSpPr/>
                  <p:nvPr/>
                </p:nvSpPr>
                <p:spPr>
                  <a:xfrm>
                    <a:off x="9930090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9"/>
                  <p:cNvSpPr/>
                  <p:nvPr/>
                </p:nvSpPr>
                <p:spPr>
                  <a:xfrm>
                    <a:off x="10786807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9"/>
                  <p:cNvSpPr/>
                  <p:nvPr/>
                </p:nvSpPr>
                <p:spPr>
                  <a:xfrm>
                    <a:off x="10358449" y="176220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9"/>
                  <p:cNvSpPr/>
                  <p:nvPr/>
                </p:nvSpPr>
                <p:spPr>
                  <a:xfrm>
                    <a:off x="10358449" y="2751453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9"/>
                  <p:cNvSpPr/>
                  <p:nvPr/>
                </p:nvSpPr>
                <p:spPr>
                  <a:xfrm>
                    <a:off x="9930090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9"/>
                  <p:cNvSpPr/>
                  <p:nvPr/>
                </p:nvSpPr>
                <p:spPr>
                  <a:xfrm>
                    <a:off x="10786807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9" name="Google Shape;269;p9"/>
                <p:cNvSpPr/>
                <p:nvPr/>
              </p:nvSpPr>
              <p:spPr>
                <a:xfrm rot="10800000" flipH="1">
                  <a:off x="2520817" y="3743193"/>
                  <a:ext cx="466216" cy="53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16" h="538257" extrusionOk="0">
                      <a:moveTo>
                        <a:pt x="0" y="134551"/>
                      </a:moveTo>
                      <a:lnTo>
                        <a:pt x="0" y="403706"/>
                      </a:lnTo>
                      <a:lnTo>
                        <a:pt x="233108" y="538257"/>
                      </a:lnTo>
                      <a:lnTo>
                        <a:pt x="466217" y="403706"/>
                      </a:lnTo>
                      <a:lnTo>
                        <a:pt x="466217" y="134551"/>
                      </a:lnTo>
                      <a:lnTo>
                        <a:pt x="233108" y="0"/>
                      </a:lnTo>
                      <a:lnTo>
                        <a:pt x="0" y="13455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 rot="10800000" flipH="1">
                  <a:off x="1235771" y="3884886"/>
                  <a:ext cx="466163" cy="53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163" h="538310" extrusionOk="0">
                      <a:moveTo>
                        <a:pt x="0" y="134604"/>
                      </a:moveTo>
                      <a:lnTo>
                        <a:pt x="0" y="403706"/>
                      </a:lnTo>
                      <a:lnTo>
                        <a:pt x="233108" y="538310"/>
                      </a:lnTo>
                      <a:lnTo>
                        <a:pt x="466163" y="403706"/>
                      </a:lnTo>
                      <a:lnTo>
                        <a:pt x="466163" y="134604"/>
                      </a:lnTo>
                      <a:lnTo>
                        <a:pt x="233108" y="0"/>
                      </a:lnTo>
                      <a:lnTo>
                        <a:pt x="0" y="1346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1" name="Google Shape;271;p9"/>
                <p:cNvGrpSpPr/>
                <p:nvPr/>
              </p:nvGrpSpPr>
              <p:grpSpPr>
                <a:xfrm rot="10800000" flipH="1">
                  <a:off x="868242" y="3743211"/>
                  <a:ext cx="90023" cy="608646"/>
                  <a:chOff x="9840585" y="4311192"/>
                  <a:chExt cx="57132" cy="386295"/>
                </a:xfrm>
              </p:grpSpPr>
              <p:sp>
                <p:nvSpPr>
                  <p:cNvPr id="272" name="Google Shape;272;p9"/>
                  <p:cNvSpPr/>
                  <p:nvPr/>
                </p:nvSpPr>
                <p:spPr>
                  <a:xfrm>
                    <a:off x="9840585" y="4311192"/>
                    <a:ext cx="57132" cy="65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32" h="65971" extrusionOk="0">
                        <a:moveTo>
                          <a:pt x="0" y="16506"/>
                        </a:moveTo>
                        <a:lnTo>
                          <a:pt x="0" y="49465"/>
                        </a:lnTo>
                        <a:lnTo>
                          <a:pt x="28593" y="65971"/>
                        </a:lnTo>
                        <a:lnTo>
                          <a:pt x="57132" y="49465"/>
                        </a:lnTo>
                        <a:lnTo>
                          <a:pt x="57132" y="16506"/>
                        </a:lnTo>
                        <a:lnTo>
                          <a:pt x="28593" y="0"/>
                        </a:lnTo>
                        <a:lnTo>
                          <a:pt x="0" y="1650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9"/>
                  <p:cNvSpPr/>
                  <p:nvPr/>
                </p:nvSpPr>
                <p:spPr>
                  <a:xfrm>
                    <a:off x="9840585" y="4417949"/>
                    <a:ext cx="57132" cy="65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32" h="65971" extrusionOk="0">
                        <a:moveTo>
                          <a:pt x="0" y="16506"/>
                        </a:moveTo>
                        <a:lnTo>
                          <a:pt x="0" y="49465"/>
                        </a:lnTo>
                        <a:lnTo>
                          <a:pt x="28593" y="65971"/>
                        </a:lnTo>
                        <a:lnTo>
                          <a:pt x="57132" y="49465"/>
                        </a:lnTo>
                        <a:lnTo>
                          <a:pt x="57132" y="16506"/>
                        </a:lnTo>
                        <a:lnTo>
                          <a:pt x="28593" y="0"/>
                        </a:lnTo>
                        <a:lnTo>
                          <a:pt x="0" y="1650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9"/>
                  <p:cNvSpPr/>
                  <p:nvPr/>
                </p:nvSpPr>
                <p:spPr>
                  <a:xfrm>
                    <a:off x="9840585" y="4524759"/>
                    <a:ext cx="57132" cy="65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32" h="65917" extrusionOk="0">
                        <a:moveTo>
                          <a:pt x="0" y="16453"/>
                        </a:moveTo>
                        <a:lnTo>
                          <a:pt x="0" y="49465"/>
                        </a:lnTo>
                        <a:lnTo>
                          <a:pt x="28593" y="65918"/>
                        </a:lnTo>
                        <a:lnTo>
                          <a:pt x="57132" y="49465"/>
                        </a:lnTo>
                        <a:lnTo>
                          <a:pt x="57132" y="16453"/>
                        </a:lnTo>
                        <a:lnTo>
                          <a:pt x="28593" y="0"/>
                        </a:lnTo>
                        <a:lnTo>
                          <a:pt x="0" y="1645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>
                    <a:off x="9840585" y="4631516"/>
                    <a:ext cx="57132" cy="65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32" h="65971" extrusionOk="0">
                        <a:moveTo>
                          <a:pt x="0" y="16506"/>
                        </a:moveTo>
                        <a:lnTo>
                          <a:pt x="0" y="49465"/>
                        </a:lnTo>
                        <a:lnTo>
                          <a:pt x="28593" y="65971"/>
                        </a:lnTo>
                        <a:lnTo>
                          <a:pt x="57132" y="49465"/>
                        </a:lnTo>
                        <a:lnTo>
                          <a:pt x="57132" y="16506"/>
                        </a:lnTo>
                        <a:lnTo>
                          <a:pt x="28593" y="0"/>
                        </a:lnTo>
                        <a:lnTo>
                          <a:pt x="0" y="1650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6" name="Google Shape;276;p9"/>
              <p:cNvGrpSpPr/>
              <p:nvPr/>
            </p:nvGrpSpPr>
            <p:grpSpPr>
              <a:xfrm>
                <a:off x="1465419" y="4866669"/>
                <a:ext cx="254798" cy="343194"/>
                <a:chOff x="6322219" y="1703744"/>
                <a:chExt cx="254798" cy="343194"/>
              </a:xfrm>
            </p:grpSpPr>
            <p:sp>
              <p:nvSpPr>
                <p:cNvPr id="277" name="Google Shape;277;p9"/>
                <p:cNvSpPr/>
                <p:nvPr/>
              </p:nvSpPr>
              <p:spPr>
                <a:xfrm>
                  <a:off x="6322219" y="1703744"/>
                  <a:ext cx="254798" cy="34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798" h="343194" extrusionOk="0">
                      <a:moveTo>
                        <a:pt x="186645" y="103083"/>
                      </a:moveTo>
                      <a:cubicBezTo>
                        <a:pt x="165613" y="92008"/>
                        <a:pt x="154059" y="68580"/>
                        <a:pt x="154059" y="44832"/>
                      </a:cubicBezTo>
                      <a:lnTo>
                        <a:pt x="154059" y="37272"/>
                      </a:lnTo>
                      <a:lnTo>
                        <a:pt x="155017" y="37272"/>
                      </a:lnTo>
                      <a:cubicBezTo>
                        <a:pt x="165294" y="37272"/>
                        <a:pt x="173653" y="28912"/>
                        <a:pt x="173653" y="18636"/>
                      </a:cubicBezTo>
                      <a:cubicBezTo>
                        <a:pt x="173653" y="8359"/>
                        <a:pt x="165294" y="0"/>
                        <a:pt x="155017" y="0"/>
                      </a:cubicBezTo>
                      <a:lnTo>
                        <a:pt x="99748" y="0"/>
                      </a:lnTo>
                      <a:cubicBezTo>
                        <a:pt x="89472" y="0"/>
                        <a:pt x="81112" y="8359"/>
                        <a:pt x="81112" y="18636"/>
                      </a:cubicBezTo>
                      <a:cubicBezTo>
                        <a:pt x="81112" y="28912"/>
                        <a:pt x="89472" y="37272"/>
                        <a:pt x="99748" y="37272"/>
                      </a:cubicBezTo>
                      <a:lnTo>
                        <a:pt x="100707" y="37272"/>
                      </a:lnTo>
                      <a:lnTo>
                        <a:pt x="100707" y="44939"/>
                      </a:lnTo>
                      <a:cubicBezTo>
                        <a:pt x="100707" y="69272"/>
                        <a:pt x="88035" y="92274"/>
                        <a:pt x="66630" y="103882"/>
                      </a:cubicBezTo>
                      <a:cubicBezTo>
                        <a:pt x="19081" y="129706"/>
                        <a:pt x="-10150" y="184815"/>
                        <a:pt x="3268" y="245088"/>
                      </a:cubicBezTo>
                      <a:cubicBezTo>
                        <a:pt x="14023" y="293275"/>
                        <a:pt x="54224" y="331772"/>
                        <a:pt x="102730" y="340877"/>
                      </a:cubicBezTo>
                      <a:cubicBezTo>
                        <a:pt x="183930" y="356105"/>
                        <a:pt x="254799" y="294234"/>
                        <a:pt x="254799" y="215803"/>
                      </a:cubicBezTo>
                      <a:cubicBezTo>
                        <a:pt x="254799" y="166871"/>
                        <a:pt x="227165" y="124434"/>
                        <a:pt x="186645" y="103083"/>
                      </a:cubicBezTo>
                      <a:close/>
                    </a:path>
                  </a:pathLst>
                </a:custGeom>
                <a:noFill/>
                <a:ln w="13450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6361906" y="1919547"/>
                  <a:ext cx="175337" cy="87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37" h="87641" extrusionOk="0">
                      <a:moveTo>
                        <a:pt x="53" y="0"/>
                      </a:moveTo>
                      <a:cubicBezTo>
                        <a:pt x="53" y="48400"/>
                        <a:pt x="39295" y="87642"/>
                        <a:pt x="87696" y="87642"/>
                      </a:cubicBezTo>
                      <a:cubicBezTo>
                        <a:pt x="136095" y="87642"/>
                        <a:pt x="175337" y="48400"/>
                        <a:pt x="17533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715100" y="16275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715175" y="24706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3"/>
          <p:cNvGrpSpPr/>
          <p:nvPr/>
        </p:nvGrpSpPr>
        <p:grpSpPr>
          <a:xfrm flipH="1">
            <a:off x="-879333" y="-505100"/>
            <a:ext cx="2118791" cy="1515043"/>
            <a:chOff x="133717" y="4009450"/>
            <a:chExt cx="2118791" cy="1515043"/>
          </a:xfrm>
        </p:grpSpPr>
        <p:grpSp>
          <p:nvGrpSpPr>
            <p:cNvPr id="676" name="Google Shape;676;p23"/>
            <p:cNvGrpSpPr/>
            <p:nvPr/>
          </p:nvGrpSpPr>
          <p:grpSpPr>
            <a:xfrm>
              <a:off x="133717" y="4009450"/>
              <a:ext cx="2118791" cy="1515043"/>
              <a:chOff x="868242" y="3643550"/>
              <a:chExt cx="2118791" cy="1515043"/>
            </a:xfrm>
          </p:grpSpPr>
          <p:grpSp>
            <p:nvGrpSpPr>
              <p:cNvPr id="677" name="Google Shape;677;p23"/>
              <p:cNvGrpSpPr/>
              <p:nvPr/>
            </p:nvGrpSpPr>
            <p:grpSpPr>
              <a:xfrm rot="10800000" flipH="1">
                <a:off x="1024623" y="3643550"/>
                <a:ext cx="888451" cy="1020979"/>
                <a:chOff x="9073373" y="2256271"/>
                <a:chExt cx="888451" cy="1020979"/>
              </a:xfrm>
            </p:grpSpPr>
            <p:sp>
              <p:nvSpPr>
                <p:cNvPr id="678" name="Google Shape;678;p23"/>
                <p:cNvSpPr/>
                <p:nvPr/>
              </p:nvSpPr>
              <p:spPr>
                <a:xfrm>
                  <a:off x="9089240" y="2272138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0" y="247325"/>
                      </a:moveTo>
                      <a:lnTo>
                        <a:pt x="0" y="741921"/>
                      </a:lnTo>
                      <a:lnTo>
                        <a:pt x="428359" y="989245"/>
                      </a:lnTo>
                      <a:lnTo>
                        <a:pt x="856718" y="741921"/>
                      </a:lnTo>
                      <a:lnTo>
                        <a:pt x="856718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3"/>
                <p:cNvSpPr/>
                <p:nvPr/>
              </p:nvSpPr>
              <p:spPr>
                <a:xfrm>
                  <a:off x="9073373" y="250567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3"/>
                <p:cNvSpPr/>
                <p:nvPr/>
              </p:nvSpPr>
              <p:spPr>
                <a:xfrm>
                  <a:off x="9930090" y="250567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3"/>
                <p:cNvSpPr/>
                <p:nvPr/>
              </p:nvSpPr>
              <p:spPr>
                <a:xfrm>
                  <a:off x="9501731" y="22562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3"/>
                <p:cNvSpPr/>
                <p:nvPr/>
              </p:nvSpPr>
              <p:spPr>
                <a:xfrm>
                  <a:off x="9501731" y="32455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23"/>
                <p:cNvSpPr/>
                <p:nvPr/>
              </p:nvSpPr>
              <p:spPr>
                <a:xfrm>
                  <a:off x="9073373" y="29971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1"/>
                        <a:pt x="7081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3"/>
                <p:cNvSpPr/>
                <p:nvPr/>
              </p:nvSpPr>
              <p:spPr>
                <a:xfrm>
                  <a:off x="9930090" y="29971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1"/>
                        <a:pt x="7082" y="0"/>
                        <a:pt x="15868" y="0"/>
                      </a:cubicBezTo>
                      <a:cubicBezTo>
                        <a:pt x="24653" y="0"/>
                        <a:pt x="31735" y="7081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5" name="Google Shape;685;p23"/>
              <p:cNvGrpSpPr/>
              <p:nvPr/>
            </p:nvGrpSpPr>
            <p:grpSpPr>
              <a:xfrm rot="10800000" flipH="1">
                <a:off x="1881340" y="4137613"/>
                <a:ext cx="888451" cy="1020980"/>
                <a:chOff x="9930090" y="1762207"/>
                <a:chExt cx="888451" cy="1020980"/>
              </a:xfrm>
            </p:grpSpPr>
            <p:sp>
              <p:nvSpPr>
                <p:cNvPr id="686" name="Google Shape;686;p23"/>
                <p:cNvSpPr/>
                <p:nvPr/>
              </p:nvSpPr>
              <p:spPr>
                <a:xfrm>
                  <a:off x="9945957" y="1778074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0" y="247325"/>
                      </a:moveTo>
                      <a:lnTo>
                        <a:pt x="0" y="741921"/>
                      </a:lnTo>
                      <a:lnTo>
                        <a:pt x="428359" y="989245"/>
                      </a:lnTo>
                      <a:lnTo>
                        <a:pt x="856717" y="741921"/>
                      </a:lnTo>
                      <a:lnTo>
                        <a:pt x="856717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9930090" y="201160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10786807" y="201160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10358449" y="176220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10358449" y="2751453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9930090" y="25031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5" y="15867"/>
                      </a:move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10786807" y="250311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31734" y="15867"/>
                      </a:move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3" name="Google Shape;693;p23"/>
              <p:cNvSpPr/>
              <p:nvPr/>
            </p:nvSpPr>
            <p:spPr>
              <a:xfrm rot="10800000" flipH="1">
                <a:off x="2520817" y="3743193"/>
                <a:ext cx="466216" cy="538257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257" extrusionOk="0">
                    <a:moveTo>
                      <a:pt x="0" y="134551"/>
                    </a:moveTo>
                    <a:lnTo>
                      <a:pt x="0" y="403706"/>
                    </a:lnTo>
                    <a:lnTo>
                      <a:pt x="233108" y="538257"/>
                    </a:lnTo>
                    <a:lnTo>
                      <a:pt x="466217" y="403706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 rot="10800000" flipH="1">
                <a:off x="1235771" y="3884886"/>
                <a:ext cx="466163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163" h="538310" extrusionOk="0">
                    <a:moveTo>
                      <a:pt x="0" y="134604"/>
                    </a:moveTo>
                    <a:lnTo>
                      <a:pt x="0" y="403706"/>
                    </a:lnTo>
                    <a:lnTo>
                      <a:pt x="233108" y="538310"/>
                    </a:lnTo>
                    <a:lnTo>
                      <a:pt x="466163" y="403706"/>
                    </a:lnTo>
                    <a:lnTo>
                      <a:pt x="466163" y="134604"/>
                    </a:lnTo>
                    <a:lnTo>
                      <a:pt x="233108" y="0"/>
                    </a:lnTo>
                    <a:lnTo>
                      <a:pt x="0" y="1346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5" name="Google Shape;695;p23"/>
              <p:cNvGrpSpPr/>
              <p:nvPr/>
            </p:nvGrpSpPr>
            <p:grpSpPr>
              <a:xfrm rot="10800000" flipH="1">
                <a:off x="868242" y="3743211"/>
                <a:ext cx="90023" cy="608646"/>
                <a:chOff x="9840585" y="4311192"/>
                <a:chExt cx="57132" cy="386295"/>
              </a:xfrm>
            </p:grpSpPr>
            <p:sp>
              <p:nvSpPr>
                <p:cNvPr id="696" name="Google Shape;696;p23"/>
                <p:cNvSpPr/>
                <p:nvPr/>
              </p:nvSpPr>
              <p:spPr>
                <a:xfrm>
                  <a:off x="9840585" y="4311192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3"/>
                <p:cNvSpPr/>
                <p:nvPr/>
              </p:nvSpPr>
              <p:spPr>
                <a:xfrm>
                  <a:off x="9840585" y="4417949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9840585" y="4524759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9840585" y="4631516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0" name="Google Shape;700;p23"/>
            <p:cNvGrpSpPr/>
            <p:nvPr/>
          </p:nvGrpSpPr>
          <p:grpSpPr>
            <a:xfrm>
              <a:off x="1465419" y="4866669"/>
              <a:ext cx="254798" cy="343194"/>
              <a:chOff x="6322219" y="1703744"/>
              <a:chExt cx="254798" cy="343194"/>
            </a:xfrm>
          </p:grpSpPr>
          <p:sp>
            <p:nvSpPr>
              <p:cNvPr id="701" name="Google Shape;701;p23"/>
              <p:cNvSpPr/>
              <p:nvPr/>
            </p:nvSpPr>
            <p:spPr>
              <a:xfrm>
                <a:off x="6322219" y="1703744"/>
                <a:ext cx="254798" cy="343194"/>
              </a:xfrm>
              <a:custGeom>
                <a:avLst/>
                <a:gdLst/>
                <a:ahLst/>
                <a:cxnLst/>
                <a:rect l="l" t="t" r="r" b="b"/>
                <a:pathLst>
                  <a:path w="254798" h="343194" extrusionOk="0">
                    <a:moveTo>
                      <a:pt x="186645" y="103083"/>
                    </a:moveTo>
                    <a:cubicBezTo>
                      <a:pt x="165613" y="92008"/>
                      <a:pt x="154059" y="68580"/>
                      <a:pt x="154059" y="44832"/>
                    </a:cubicBezTo>
                    <a:lnTo>
                      <a:pt x="154059" y="37272"/>
                    </a:lnTo>
                    <a:lnTo>
                      <a:pt x="155017" y="37272"/>
                    </a:lnTo>
                    <a:cubicBezTo>
                      <a:pt x="165294" y="37272"/>
                      <a:pt x="173653" y="28912"/>
                      <a:pt x="173653" y="18636"/>
                    </a:cubicBezTo>
                    <a:cubicBezTo>
                      <a:pt x="173653" y="8359"/>
                      <a:pt x="165294" y="0"/>
                      <a:pt x="155017" y="0"/>
                    </a:cubicBezTo>
                    <a:lnTo>
                      <a:pt x="99748" y="0"/>
                    </a:lnTo>
                    <a:cubicBezTo>
                      <a:pt x="89472" y="0"/>
                      <a:pt x="81112" y="8359"/>
                      <a:pt x="81112" y="18636"/>
                    </a:cubicBezTo>
                    <a:cubicBezTo>
                      <a:pt x="81112" y="28912"/>
                      <a:pt x="89472" y="37272"/>
                      <a:pt x="99748" y="37272"/>
                    </a:cubicBezTo>
                    <a:lnTo>
                      <a:pt x="100707" y="37272"/>
                    </a:lnTo>
                    <a:lnTo>
                      <a:pt x="100707" y="44939"/>
                    </a:lnTo>
                    <a:cubicBezTo>
                      <a:pt x="100707" y="69272"/>
                      <a:pt x="88035" y="92274"/>
                      <a:pt x="66630" y="103882"/>
                    </a:cubicBezTo>
                    <a:cubicBezTo>
                      <a:pt x="19081" y="129706"/>
                      <a:pt x="-10150" y="184815"/>
                      <a:pt x="3268" y="245088"/>
                    </a:cubicBezTo>
                    <a:cubicBezTo>
                      <a:pt x="14023" y="293275"/>
                      <a:pt x="54224" y="331772"/>
                      <a:pt x="102730" y="340877"/>
                    </a:cubicBezTo>
                    <a:cubicBezTo>
                      <a:pt x="183930" y="356105"/>
                      <a:pt x="254799" y="294234"/>
                      <a:pt x="254799" y="215803"/>
                    </a:cubicBezTo>
                    <a:cubicBezTo>
                      <a:pt x="254799" y="166871"/>
                      <a:pt x="227165" y="124434"/>
                      <a:pt x="186645" y="103083"/>
                    </a:cubicBezTo>
                    <a:close/>
                  </a:path>
                </a:pathLst>
              </a:custGeom>
              <a:noFill/>
              <a:ln w="13450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6361906" y="1919547"/>
                <a:ext cx="175337" cy="87641"/>
              </a:xfrm>
              <a:custGeom>
                <a:avLst/>
                <a:gdLst/>
                <a:ahLst/>
                <a:cxnLst/>
                <a:rect l="l" t="t" r="r" b="b"/>
                <a:pathLst>
                  <a:path w="175337" h="87641" extrusionOk="0">
                    <a:moveTo>
                      <a:pt x="53" y="0"/>
                    </a:moveTo>
                    <a:cubicBezTo>
                      <a:pt x="53" y="48400"/>
                      <a:pt x="39295" y="87642"/>
                      <a:pt x="87696" y="87642"/>
                    </a:cubicBezTo>
                    <a:cubicBezTo>
                      <a:pt x="136095" y="87642"/>
                      <a:pt x="175337" y="48400"/>
                      <a:pt x="1753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3" name="Google Shape;703;p23"/>
          <p:cNvSpPr txBox="1">
            <a:spLocks noGrp="1"/>
          </p:cNvSpPr>
          <p:nvPr>
            <p:ph type="ctrTitle"/>
          </p:nvPr>
        </p:nvSpPr>
        <p:spPr>
          <a:xfrm>
            <a:off x="723425" y="593625"/>
            <a:ext cx="36372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4" name="Google Shape;704;p23"/>
          <p:cNvSpPr txBox="1">
            <a:spLocks noGrp="1"/>
          </p:cNvSpPr>
          <p:nvPr>
            <p:ph type="subTitle" idx="1"/>
          </p:nvPr>
        </p:nvSpPr>
        <p:spPr>
          <a:xfrm>
            <a:off x="723425" y="1552150"/>
            <a:ext cx="3607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5" name="Google Shape;705;p23"/>
          <p:cNvSpPr txBox="1"/>
          <p:nvPr/>
        </p:nvSpPr>
        <p:spPr>
          <a:xfrm>
            <a:off x="718650" y="3649325"/>
            <a:ext cx="301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</a:t>
            </a: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06" name="Google Shape;706;p23"/>
          <p:cNvSpPr>
            <a:spLocks noGrp="1"/>
          </p:cNvSpPr>
          <p:nvPr>
            <p:ph type="pic" idx="2"/>
          </p:nvPr>
        </p:nvSpPr>
        <p:spPr>
          <a:xfrm>
            <a:off x="4850000" y="-12850"/>
            <a:ext cx="4324800" cy="518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24"/>
          <p:cNvGrpSpPr/>
          <p:nvPr/>
        </p:nvGrpSpPr>
        <p:grpSpPr>
          <a:xfrm>
            <a:off x="-261062" y="-354750"/>
            <a:ext cx="8971382" cy="6619628"/>
            <a:chOff x="-261062" y="-354750"/>
            <a:chExt cx="8971382" cy="6619628"/>
          </a:xfrm>
        </p:grpSpPr>
        <p:grpSp>
          <p:nvGrpSpPr>
            <p:cNvPr id="709" name="Google Shape;709;p24"/>
            <p:cNvGrpSpPr/>
            <p:nvPr/>
          </p:nvGrpSpPr>
          <p:grpSpPr>
            <a:xfrm>
              <a:off x="6727092" y="-354750"/>
              <a:ext cx="1983228" cy="1535862"/>
              <a:chOff x="2832992" y="-981300"/>
              <a:chExt cx="1983228" cy="1535862"/>
            </a:xfrm>
          </p:grpSpPr>
          <p:grpSp>
            <p:nvGrpSpPr>
              <p:cNvPr id="710" name="Google Shape;710;p24"/>
              <p:cNvGrpSpPr/>
              <p:nvPr/>
            </p:nvGrpSpPr>
            <p:grpSpPr>
              <a:xfrm>
                <a:off x="2989373" y="-961599"/>
                <a:ext cx="1745168" cy="1516161"/>
                <a:chOff x="9073373" y="1267026"/>
                <a:chExt cx="1745168" cy="1516161"/>
              </a:xfrm>
            </p:grpSpPr>
            <p:grpSp>
              <p:nvGrpSpPr>
                <p:cNvPr id="711" name="Google Shape;711;p24"/>
                <p:cNvGrpSpPr/>
                <p:nvPr/>
              </p:nvGrpSpPr>
              <p:grpSpPr>
                <a:xfrm>
                  <a:off x="9073373" y="1267026"/>
                  <a:ext cx="888451" cy="1020979"/>
                  <a:chOff x="9073373" y="1267026"/>
                  <a:chExt cx="888451" cy="1020979"/>
                </a:xfrm>
              </p:grpSpPr>
              <p:sp>
                <p:nvSpPr>
                  <p:cNvPr id="712" name="Google Shape;712;p24"/>
                  <p:cNvSpPr/>
                  <p:nvPr/>
                </p:nvSpPr>
                <p:spPr>
                  <a:xfrm>
                    <a:off x="9089240" y="1282893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8" y="741921"/>
                        </a:lnTo>
                        <a:lnTo>
                          <a:pt x="856718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4"/>
                  <p:cNvSpPr/>
                  <p:nvPr/>
                </p:nvSpPr>
                <p:spPr>
                  <a:xfrm>
                    <a:off x="9073373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4"/>
                  <p:cNvSpPr/>
                  <p:nvPr/>
                </p:nvSpPr>
                <p:spPr>
                  <a:xfrm>
                    <a:off x="9930090" y="151642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4"/>
                  <p:cNvSpPr/>
                  <p:nvPr/>
                </p:nvSpPr>
                <p:spPr>
                  <a:xfrm>
                    <a:off x="9501731" y="126702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4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4"/>
                  <p:cNvSpPr/>
                  <p:nvPr/>
                </p:nvSpPr>
                <p:spPr>
                  <a:xfrm>
                    <a:off x="9073373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4"/>
                  <p:cNvSpPr/>
                  <p:nvPr/>
                </p:nvSpPr>
                <p:spPr>
                  <a:xfrm>
                    <a:off x="9930090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9" name="Google Shape;719;p24"/>
                <p:cNvGrpSpPr/>
                <p:nvPr/>
              </p:nvGrpSpPr>
              <p:grpSpPr>
                <a:xfrm>
                  <a:off x="9501731" y="2256271"/>
                  <a:ext cx="460093" cy="281135"/>
                  <a:chOff x="9501731" y="2256271"/>
                  <a:chExt cx="460093" cy="281135"/>
                </a:xfrm>
              </p:grpSpPr>
              <p:sp>
                <p:nvSpPr>
                  <p:cNvPr id="720" name="Google Shape;720;p24"/>
                  <p:cNvSpPr/>
                  <p:nvPr/>
                </p:nvSpPr>
                <p:spPr>
                  <a:xfrm>
                    <a:off x="9930090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4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2" name="Google Shape;722;p24"/>
                <p:cNvGrpSpPr/>
                <p:nvPr/>
              </p:nvGrpSpPr>
              <p:grpSpPr>
                <a:xfrm>
                  <a:off x="9930090" y="1762207"/>
                  <a:ext cx="888451" cy="1020980"/>
                  <a:chOff x="9930090" y="1762207"/>
                  <a:chExt cx="888451" cy="1020980"/>
                </a:xfrm>
              </p:grpSpPr>
              <p:sp>
                <p:nvSpPr>
                  <p:cNvPr id="723" name="Google Shape;723;p24"/>
                  <p:cNvSpPr/>
                  <p:nvPr/>
                </p:nvSpPr>
                <p:spPr>
                  <a:xfrm>
                    <a:off x="9945957" y="1778074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7" y="741921"/>
                        </a:ln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4"/>
                  <p:cNvSpPr/>
                  <p:nvPr/>
                </p:nvSpPr>
                <p:spPr>
                  <a:xfrm>
                    <a:off x="9930090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4"/>
                  <p:cNvSpPr/>
                  <p:nvPr/>
                </p:nvSpPr>
                <p:spPr>
                  <a:xfrm>
                    <a:off x="10786807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4"/>
                  <p:cNvSpPr/>
                  <p:nvPr/>
                </p:nvSpPr>
                <p:spPr>
                  <a:xfrm>
                    <a:off x="10358449" y="176220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4"/>
                  <p:cNvSpPr/>
                  <p:nvPr/>
                </p:nvSpPr>
                <p:spPr>
                  <a:xfrm>
                    <a:off x="10358449" y="2751453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4"/>
                  <p:cNvSpPr/>
                  <p:nvPr/>
                </p:nvSpPr>
                <p:spPr>
                  <a:xfrm>
                    <a:off x="9930090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4"/>
                  <p:cNvSpPr/>
                  <p:nvPr/>
                </p:nvSpPr>
                <p:spPr>
                  <a:xfrm>
                    <a:off x="10786807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30" name="Google Shape;730;p24"/>
              <p:cNvSpPr/>
              <p:nvPr/>
            </p:nvSpPr>
            <p:spPr>
              <a:xfrm>
                <a:off x="4350004" y="-981300"/>
                <a:ext cx="466216" cy="538257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257" extrusionOk="0">
                    <a:moveTo>
                      <a:pt x="0" y="134551"/>
                    </a:moveTo>
                    <a:lnTo>
                      <a:pt x="0" y="403706"/>
                    </a:lnTo>
                    <a:lnTo>
                      <a:pt x="233108" y="538257"/>
                    </a:lnTo>
                    <a:lnTo>
                      <a:pt x="466217" y="403706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4057208" y="-194334"/>
                <a:ext cx="466163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163" h="538310" extrusionOk="0">
                    <a:moveTo>
                      <a:pt x="0" y="134604"/>
                    </a:moveTo>
                    <a:lnTo>
                      <a:pt x="0" y="403706"/>
                    </a:lnTo>
                    <a:lnTo>
                      <a:pt x="233108" y="538310"/>
                    </a:lnTo>
                    <a:lnTo>
                      <a:pt x="466163" y="403706"/>
                    </a:lnTo>
                    <a:lnTo>
                      <a:pt x="466163" y="134604"/>
                    </a:lnTo>
                    <a:lnTo>
                      <a:pt x="233108" y="0"/>
                    </a:lnTo>
                    <a:lnTo>
                      <a:pt x="0" y="1346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2" name="Google Shape;732;p24"/>
              <p:cNvGrpSpPr/>
              <p:nvPr/>
            </p:nvGrpSpPr>
            <p:grpSpPr>
              <a:xfrm>
                <a:off x="3373165" y="-606826"/>
                <a:ext cx="152601" cy="344231"/>
                <a:chOff x="9457165" y="1621799"/>
                <a:chExt cx="152601" cy="344231"/>
              </a:xfrm>
            </p:grpSpPr>
            <p:sp>
              <p:nvSpPr>
                <p:cNvPr id="733" name="Google Shape;733;p24"/>
                <p:cNvSpPr/>
                <p:nvPr/>
              </p:nvSpPr>
              <p:spPr>
                <a:xfrm>
                  <a:off x="9467388" y="1750919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24"/>
                <p:cNvSpPr/>
                <p:nvPr/>
              </p:nvSpPr>
              <p:spPr>
                <a:xfrm>
                  <a:off x="9457165" y="1793942"/>
                  <a:ext cx="152601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5324" extrusionOk="0">
                      <a:moveTo>
                        <a:pt x="0" y="0"/>
                      </a:moveTo>
                      <a:lnTo>
                        <a:pt x="15260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24"/>
                <p:cNvSpPr/>
                <p:nvPr/>
              </p:nvSpPr>
              <p:spPr>
                <a:xfrm>
                  <a:off x="9467388" y="1923008"/>
                  <a:ext cx="132580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80" h="5324" extrusionOk="0">
                      <a:moveTo>
                        <a:pt x="0" y="0"/>
                      </a:moveTo>
                      <a:lnTo>
                        <a:pt x="132581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24"/>
                <p:cNvSpPr/>
                <p:nvPr/>
              </p:nvSpPr>
              <p:spPr>
                <a:xfrm>
                  <a:off x="9467015" y="1836964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24"/>
                <p:cNvSpPr/>
                <p:nvPr/>
              </p:nvSpPr>
              <p:spPr>
                <a:xfrm>
                  <a:off x="9467015" y="1664875"/>
                  <a:ext cx="132527" cy="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7" h="5324" extrusionOk="0">
                      <a:moveTo>
                        <a:pt x="0" y="0"/>
                      </a:moveTo>
                      <a:lnTo>
                        <a:pt x="132528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3BC3F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24"/>
                <p:cNvSpPr/>
                <p:nvPr/>
              </p:nvSpPr>
              <p:spPr>
                <a:xfrm>
                  <a:off x="9457165" y="1707897"/>
                  <a:ext cx="152601" cy="17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172088" extrusionOk="0">
                      <a:moveTo>
                        <a:pt x="152601" y="86045"/>
                      </a:moveTo>
                      <a:cubicBezTo>
                        <a:pt x="152601" y="133566"/>
                        <a:pt x="118440" y="172089"/>
                        <a:pt x="76301" y="172089"/>
                      </a:cubicBezTo>
                      <a:cubicBezTo>
                        <a:pt x="34162" y="172089"/>
                        <a:pt x="1" y="133566"/>
                        <a:pt x="1" y="86045"/>
                      </a:cubicBezTo>
                      <a:cubicBezTo>
                        <a:pt x="1" y="38523"/>
                        <a:pt x="34162" y="0"/>
                        <a:pt x="76301" y="0"/>
                      </a:cubicBezTo>
                      <a:cubicBezTo>
                        <a:pt x="118440" y="0"/>
                        <a:pt x="152601" y="38523"/>
                        <a:pt x="152601" y="86045"/>
                      </a:cubicBezTo>
                      <a:close/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24"/>
                <p:cNvSpPr/>
                <p:nvPr/>
              </p:nvSpPr>
              <p:spPr>
                <a:xfrm>
                  <a:off x="9457165" y="1879986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0" y="86044"/>
                      </a:moveTo>
                      <a:cubicBezTo>
                        <a:pt x="0" y="38496"/>
                        <a:pt x="34184" y="0"/>
                        <a:pt x="76300" y="0"/>
                      </a:cubicBezTo>
                      <a:cubicBezTo>
                        <a:pt x="118418" y="0"/>
                        <a:pt x="152601" y="38550"/>
                        <a:pt x="152601" y="86044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4"/>
                <p:cNvSpPr/>
                <p:nvPr/>
              </p:nvSpPr>
              <p:spPr>
                <a:xfrm>
                  <a:off x="9457165" y="1621799"/>
                  <a:ext cx="152601" cy="8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01" h="86044" extrusionOk="0">
                      <a:moveTo>
                        <a:pt x="152601" y="0"/>
                      </a:moveTo>
                      <a:cubicBezTo>
                        <a:pt x="152601" y="47548"/>
                        <a:pt x="118418" y="86044"/>
                        <a:pt x="76300" y="86044"/>
                      </a:cubicBezTo>
                      <a:cubicBezTo>
                        <a:pt x="34184" y="86044"/>
                        <a:pt x="0" y="47495"/>
                        <a:pt x="0" y="0"/>
                      </a:cubicBezTo>
                    </a:path>
                  </a:pathLst>
                </a:custGeom>
                <a:noFill/>
                <a:ln w="13450" cap="flat" cmpd="sng">
                  <a:solidFill>
                    <a:srgbClr val="4693D3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1" name="Google Shape;741;p24"/>
              <p:cNvGrpSpPr/>
              <p:nvPr/>
            </p:nvGrpSpPr>
            <p:grpSpPr>
              <a:xfrm>
                <a:off x="2832992" y="-802683"/>
                <a:ext cx="90023" cy="608646"/>
                <a:chOff x="9840585" y="3585754"/>
                <a:chExt cx="57132" cy="386295"/>
              </a:xfrm>
            </p:grpSpPr>
            <p:sp>
              <p:nvSpPr>
                <p:cNvPr id="742" name="Google Shape;742;p24"/>
                <p:cNvSpPr/>
                <p:nvPr/>
              </p:nvSpPr>
              <p:spPr>
                <a:xfrm>
                  <a:off x="9840585" y="3585754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4"/>
                <p:cNvSpPr/>
                <p:nvPr/>
              </p:nvSpPr>
              <p:spPr>
                <a:xfrm>
                  <a:off x="9840585" y="3692511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4"/>
                <p:cNvSpPr/>
                <p:nvPr/>
              </p:nvSpPr>
              <p:spPr>
                <a:xfrm>
                  <a:off x="9840585" y="3799321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24"/>
                <p:cNvSpPr/>
                <p:nvPr/>
              </p:nvSpPr>
              <p:spPr>
                <a:xfrm>
                  <a:off x="9840585" y="3906078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6" name="Google Shape;746;p24"/>
            <p:cNvGrpSpPr/>
            <p:nvPr/>
          </p:nvGrpSpPr>
          <p:grpSpPr>
            <a:xfrm>
              <a:off x="-261062" y="3337447"/>
              <a:ext cx="2603453" cy="2927431"/>
              <a:chOff x="-261062" y="3185047"/>
              <a:chExt cx="2603453" cy="2927431"/>
            </a:xfrm>
          </p:grpSpPr>
          <p:grpSp>
            <p:nvGrpSpPr>
              <p:cNvPr id="747" name="Google Shape;747;p24"/>
              <p:cNvGrpSpPr/>
              <p:nvPr/>
            </p:nvGrpSpPr>
            <p:grpSpPr>
              <a:xfrm>
                <a:off x="-261062" y="3400960"/>
                <a:ext cx="1745169" cy="1515096"/>
                <a:chOff x="5149138" y="3609235"/>
                <a:chExt cx="1745169" cy="1515096"/>
              </a:xfrm>
            </p:grpSpPr>
            <p:grpSp>
              <p:nvGrpSpPr>
                <p:cNvPr id="748" name="Google Shape;748;p24"/>
                <p:cNvGrpSpPr/>
                <p:nvPr/>
              </p:nvGrpSpPr>
              <p:grpSpPr>
                <a:xfrm>
                  <a:off x="6005855" y="3609235"/>
                  <a:ext cx="888452" cy="1020979"/>
                  <a:chOff x="6005855" y="3609235"/>
                  <a:chExt cx="888452" cy="1020979"/>
                </a:xfrm>
              </p:grpSpPr>
              <p:sp>
                <p:nvSpPr>
                  <p:cNvPr id="749" name="Google Shape;749;p24"/>
                  <p:cNvSpPr/>
                  <p:nvPr/>
                </p:nvSpPr>
                <p:spPr>
                  <a:xfrm>
                    <a:off x="6021723" y="3625102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856717" y="741974"/>
                        </a:move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lnTo>
                          <a:pt x="0" y="741974"/>
                        </a:lnTo>
                        <a:lnTo>
                          <a:pt x="428359" y="989245"/>
                        </a:lnTo>
                        <a:lnTo>
                          <a:pt x="856717" y="741974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4"/>
                  <p:cNvSpPr/>
                  <p:nvPr/>
                </p:nvSpPr>
                <p:spPr>
                  <a:xfrm>
                    <a:off x="6862573" y="4349079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4"/>
                  <p:cNvSpPr/>
                  <p:nvPr/>
                </p:nvSpPr>
                <p:spPr>
                  <a:xfrm>
                    <a:off x="6005855" y="4349079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4"/>
                  <p:cNvSpPr/>
                  <p:nvPr/>
                </p:nvSpPr>
                <p:spPr>
                  <a:xfrm>
                    <a:off x="6434214" y="45984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1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4"/>
                  <p:cNvSpPr/>
                  <p:nvPr/>
                </p:nvSpPr>
                <p:spPr>
                  <a:xfrm>
                    <a:off x="6434214" y="3609235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24"/>
                  <p:cNvSpPr/>
                  <p:nvPr/>
                </p:nvSpPr>
                <p:spPr>
                  <a:xfrm>
                    <a:off x="6862573" y="38575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4"/>
                  <p:cNvSpPr/>
                  <p:nvPr/>
                </p:nvSpPr>
                <p:spPr>
                  <a:xfrm>
                    <a:off x="6005855" y="38575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6" name="Google Shape;756;p24"/>
                <p:cNvGrpSpPr/>
                <p:nvPr/>
              </p:nvGrpSpPr>
              <p:grpSpPr>
                <a:xfrm>
                  <a:off x="5149138" y="4103352"/>
                  <a:ext cx="888451" cy="1020979"/>
                  <a:chOff x="5149138" y="4103352"/>
                  <a:chExt cx="888451" cy="1020979"/>
                </a:xfrm>
              </p:grpSpPr>
              <p:sp>
                <p:nvSpPr>
                  <p:cNvPr id="757" name="Google Shape;757;p24"/>
                  <p:cNvSpPr/>
                  <p:nvPr/>
                </p:nvSpPr>
                <p:spPr>
                  <a:xfrm>
                    <a:off x="5165005" y="4119219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856718" y="741920"/>
                        </a:moveTo>
                        <a:lnTo>
                          <a:pt x="856718" y="247271"/>
                        </a:lnTo>
                        <a:lnTo>
                          <a:pt x="428359" y="0"/>
                        </a:lnTo>
                        <a:lnTo>
                          <a:pt x="0" y="247271"/>
                        </a:lnTo>
                        <a:lnTo>
                          <a:pt x="0" y="741920"/>
                        </a:lnTo>
                        <a:lnTo>
                          <a:pt x="428359" y="989245"/>
                        </a:lnTo>
                        <a:lnTo>
                          <a:pt x="856718" y="74192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4"/>
                  <p:cNvSpPr/>
                  <p:nvPr/>
                </p:nvSpPr>
                <p:spPr>
                  <a:xfrm>
                    <a:off x="6005855" y="484319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9" name="Google Shape;759;p24"/>
                  <p:cNvSpPr/>
                  <p:nvPr/>
                </p:nvSpPr>
                <p:spPr>
                  <a:xfrm>
                    <a:off x="5149138" y="484319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0" name="Google Shape;760;p24"/>
                  <p:cNvSpPr/>
                  <p:nvPr/>
                </p:nvSpPr>
                <p:spPr>
                  <a:xfrm>
                    <a:off x="5577496" y="509259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4"/>
                  <p:cNvSpPr/>
                  <p:nvPr/>
                </p:nvSpPr>
                <p:spPr>
                  <a:xfrm>
                    <a:off x="5577496" y="410335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1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24"/>
                  <p:cNvSpPr/>
                  <p:nvPr/>
                </p:nvSpPr>
                <p:spPr>
                  <a:xfrm>
                    <a:off x="6005855" y="435168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4"/>
                  <p:cNvSpPr/>
                  <p:nvPr/>
                </p:nvSpPr>
                <p:spPr>
                  <a:xfrm>
                    <a:off x="5149138" y="435168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0" y="15867"/>
                        </a:move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64" name="Google Shape;764;p24"/>
              <p:cNvSpPr/>
              <p:nvPr/>
            </p:nvSpPr>
            <p:spPr>
              <a:xfrm>
                <a:off x="1640991" y="4189287"/>
                <a:ext cx="701400" cy="809914"/>
              </a:xfrm>
              <a:custGeom>
                <a:avLst/>
                <a:gdLst/>
                <a:ahLst/>
                <a:cxnLst/>
                <a:rect l="l" t="t" r="r" b="b"/>
                <a:pathLst>
                  <a:path w="701400" h="809914" extrusionOk="0">
                    <a:moveTo>
                      <a:pt x="0" y="202492"/>
                    </a:moveTo>
                    <a:lnTo>
                      <a:pt x="0" y="607423"/>
                    </a:lnTo>
                    <a:lnTo>
                      <a:pt x="350727" y="809915"/>
                    </a:lnTo>
                    <a:lnTo>
                      <a:pt x="701401" y="607423"/>
                    </a:lnTo>
                    <a:lnTo>
                      <a:pt x="701401" y="202492"/>
                    </a:lnTo>
                    <a:lnTo>
                      <a:pt x="350727" y="0"/>
                    </a:lnTo>
                    <a:lnTo>
                      <a:pt x="0" y="2024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5" name="Google Shape;765;p24"/>
              <p:cNvGrpSpPr/>
              <p:nvPr/>
            </p:nvGrpSpPr>
            <p:grpSpPr>
              <a:xfrm>
                <a:off x="382915" y="4607446"/>
                <a:ext cx="1303392" cy="1505032"/>
                <a:chOff x="5793115" y="4815721"/>
                <a:chExt cx="1303392" cy="1505032"/>
              </a:xfrm>
            </p:grpSpPr>
            <p:sp>
              <p:nvSpPr>
                <p:cNvPr id="766" name="Google Shape;766;p24"/>
                <p:cNvSpPr/>
                <p:nvPr/>
              </p:nvSpPr>
              <p:spPr>
                <a:xfrm>
                  <a:off x="5793115" y="4815721"/>
                  <a:ext cx="1303392" cy="1505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392" h="1505032" extrusionOk="0">
                      <a:moveTo>
                        <a:pt x="0" y="376285"/>
                      </a:moveTo>
                      <a:lnTo>
                        <a:pt x="0" y="1128801"/>
                      </a:lnTo>
                      <a:lnTo>
                        <a:pt x="651670" y="1505033"/>
                      </a:lnTo>
                      <a:lnTo>
                        <a:pt x="1303392" y="1128801"/>
                      </a:lnTo>
                      <a:lnTo>
                        <a:pt x="1303392" y="376285"/>
                      </a:lnTo>
                      <a:lnTo>
                        <a:pt x="651670" y="0"/>
                      </a:lnTo>
                      <a:lnTo>
                        <a:pt x="0" y="3762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5968398" y="5018107"/>
                  <a:ext cx="952825" cy="110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825" h="1100261" extrusionOk="0">
                      <a:moveTo>
                        <a:pt x="0" y="275065"/>
                      </a:moveTo>
                      <a:lnTo>
                        <a:pt x="0" y="825197"/>
                      </a:lnTo>
                      <a:lnTo>
                        <a:pt x="476387" y="1100262"/>
                      </a:lnTo>
                      <a:lnTo>
                        <a:pt x="952826" y="825197"/>
                      </a:lnTo>
                      <a:lnTo>
                        <a:pt x="952826" y="275065"/>
                      </a:lnTo>
                      <a:lnTo>
                        <a:pt x="476387" y="0"/>
                      </a:lnTo>
                      <a:lnTo>
                        <a:pt x="0" y="27506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25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68" name="Google Shape;768;p24"/>
              <p:cNvSpPr/>
              <p:nvPr/>
            </p:nvSpPr>
            <p:spPr>
              <a:xfrm>
                <a:off x="12619" y="4225038"/>
                <a:ext cx="341089" cy="393855"/>
              </a:xfrm>
              <a:custGeom>
                <a:avLst/>
                <a:gdLst/>
                <a:ahLst/>
                <a:cxnLst/>
                <a:rect l="l" t="t" r="r" b="b"/>
                <a:pathLst>
                  <a:path w="341089" h="393855" extrusionOk="0">
                    <a:moveTo>
                      <a:pt x="0" y="98451"/>
                    </a:moveTo>
                    <a:lnTo>
                      <a:pt x="0" y="295352"/>
                    </a:lnTo>
                    <a:lnTo>
                      <a:pt x="170545" y="393856"/>
                    </a:lnTo>
                    <a:lnTo>
                      <a:pt x="341090" y="295352"/>
                    </a:lnTo>
                    <a:lnTo>
                      <a:pt x="341090" y="98451"/>
                    </a:lnTo>
                    <a:lnTo>
                      <a:pt x="170545" y="0"/>
                    </a:lnTo>
                    <a:lnTo>
                      <a:pt x="0" y="984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-49949" y="3185047"/>
                <a:ext cx="466216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310" extrusionOk="0">
                    <a:moveTo>
                      <a:pt x="0" y="134551"/>
                    </a:moveTo>
                    <a:lnTo>
                      <a:pt x="0" y="403707"/>
                    </a:lnTo>
                    <a:lnTo>
                      <a:pt x="233108" y="538311"/>
                    </a:lnTo>
                    <a:lnTo>
                      <a:pt x="466217" y="403707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0" name="Google Shape;770;p24"/>
              <p:cNvGrpSpPr/>
              <p:nvPr/>
            </p:nvGrpSpPr>
            <p:grpSpPr>
              <a:xfrm>
                <a:off x="1598552" y="3897201"/>
                <a:ext cx="260404" cy="242439"/>
                <a:chOff x="7568014" y="5447038"/>
                <a:chExt cx="260404" cy="242439"/>
              </a:xfrm>
            </p:grpSpPr>
            <p:sp>
              <p:nvSpPr>
                <p:cNvPr id="771" name="Google Shape;771;p24"/>
                <p:cNvSpPr/>
                <p:nvPr/>
              </p:nvSpPr>
              <p:spPr>
                <a:xfrm>
                  <a:off x="7568014" y="5447038"/>
                  <a:ext cx="260404" cy="242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04" h="242439" extrusionOk="0">
                      <a:moveTo>
                        <a:pt x="130191" y="18916"/>
                      </a:moveTo>
                      <a:cubicBezTo>
                        <a:pt x="33550" y="-57864"/>
                        <a:pt x="-106698" y="115662"/>
                        <a:pt x="130191" y="242440"/>
                      </a:cubicBezTo>
                      <a:cubicBezTo>
                        <a:pt x="367133" y="115662"/>
                        <a:pt x="226831" y="-57864"/>
                        <a:pt x="130191" y="189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4"/>
                <p:cNvSpPr/>
                <p:nvPr/>
              </p:nvSpPr>
              <p:spPr>
                <a:xfrm>
                  <a:off x="7647143" y="5512543"/>
                  <a:ext cx="102124" cy="10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4" h="102070" extrusionOk="0">
                      <a:moveTo>
                        <a:pt x="102125" y="43608"/>
                      </a:moveTo>
                      <a:lnTo>
                        <a:pt x="58464" y="43608"/>
                      </a:lnTo>
                      <a:lnTo>
                        <a:pt x="58464" y="0"/>
                      </a:lnTo>
                      <a:lnTo>
                        <a:pt x="43662" y="0"/>
                      </a:lnTo>
                      <a:lnTo>
                        <a:pt x="43662" y="43608"/>
                      </a:lnTo>
                      <a:lnTo>
                        <a:pt x="0" y="43608"/>
                      </a:lnTo>
                      <a:lnTo>
                        <a:pt x="0" y="58410"/>
                      </a:lnTo>
                      <a:lnTo>
                        <a:pt x="43662" y="58410"/>
                      </a:lnTo>
                      <a:lnTo>
                        <a:pt x="43662" y="102071"/>
                      </a:lnTo>
                      <a:lnTo>
                        <a:pt x="58464" y="102071"/>
                      </a:lnTo>
                      <a:lnTo>
                        <a:pt x="58464" y="58410"/>
                      </a:lnTo>
                      <a:lnTo>
                        <a:pt x="102125" y="58410"/>
                      </a:lnTo>
                      <a:lnTo>
                        <a:pt x="102125" y="436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5"/>
          <p:cNvGrpSpPr/>
          <p:nvPr/>
        </p:nvGrpSpPr>
        <p:grpSpPr>
          <a:xfrm>
            <a:off x="7686742" y="-331375"/>
            <a:ext cx="1915221" cy="5474872"/>
            <a:chOff x="7686742" y="-331375"/>
            <a:chExt cx="1915221" cy="5474872"/>
          </a:xfrm>
        </p:grpSpPr>
        <p:grpSp>
          <p:nvGrpSpPr>
            <p:cNvPr id="775" name="Google Shape;775;p25"/>
            <p:cNvGrpSpPr/>
            <p:nvPr/>
          </p:nvGrpSpPr>
          <p:grpSpPr>
            <a:xfrm>
              <a:off x="7686742" y="-331375"/>
              <a:ext cx="1901549" cy="1899425"/>
              <a:chOff x="7951092" y="-643900"/>
              <a:chExt cx="1901549" cy="1899425"/>
            </a:xfrm>
          </p:grpSpPr>
          <p:grpSp>
            <p:nvGrpSpPr>
              <p:cNvPr id="776" name="Google Shape;776;p25"/>
              <p:cNvGrpSpPr/>
              <p:nvPr/>
            </p:nvGrpSpPr>
            <p:grpSpPr>
              <a:xfrm rot="10800000" flipH="1">
                <a:off x="8107473" y="-643900"/>
                <a:ext cx="1745168" cy="1515043"/>
                <a:chOff x="9073373" y="1762207"/>
                <a:chExt cx="1745168" cy="1515043"/>
              </a:xfrm>
            </p:grpSpPr>
            <p:grpSp>
              <p:nvGrpSpPr>
                <p:cNvPr id="777" name="Google Shape;777;p25"/>
                <p:cNvGrpSpPr/>
                <p:nvPr/>
              </p:nvGrpSpPr>
              <p:grpSpPr>
                <a:xfrm>
                  <a:off x="9501731" y="2007934"/>
                  <a:ext cx="460093" cy="280071"/>
                  <a:chOff x="9501731" y="2007934"/>
                  <a:chExt cx="460093" cy="280071"/>
                </a:xfrm>
              </p:grpSpPr>
              <p:sp>
                <p:nvSpPr>
                  <p:cNvPr id="778" name="Google Shape;778;p25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25"/>
                  <p:cNvSpPr/>
                  <p:nvPr/>
                </p:nvSpPr>
                <p:spPr>
                  <a:xfrm>
                    <a:off x="9930090" y="2007934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0" name="Google Shape;780;p25"/>
                <p:cNvGrpSpPr/>
                <p:nvPr/>
              </p:nvGrpSpPr>
              <p:grpSpPr>
                <a:xfrm>
                  <a:off x="9073373" y="2256271"/>
                  <a:ext cx="888451" cy="1020979"/>
                  <a:chOff x="9073373" y="2256271"/>
                  <a:chExt cx="888451" cy="1020979"/>
                </a:xfrm>
              </p:grpSpPr>
              <p:sp>
                <p:nvSpPr>
                  <p:cNvPr id="781" name="Google Shape;781;p25"/>
                  <p:cNvSpPr/>
                  <p:nvPr/>
                </p:nvSpPr>
                <p:spPr>
                  <a:xfrm>
                    <a:off x="9089240" y="2272138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8" y="741921"/>
                        </a:lnTo>
                        <a:lnTo>
                          <a:pt x="856718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25"/>
                  <p:cNvSpPr/>
                  <p:nvPr/>
                </p:nvSpPr>
                <p:spPr>
                  <a:xfrm>
                    <a:off x="9073373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5"/>
                  <p:cNvSpPr/>
                  <p:nvPr/>
                </p:nvSpPr>
                <p:spPr>
                  <a:xfrm>
                    <a:off x="9930090" y="2505672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5"/>
                  <p:cNvSpPr/>
                  <p:nvPr/>
                </p:nvSpPr>
                <p:spPr>
                  <a:xfrm>
                    <a:off x="9501731" y="2256271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25"/>
                  <p:cNvSpPr/>
                  <p:nvPr/>
                </p:nvSpPr>
                <p:spPr>
                  <a:xfrm>
                    <a:off x="9501731" y="32455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25"/>
                  <p:cNvSpPr/>
                  <p:nvPr/>
                </p:nvSpPr>
                <p:spPr>
                  <a:xfrm>
                    <a:off x="9073373" y="29971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1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1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25"/>
                  <p:cNvSpPr/>
                  <p:nvPr/>
                </p:nvSpPr>
                <p:spPr>
                  <a:xfrm>
                    <a:off x="9930090" y="2997180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1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1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8" name="Google Shape;788;p25"/>
                <p:cNvGrpSpPr/>
                <p:nvPr/>
              </p:nvGrpSpPr>
              <p:grpSpPr>
                <a:xfrm>
                  <a:off x="9930090" y="1762207"/>
                  <a:ext cx="888451" cy="1020980"/>
                  <a:chOff x="9930090" y="1762207"/>
                  <a:chExt cx="888451" cy="1020980"/>
                </a:xfrm>
              </p:grpSpPr>
              <p:sp>
                <p:nvSpPr>
                  <p:cNvPr id="789" name="Google Shape;789;p25"/>
                  <p:cNvSpPr/>
                  <p:nvPr/>
                </p:nvSpPr>
                <p:spPr>
                  <a:xfrm>
                    <a:off x="9945957" y="1778074"/>
                    <a:ext cx="856717" cy="989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717" h="989245" extrusionOk="0">
                        <a:moveTo>
                          <a:pt x="0" y="247325"/>
                        </a:moveTo>
                        <a:lnTo>
                          <a:pt x="0" y="741921"/>
                        </a:lnTo>
                        <a:lnTo>
                          <a:pt x="428359" y="989245"/>
                        </a:lnTo>
                        <a:lnTo>
                          <a:pt x="856717" y="741921"/>
                        </a:lnTo>
                        <a:lnTo>
                          <a:pt x="856717" y="247325"/>
                        </a:lnTo>
                        <a:lnTo>
                          <a:pt x="428359" y="0"/>
                        </a:lnTo>
                        <a:lnTo>
                          <a:pt x="0" y="247325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25"/>
                  <p:cNvSpPr/>
                  <p:nvPr/>
                </p:nvSpPr>
                <p:spPr>
                  <a:xfrm>
                    <a:off x="9930090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25"/>
                  <p:cNvSpPr/>
                  <p:nvPr/>
                </p:nvSpPr>
                <p:spPr>
                  <a:xfrm>
                    <a:off x="10786807" y="2011608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25"/>
                  <p:cNvSpPr/>
                  <p:nvPr/>
                </p:nvSpPr>
                <p:spPr>
                  <a:xfrm>
                    <a:off x="10358449" y="1762207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25"/>
                  <p:cNvSpPr/>
                  <p:nvPr/>
                </p:nvSpPr>
                <p:spPr>
                  <a:xfrm>
                    <a:off x="10358449" y="2751453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1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1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25"/>
                  <p:cNvSpPr/>
                  <p:nvPr/>
                </p:nvSpPr>
                <p:spPr>
                  <a:xfrm>
                    <a:off x="9930090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5" y="15867"/>
                        </a:moveTo>
                        <a:cubicBezTo>
                          <a:pt x="31735" y="24653"/>
                          <a:pt x="24653" y="31734"/>
                          <a:pt x="15868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8" y="0"/>
                        </a:cubicBezTo>
                        <a:cubicBezTo>
                          <a:pt x="24653" y="0"/>
                          <a:pt x="31735" y="7082"/>
                          <a:pt x="31735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25"/>
                  <p:cNvSpPr/>
                  <p:nvPr/>
                </p:nvSpPr>
                <p:spPr>
                  <a:xfrm>
                    <a:off x="10786807" y="2503116"/>
                    <a:ext cx="31734" cy="31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4" h="31734" extrusionOk="0">
                        <a:moveTo>
                          <a:pt x="31734" y="15867"/>
                        </a:moveTo>
                        <a:cubicBezTo>
                          <a:pt x="31734" y="24653"/>
                          <a:pt x="24653" y="31734"/>
                          <a:pt x="15867" y="31734"/>
                        </a:cubicBezTo>
                        <a:cubicBezTo>
                          <a:pt x="7082" y="31734"/>
                          <a:pt x="0" y="24653"/>
                          <a:pt x="0" y="15867"/>
                        </a:cubicBezTo>
                        <a:cubicBezTo>
                          <a:pt x="0" y="7082"/>
                          <a:pt x="7082" y="0"/>
                          <a:pt x="15867" y="0"/>
                        </a:cubicBezTo>
                        <a:cubicBezTo>
                          <a:pt x="24653" y="0"/>
                          <a:pt x="31734" y="7082"/>
                          <a:pt x="31734" y="1586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96" name="Google Shape;796;p25"/>
              <p:cNvSpPr/>
              <p:nvPr/>
            </p:nvSpPr>
            <p:spPr>
              <a:xfrm rot="10800000" flipH="1">
                <a:off x="8746954" y="717268"/>
                <a:ext cx="466216" cy="538257"/>
              </a:xfrm>
              <a:custGeom>
                <a:avLst/>
                <a:gdLst/>
                <a:ahLst/>
                <a:cxnLst/>
                <a:rect l="l" t="t" r="r" b="b"/>
                <a:pathLst>
                  <a:path w="466216" h="538257" extrusionOk="0">
                    <a:moveTo>
                      <a:pt x="0" y="134551"/>
                    </a:moveTo>
                    <a:lnTo>
                      <a:pt x="0" y="403706"/>
                    </a:lnTo>
                    <a:lnTo>
                      <a:pt x="233108" y="538257"/>
                    </a:lnTo>
                    <a:lnTo>
                      <a:pt x="466217" y="403706"/>
                    </a:lnTo>
                    <a:lnTo>
                      <a:pt x="466217" y="134551"/>
                    </a:lnTo>
                    <a:lnTo>
                      <a:pt x="233108" y="0"/>
                    </a:lnTo>
                    <a:lnTo>
                      <a:pt x="0" y="1345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 rot="10800000" flipH="1">
                <a:off x="8318621" y="-402563"/>
                <a:ext cx="466163" cy="538310"/>
              </a:xfrm>
              <a:custGeom>
                <a:avLst/>
                <a:gdLst/>
                <a:ahLst/>
                <a:cxnLst/>
                <a:rect l="l" t="t" r="r" b="b"/>
                <a:pathLst>
                  <a:path w="466163" h="538310" extrusionOk="0">
                    <a:moveTo>
                      <a:pt x="0" y="134604"/>
                    </a:moveTo>
                    <a:lnTo>
                      <a:pt x="0" y="403706"/>
                    </a:lnTo>
                    <a:lnTo>
                      <a:pt x="233108" y="538310"/>
                    </a:lnTo>
                    <a:lnTo>
                      <a:pt x="466163" y="403706"/>
                    </a:lnTo>
                    <a:lnTo>
                      <a:pt x="466163" y="134604"/>
                    </a:lnTo>
                    <a:lnTo>
                      <a:pt x="233108" y="0"/>
                    </a:lnTo>
                    <a:lnTo>
                      <a:pt x="0" y="1346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8" name="Google Shape;798;p25"/>
              <p:cNvGrpSpPr/>
              <p:nvPr/>
            </p:nvGrpSpPr>
            <p:grpSpPr>
              <a:xfrm rot="10800000" flipH="1">
                <a:off x="7951092" y="-544239"/>
                <a:ext cx="90023" cy="608646"/>
                <a:chOff x="9840585" y="4311192"/>
                <a:chExt cx="57132" cy="386295"/>
              </a:xfrm>
            </p:grpSpPr>
            <p:sp>
              <p:nvSpPr>
                <p:cNvPr id="799" name="Google Shape;799;p25"/>
                <p:cNvSpPr/>
                <p:nvPr/>
              </p:nvSpPr>
              <p:spPr>
                <a:xfrm>
                  <a:off x="9840585" y="4311192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>
                  <a:off x="9840585" y="4417949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>
                  <a:off x="9840585" y="4524759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>
                  <a:off x="9840585" y="4631516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03" name="Google Shape;803;p25"/>
            <p:cNvGrpSpPr/>
            <p:nvPr/>
          </p:nvGrpSpPr>
          <p:grpSpPr>
            <a:xfrm>
              <a:off x="8505017" y="4094858"/>
              <a:ext cx="1096946" cy="1048639"/>
              <a:chOff x="8505017" y="4094858"/>
              <a:chExt cx="1096946" cy="1048639"/>
            </a:xfrm>
          </p:grpSpPr>
          <p:grpSp>
            <p:nvGrpSpPr>
              <p:cNvPr id="804" name="Google Shape;804;p25"/>
              <p:cNvGrpSpPr/>
              <p:nvPr/>
            </p:nvGrpSpPr>
            <p:grpSpPr>
              <a:xfrm>
                <a:off x="8505017" y="4380192"/>
                <a:ext cx="90023" cy="608646"/>
                <a:chOff x="9840585" y="3585754"/>
                <a:chExt cx="57132" cy="386295"/>
              </a:xfrm>
            </p:grpSpPr>
            <p:sp>
              <p:nvSpPr>
                <p:cNvPr id="805" name="Google Shape;805;p25"/>
                <p:cNvSpPr/>
                <p:nvPr/>
              </p:nvSpPr>
              <p:spPr>
                <a:xfrm>
                  <a:off x="9840585" y="3585754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>
                  <a:off x="9840585" y="3692511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>
                  <a:off x="9840585" y="3799321"/>
                  <a:ext cx="57132" cy="65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17" extrusionOk="0">
                      <a:moveTo>
                        <a:pt x="0" y="16453"/>
                      </a:moveTo>
                      <a:lnTo>
                        <a:pt x="0" y="49465"/>
                      </a:lnTo>
                      <a:lnTo>
                        <a:pt x="28593" y="65918"/>
                      </a:lnTo>
                      <a:lnTo>
                        <a:pt x="57132" y="49465"/>
                      </a:lnTo>
                      <a:lnTo>
                        <a:pt x="57132" y="16453"/>
                      </a:lnTo>
                      <a:lnTo>
                        <a:pt x="28593" y="0"/>
                      </a:lnTo>
                      <a:lnTo>
                        <a:pt x="0" y="164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>
                  <a:off x="9840585" y="3906078"/>
                  <a:ext cx="57132" cy="6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2" h="65971" extrusionOk="0">
                      <a:moveTo>
                        <a:pt x="0" y="16506"/>
                      </a:moveTo>
                      <a:lnTo>
                        <a:pt x="0" y="49465"/>
                      </a:lnTo>
                      <a:lnTo>
                        <a:pt x="28593" y="65971"/>
                      </a:lnTo>
                      <a:lnTo>
                        <a:pt x="57132" y="49465"/>
                      </a:lnTo>
                      <a:lnTo>
                        <a:pt x="57132" y="16506"/>
                      </a:lnTo>
                      <a:lnTo>
                        <a:pt x="28593" y="0"/>
                      </a:lnTo>
                      <a:lnTo>
                        <a:pt x="0" y="1650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9" name="Google Shape;809;p25"/>
              <p:cNvSpPr/>
              <p:nvPr/>
            </p:nvSpPr>
            <p:spPr>
              <a:xfrm flipH="1">
                <a:off x="8693814" y="4094858"/>
                <a:ext cx="908149" cy="1048639"/>
              </a:xfrm>
              <a:custGeom>
                <a:avLst/>
                <a:gdLst/>
                <a:ahLst/>
                <a:cxnLst/>
                <a:rect l="l" t="t" r="r" b="b"/>
                <a:pathLst>
                  <a:path w="341089" h="393855" extrusionOk="0">
                    <a:moveTo>
                      <a:pt x="0" y="98451"/>
                    </a:moveTo>
                    <a:lnTo>
                      <a:pt x="0" y="295352"/>
                    </a:lnTo>
                    <a:lnTo>
                      <a:pt x="170545" y="393856"/>
                    </a:lnTo>
                    <a:lnTo>
                      <a:pt x="341090" y="295352"/>
                    </a:lnTo>
                    <a:lnTo>
                      <a:pt x="341090" y="98451"/>
                    </a:lnTo>
                    <a:lnTo>
                      <a:pt x="170545" y="0"/>
                    </a:lnTo>
                    <a:lnTo>
                      <a:pt x="0" y="984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Medium"/>
              <a:buNone/>
              <a:defRPr sz="35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2"/>
          <p:cNvGrpSpPr/>
          <p:nvPr/>
        </p:nvGrpSpPr>
        <p:grpSpPr>
          <a:xfrm>
            <a:off x="3035317" y="-209450"/>
            <a:ext cx="1983228" cy="1535862"/>
            <a:chOff x="3035317" y="-209450"/>
            <a:chExt cx="1983228" cy="1535862"/>
          </a:xfrm>
        </p:grpSpPr>
        <p:grpSp>
          <p:nvGrpSpPr>
            <p:cNvPr id="827" name="Google Shape;827;p32"/>
            <p:cNvGrpSpPr/>
            <p:nvPr/>
          </p:nvGrpSpPr>
          <p:grpSpPr>
            <a:xfrm>
              <a:off x="3191698" y="-189749"/>
              <a:ext cx="888451" cy="1020979"/>
              <a:chOff x="9073373" y="1267026"/>
              <a:chExt cx="888451" cy="1020979"/>
            </a:xfrm>
          </p:grpSpPr>
          <p:sp>
            <p:nvSpPr>
              <p:cNvPr id="828" name="Google Shape;828;p32"/>
              <p:cNvSpPr/>
              <p:nvPr/>
            </p:nvSpPr>
            <p:spPr>
              <a:xfrm>
                <a:off x="9089240" y="1282893"/>
                <a:ext cx="856717" cy="989245"/>
              </a:xfrm>
              <a:custGeom>
                <a:avLst/>
                <a:gdLst/>
                <a:ahLst/>
                <a:cxnLst/>
                <a:rect l="l" t="t" r="r" b="b"/>
                <a:pathLst>
                  <a:path w="856717" h="989245" extrusionOk="0">
                    <a:moveTo>
                      <a:pt x="0" y="247325"/>
                    </a:moveTo>
                    <a:lnTo>
                      <a:pt x="0" y="741921"/>
                    </a:lnTo>
                    <a:lnTo>
                      <a:pt x="428359" y="989245"/>
                    </a:lnTo>
                    <a:lnTo>
                      <a:pt x="856718" y="741921"/>
                    </a:lnTo>
                    <a:lnTo>
                      <a:pt x="856718" y="247325"/>
                    </a:lnTo>
                    <a:lnTo>
                      <a:pt x="428359" y="0"/>
                    </a:lnTo>
                    <a:lnTo>
                      <a:pt x="0" y="24732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9073373" y="1516427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9930090" y="1516427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5" y="15867"/>
                    </a:moveTo>
                    <a:cubicBezTo>
                      <a:pt x="31735" y="24653"/>
                      <a:pt x="24653" y="31734"/>
                      <a:pt x="15868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8" y="0"/>
                    </a:cubicBezTo>
                    <a:cubicBezTo>
                      <a:pt x="24653" y="0"/>
                      <a:pt x="31735" y="7082"/>
                      <a:pt x="31735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9501731" y="1267026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9501731" y="2256271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9073373" y="2007934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9930090" y="2007934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5" y="15867"/>
                    </a:moveTo>
                    <a:cubicBezTo>
                      <a:pt x="31735" y="24653"/>
                      <a:pt x="24653" y="31734"/>
                      <a:pt x="15868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8" y="0"/>
                    </a:cubicBezTo>
                    <a:cubicBezTo>
                      <a:pt x="24653" y="0"/>
                      <a:pt x="31735" y="7082"/>
                      <a:pt x="31735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32"/>
            <p:cNvSpPr/>
            <p:nvPr/>
          </p:nvSpPr>
          <p:spPr>
            <a:xfrm>
              <a:off x="3572841" y="294144"/>
              <a:ext cx="132580" cy="5324"/>
            </a:xfrm>
            <a:custGeom>
              <a:avLst/>
              <a:gdLst/>
              <a:ahLst/>
              <a:cxnLst/>
              <a:rect l="l" t="t" r="r" b="b"/>
              <a:pathLst>
                <a:path w="132580" h="5324" extrusionOk="0">
                  <a:moveTo>
                    <a:pt x="0" y="0"/>
                  </a:moveTo>
                  <a:lnTo>
                    <a:pt x="13258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562618" y="337167"/>
              <a:ext cx="152601" cy="5324"/>
            </a:xfrm>
            <a:custGeom>
              <a:avLst/>
              <a:gdLst/>
              <a:ahLst/>
              <a:cxnLst/>
              <a:rect l="l" t="t" r="r" b="b"/>
              <a:pathLst>
                <a:path w="152601" h="5324" extrusionOk="0">
                  <a:moveTo>
                    <a:pt x="0" y="0"/>
                  </a:moveTo>
                  <a:lnTo>
                    <a:pt x="15260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572841" y="466233"/>
              <a:ext cx="132580" cy="5324"/>
            </a:xfrm>
            <a:custGeom>
              <a:avLst/>
              <a:gdLst/>
              <a:ahLst/>
              <a:cxnLst/>
              <a:rect l="l" t="t" r="r" b="b"/>
              <a:pathLst>
                <a:path w="132580" h="5324" extrusionOk="0">
                  <a:moveTo>
                    <a:pt x="0" y="0"/>
                  </a:moveTo>
                  <a:lnTo>
                    <a:pt x="132581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572468" y="380189"/>
              <a:ext cx="132527" cy="5324"/>
            </a:xfrm>
            <a:custGeom>
              <a:avLst/>
              <a:gdLst/>
              <a:ahLst/>
              <a:cxnLst/>
              <a:rect l="l" t="t" r="r" b="b"/>
              <a:pathLst>
                <a:path w="132527" h="5324" extrusionOk="0">
                  <a:moveTo>
                    <a:pt x="0" y="0"/>
                  </a:moveTo>
                  <a:lnTo>
                    <a:pt x="13252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572468" y="208100"/>
              <a:ext cx="132527" cy="5324"/>
            </a:xfrm>
            <a:custGeom>
              <a:avLst/>
              <a:gdLst/>
              <a:ahLst/>
              <a:cxnLst/>
              <a:rect l="l" t="t" r="r" b="b"/>
              <a:pathLst>
                <a:path w="132527" h="5324" extrusionOk="0">
                  <a:moveTo>
                    <a:pt x="0" y="0"/>
                  </a:moveTo>
                  <a:lnTo>
                    <a:pt x="132528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562618" y="251122"/>
              <a:ext cx="152601" cy="172088"/>
            </a:xfrm>
            <a:custGeom>
              <a:avLst/>
              <a:gdLst/>
              <a:ahLst/>
              <a:cxnLst/>
              <a:rect l="l" t="t" r="r" b="b"/>
              <a:pathLst>
                <a:path w="152601" h="172088" extrusionOk="0">
                  <a:moveTo>
                    <a:pt x="152601" y="86045"/>
                  </a:moveTo>
                  <a:cubicBezTo>
                    <a:pt x="152601" y="133566"/>
                    <a:pt x="118440" y="172089"/>
                    <a:pt x="76301" y="172089"/>
                  </a:cubicBezTo>
                  <a:cubicBezTo>
                    <a:pt x="34162" y="172089"/>
                    <a:pt x="1" y="133566"/>
                    <a:pt x="1" y="86045"/>
                  </a:cubicBezTo>
                  <a:cubicBezTo>
                    <a:pt x="1" y="38523"/>
                    <a:pt x="34162" y="0"/>
                    <a:pt x="76301" y="0"/>
                  </a:cubicBezTo>
                  <a:cubicBezTo>
                    <a:pt x="118440" y="0"/>
                    <a:pt x="152601" y="38523"/>
                    <a:pt x="152601" y="86045"/>
                  </a:cubicBezTo>
                  <a:close/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3562618" y="423211"/>
              <a:ext cx="152601" cy="86044"/>
            </a:xfrm>
            <a:custGeom>
              <a:avLst/>
              <a:gdLst/>
              <a:ahLst/>
              <a:cxnLst/>
              <a:rect l="l" t="t" r="r" b="b"/>
              <a:pathLst>
                <a:path w="152601" h="86044" extrusionOk="0">
                  <a:moveTo>
                    <a:pt x="0" y="86044"/>
                  </a:moveTo>
                  <a:cubicBezTo>
                    <a:pt x="0" y="38496"/>
                    <a:pt x="34184" y="0"/>
                    <a:pt x="76300" y="0"/>
                  </a:cubicBezTo>
                  <a:cubicBezTo>
                    <a:pt x="118418" y="0"/>
                    <a:pt x="152601" y="38550"/>
                    <a:pt x="152601" y="86044"/>
                  </a:cubicBezTo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3562618" y="165024"/>
              <a:ext cx="152601" cy="86044"/>
            </a:xfrm>
            <a:custGeom>
              <a:avLst/>
              <a:gdLst/>
              <a:ahLst/>
              <a:cxnLst/>
              <a:rect l="l" t="t" r="r" b="b"/>
              <a:pathLst>
                <a:path w="152601" h="86044" extrusionOk="0">
                  <a:moveTo>
                    <a:pt x="152601" y="0"/>
                  </a:moveTo>
                  <a:cubicBezTo>
                    <a:pt x="152601" y="47548"/>
                    <a:pt x="118418" y="86044"/>
                    <a:pt x="76300" y="86044"/>
                  </a:cubicBezTo>
                  <a:cubicBezTo>
                    <a:pt x="34184" y="86044"/>
                    <a:pt x="0" y="47495"/>
                    <a:pt x="0" y="0"/>
                  </a:cubicBezTo>
                </a:path>
              </a:pathLst>
            </a:custGeom>
            <a:noFill/>
            <a:ln w="1345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3" name="Google Shape;843;p32"/>
            <p:cNvGrpSpPr/>
            <p:nvPr/>
          </p:nvGrpSpPr>
          <p:grpSpPr>
            <a:xfrm>
              <a:off x="3620056" y="799496"/>
              <a:ext cx="460093" cy="281135"/>
              <a:chOff x="9501731" y="2256271"/>
              <a:chExt cx="460093" cy="281135"/>
            </a:xfrm>
          </p:grpSpPr>
          <p:sp>
            <p:nvSpPr>
              <p:cNvPr id="844" name="Google Shape;844;p32"/>
              <p:cNvSpPr/>
              <p:nvPr/>
            </p:nvSpPr>
            <p:spPr>
              <a:xfrm>
                <a:off x="9930090" y="2505672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5" y="15867"/>
                    </a:moveTo>
                    <a:cubicBezTo>
                      <a:pt x="31735" y="24653"/>
                      <a:pt x="24653" y="31734"/>
                      <a:pt x="15868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8" y="0"/>
                    </a:cubicBezTo>
                    <a:cubicBezTo>
                      <a:pt x="24653" y="0"/>
                      <a:pt x="31735" y="7082"/>
                      <a:pt x="31735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9501731" y="2256271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6" name="Google Shape;846;p32"/>
            <p:cNvGrpSpPr/>
            <p:nvPr/>
          </p:nvGrpSpPr>
          <p:grpSpPr>
            <a:xfrm>
              <a:off x="4048415" y="305432"/>
              <a:ext cx="888451" cy="1020980"/>
              <a:chOff x="9930090" y="1762207"/>
              <a:chExt cx="888451" cy="1020980"/>
            </a:xfrm>
          </p:grpSpPr>
          <p:sp>
            <p:nvSpPr>
              <p:cNvPr id="847" name="Google Shape;847;p32"/>
              <p:cNvSpPr/>
              <p:nvPr/>
            </p:nvSpPr>
            <p:spPr>
              <a:xfrm>
                <a:off x="9945957" y="1778074"/>
                <a:ext cx="856717" cy="989245"/>
              </a:xfrm>
              <a:custGeom>
                <a:avLst/>
                <a:gdLst/>
                <a:ahLst/>
                <a:cxnLst/>
                <a:rect l="l" t="t" r="r" b="b"/>
                <a:pathLst>
                  <a:path w="856717" h="989245" extrusionOk="0">
                    <a:moveTo>
                      <a:pt x="0" y="247325"/>
                    </a:moveTo>
                    <a:lnTo>
                      <a:pt x="0" y="741921"/>
                    </a:lnTo>
                    <a:lnTo>
                      <a:pt x="428359" y="989245"/>
                    </a:lnTo>
                    <a:lnTo>
                      <a:pt x="856717" y="741921"/>
                    </a:lnTo>
                    <a:lnTo>
                      <a:pt x="856717" y="247325"/>
                    </a:lnTo>
                    <a:lnTo>
                      <a:pt x="428359" y="0"/>
                    </a:lnTo>
                    <a:lnTo>
                      <a:pt x="0" y="24732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9930090" y="2011608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5" y="15867"/>
                    </a:moveTo>
                    <a:cubicBezTo>
                      <a:pt x="31735" y="24653"/>
                      <a:pt x="24653" y="31734"/>
                      <a:pt x="15868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8" y="0"/>
                    </a:cubicBezTo>
                    <a:cubicBezTo>
                      <a:pt x="24653" y="0"/>
                      <a:pt x="31735" y="7082"/>
                      <a:pt x="31735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10786807" y="2011608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10358449" y="1762207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10358449" y="2751453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1" y="31734"/>
                      <a:pt x="0" y="24653"/>
                      <a:pt x="0" y="15867"/>
                    </a:cubicBezTo>
                    <a:cubicBezTo>
                      <a:pt x="0" y="7082"/>
                      <a:pt x="7081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9930090" y="2503116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5" y="15867"/>
                    </a:moveTo>
                    <a:cubicBezTo>
                      <a:pt x="31735" y="24653"/>
                      <a:pt x="24653" y="31734"/>
                      <a:pt x="15868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8" y="0"/>
                    </a:cubicBezTo>
                    <a:cubicBezTo>
                      <a:pt x="24653" y="0"/>
                      <a:pt x="31735" y="7082"/>
                      <a:pt x="31735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10786807" y="2503116"/>
                <a:ext cx="31734" cy="31734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31734" extrusionOk="0">
                    <a:moveTo>
                      <a:pt x="31734" y="15867"/>
                    </a:moveTo>
                    <a:cubicBezTo>
                      <a:pt x="31734" y="24653"/>
                      <a:pt x="24653" y="31734"/>
                      <a:pt x="15867" y="31734"/>
                    </a:cubicBezTo>
                    <a:cubicBezTo>
                      <a:pt x="7082" y="31734"/>
                      <a:pt x="0" y="24653"/>
                      <a:pt x="0" y="15867"/>
                    </a:cubicBezTo>
                    <a:cubicBezTo>
                      <a:pt x="0" y="7082"/>
                      <a:pt x="7082" y="0"/>
                      <a:pt x="15867" y="0"/>
                    </a:cubicBezTo>
                    <a:cubicBezTo>
                      <a:pt x="24653" y="0"/>
                      <a:pt x="31734" y="7082"/>
                      <a:pt x="31734" y="158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4" name="Google Shape;854;p32"/>
            <p:cNvSpPr/>
            <p:nvPr/>
          </p:nvSpPr>
          <p:spPr>
            <a:xfrm>
              <a:off x="4552329" y="-209450"/>
              <a:ext cx="466216" cy="538257"/>
            </a:xfrm>
            <a:custGeom>
              <a:avLst/>
              <a:gdLst/>
              <a:ahLst/>
              <a:cxnLst/>
              <a:rect l="l" t="t" r="r" b="b"/>
              <a:pathLst>
                <a:path w="466216" h="538257" extrusionOk="0">
                  <a:moveTo>
                    <a:pt x="0" y="134551"/>
                  </a:moveTo>
                  <a:lnTo>
                    <a:pt x="0" y="403706"/>
                  </a:lnTo>
                  <a:lnTo>
                    <a:pt x="233108" y="538257"/>
                  </a:lnTo>
                  <a:lnTo>
                    <a:pt x="466217" y="403706"/>
                  </a:lnTo>
                  <a:lnTo>
                    <a:pt x="466217" y="134551"/>
                  </a:lnTo>
                  <a:lnTo>
                    <a:pt x="233108" y="0"/>
                  </a:lnTo>
                  <a:lnTo>
                    <a:pt x="0" y="13455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4259533" y="577516"/>
              <a:ext cx="466163" cy="538310"/>
            </a:xfrm>
            <a:custGeom>
              <a:avLst/>
              <a:gdLst/>
              <a:ahLst/>
              <a:cxnLst/>
              <a:rect l="l" t="t" r="r" b="b"/>
              <a:pathLst>
                <a:path w="466163" h="538310" extrusionOk="0">
                  <a:moveTo>
                    <a:pt x="0" y="134604"/>
                  </a:moveTo>
                  <a:lnTo>
                    <a:pt x="0" y="403706"/>
                  </a:lnTo>
                  <a:lnTo>
                    <a:pt x="233108" y="538310"/>
                  </a:lnTo>
                  <a:lnTo>
                    <a:pt x="466163" y="403706"/>
                  </a:lnTo>
                  <a:lnTo>
                    <a:pt x="466163" y="134604"/>
                  </a:lnTo>
                  <a:lnTo>
                    <a:pt x="233108" y="0"/>
                  </a:lnTo>
                  <a:lnTo>
                    <a:pt x="0" y="1346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6" name="Google Shape;856;p32"/>
            <p:cNvGrpSpPr/>
            <p:nvPr/>
          </p:nvGrpSpPr>
          <p:grpSpPr>
            <a:xfrm>
              <a:off x="3035317" y="-30833"/>
              <a:ext cx="90023" cy="608646"/>
              <a:chOff x="9840585" y="3585754"/>
              <a:chExt cx="57132" cy="386295"/>
            </a:xfrm>
          </p:grpSpPr>
          <p:sp>
            <p:nvSpPr>
              <p:cNvPr id="857" name="Google Shape;857;p32"/>
              <p:cNvSpPr/>
              <p:nvPr/>
            </p:nvSpPr>
            <p:spPr>
              <a:xfrm>
                <a:off x="9840585" y="3585754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9840585" y="3692511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9840585" y="3799321"/>
                <a:ext cx="57132" cy="65917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17" extrusionOk="0">
                    <a:moveTo>
                      <a:pt x="0" y="16453"/>
                    </a:moveTo>
                    <a:lnTo>
                      <a:pt x="0" y="49465"/>
                    </a:lnTo>
                    <a:lnTo>
                      <a:pt x="28593" y="65918"/>
                    </a:lnTo>
                    <a:lnTo>
                      <a:pt x="57132" y="49465"/>
                    </a:lnTo>
                    <a:lnTo>
                      <a:pt x="57132" y="16453"/>
                    </a:lnTo>
                    <a:lnTo>
                      <a:pt x="28593" y="0"/>
                    </a:lnTo>
                    <a:lnTo>
                      <a:pt x="0" y="1645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9840585" y="3906078"/>
                <a:ext cx="57132" cy="65971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65971" extrusionOk="0">
                    <a:moveTo>
                      <a:pt x="0" y="16506"/>
                    </a:moveTo>
                    <a:lnTo>
                      <a:pt x="0" y="49465"/>
                    </a:lnTo>
                    <a:lnTo>
                      <a:pt x="28593" y="65971"/>
                    </a:lnTo>
                    <a:lnTo>
                      <a:pt x="57132" y="49465"/>
                    </a:lnTo>
                    <a:lnTo>
                      <a:pt x="57132" y="16506"/>
                    </a:lnTo>
                    <a:lnTo>
                      <a:pt x="28593" y="0"/>
                    </a:lnTo>
                    <a:lnTo>
                      <a:pt x="0" y="16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61" name="Google Shape;86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337" r="30005"/>
          <a:stretch/>
        </p:blipFill>
        <p:spPr>
          <a:xfrm>
            <a:off x="4850000" y="-12850"/>
            <a:ext cx="4324803" cy="5186699"/>
          </a:xfrm>
          <a:prstGeom prst="rect">
            <a:avLst/>
          </a:prstGeom>
        </p:spPr>
      </p:pic>
      <p:sp>
        <p:nvSpPr>
          <p:cNvPr id="862" name="Google Shape;862;p32"/>
          <p:cNvSpPr txBox="1">
            <a:spLocks noGrp="1"/>
          </p:cNvSpPr>
          <p:nvPr>
            <p:ph type="ctrTitle"/>
          </p:nvPr>
        </p:nvSpPr>
        <p:spPr>
          <a:xfrm>
            <a:off x="715100" y="1355150"/>
            <a:ext cx="34728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latin typeface="Calibri (Titres)"/>
                <a:cs typeface="Calibri (Titres)"/>
              </a:rPr>
              <a:t>Gestion Cabinet Médical</a:t>
            </a:r>
            <a:endParaRPr sz="3600" dirty="0"/>
          </a:p>
        </p:txBody>
      </p:sp>
      <p:sp>
        <p:nvSpPr>
          <p:cNvPr id="863" name="Google Shape;863;p32"/>
          <p:cNvSpPr txBox="1">
            <a:spLocks noGrp="1"/>
          </p:cNvSpPr>
          <p:nvPr>
            <p:ph type="subTitle" idx="1"/>
          </p:nvPr>
        </p:nvSpPr>
        <p:spPr>
          <a:xfrm>
            <a:off x="2197055" y="3210814"/>
            <a:ext cx="3349182" cy="2465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Equipe: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fr-FR" b="1" dirty="0" err="1">
                <a:solidFill>
                  <a:schemeClr val="tx1"/>
                </a:solidFill>
              </a:rPr>
              <a:t>Rabeh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guiti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fr-FR" b="1" dirty="0">
                <a:solidFill>
                  <a:schemeClr val="tx1"/>
                </a:solidFill>
              </a:rPr>
              <a:t>Mansour </a:t>
            </a:r>
            <a:r>
              <a:rPr lang="fr-FR" b="1" dirty="0" err="1">
                <a:solidFill>
                  <a:schemeClr val="tx1"/>
                </a:solidFill>
              </a:rPr>
              <a:t>mohamed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imad</a:t>
            </a:r>
            <a:endParaRPr lang="fr-FR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fr-FR" b="1" dirty="0">
                <a:solidFill>
                  <a:schemeClr val="tx1"/>
                </a:solidFill>
              </a:rPr>
              <a:t>Sellami </a:t>
            </a:r>
            <a:r>
              <a:rPr lang="fr-FR" b="1" dirty="0" err="1">
                <a:solidFill>
                  <a:schemeClr val="tx1"/>
                </a:solidFill>
              </a:rPr>
              <a:t>mohamed</a:t>
            </a:r>
            <a:r>
              <a:rPr lang="fr-FR" b="1" dirty="0">
                <a:solidFill>
                  <a:schemeClr val="tx1"/>
                </a:solidFill>
              </a:rPr>
              <a:t> amine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r>
              <a:rPr lang="fr-FR" b="1" dirty="0">
                <a:solidFill>
                  <a:schemeClr val="tx1"/>
                </a:solidFill>
              </a:rPr>
              <a:t>Alem </a:t>
            </a:r>
            <a:r>
              <a:rPr lang="fr-FR" b="1" dirty="0" err="1">
                <a:solidFill>
                  <a:schemeClr val="tx1"/>
                </a:solidFill>
              </a:rPr>
              <a:t>mohamed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864" name="Google Shape;864;p32"/>
          <p:cNvGrpSpPr/>
          <p:nvPr/>
        </p:nvGrpSpPr>
        <p:grpSpPr>
          <a:xfrm>
            <a:off x="-261062" y="3337447"/>
            <a:ext cx="2603453" cy="2927431"/>
            <a:chOff x="-261062" y="3185047"/>
            <a:chExt cx="2603453" cy="2927431"/>
          </a:xfrm>
        </p:grpSpPr>
        <p:grpSp>
          <p:nvGrpSpPr>
            <p:cNvPr id="865" name="Google Shape;865;p32"/>
            <p:cNvGrpSpPr/>
            <p:nvPr/>
          </p:nvGrpSpPr>
          <p:grpSpPr>
            <a:xfrm>
              <a:off x="-261062" y="3400960"/>
              <a:ext cx="1745169" cy="1515096"/>
              <a:chOff x="5149138" y="3609235"/>
              <a:chExt cx="1745169" cy="1515096"/>
            </a:xfrm>
          </p:grpSpPr>
          <p:grpSp>
            <p:nvGrpSpPr>
              <p:cNvPr id="866" name="Google Shape;866;p32"/>
              <p:cNvGrpSpPr/>
              <p:nvPr/>
            </p:nvGrpSpPr>
            <p:grpSpPr>
              <a:xfrm>
                <a:off x="6005855" y="3609235"/>
                <a:ext cx="888452" cy="1020979"/>
                <a:chOff x="6005855" y="3609235"/>
                <a:chExt cx="888452" cy="1020979"/>
              </a:xfrm>
            </p:grpSpPr>
            <p:sp>
              <p:nvSpPr>
                <p:cNvPr id="867" name="Google Shape;867;p32"/>
                <p:cNvSpPr/>
                <p:nvPr/>
              </p:nvSpPr>
              <p:spPr>
                <a:xfrm>
                  <a:off x="6021723" y="3625102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856717" y="741974"/>
                      </a:moveTo>
                      <a:lnTo>
                        <a:pt x="856717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lnTo>
                        <a:pt x="0" y="741974"/>
                      </a:lnTo>
                      <a:lnTo>
                        <a:pt x="428359" y="989245"/>
                      </a:lnTo>
                      <a:lnTo>
                        <a:pt x="856717" y="74197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32"/>
                <p:cNvSpPr/>
                <p:nvPr/>
              </p:nvSpPr>
              <p:spPr>
                <a:xfrm>
                  <a:off x="6862573" y="4349079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32"/>
                <p:cNvSpPr/>
                <p:nvPr/>
              </p:nvSpPr>
              <p:spPr>
                <a:xfrm>
                  <a:off x="6005855" y="4349079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32"/>
                <p:cNvSpPr/>
                <p:nvPr/>
              </p:nvSpPr>
              <p:spPr>
                <a:xfrm>
                  <a:off x="6434214" y="45984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1"/>
                        <a:pt x="7081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32"/>
                <p:cNvSpPr/>
                <p:nvPr/>
              </p:nvSpPr>
              <p:spPr>
                <a:xfrm>
                  <a:off x="6434214" y="3609235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32"/>
                <p:cNvSpPr/>
                <p:nvPr/>
              </p:nvSpPr>
              <p:spPr>
                <a:xfrm>
                  <a:off x="6862573" y="38575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32"/>
                <p:cNvSpPr/>
                <p:nvPr/>
              </p:nvSpPr>
              <p:spPr>
                <a:xfrm>
                  <a:off x="6005855" y="38575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4" name="Google Shape;874;p32"/>
              <p:cNvGrpSpPr/>
              <p:nvPr/>
            </p:nvGrpSpPr>
            <p:grpSpPr>
              <a:xfrm>
                <a:off x="5149138" y="4103352"/>
                <a:ext cx="888451" cy="1020979"/>
                <a:chOff x="5149138" y="4103352"/>
                <a:chExt cx="888451" cy="1020979"/>
              </a:xfrm>
            </p:grpSpPr>
            <p:sp>
              <p:nvSpPr>
                <p:cNvPr id="875" name="Google Shape;875;p32"/>
                <p:cNvSpPr/>
                <p:nvPr/>
              </p:nvSpPr>
              <p:spPr>
                <a:xfrm>
                  <a:off x="5165005" y="4119219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856718" y="741920"/>
                      </a:moveTo>
                      <a:lnTo>
                        <a:pt x="856718" y="247271"/>
                      </a:lnTo>
                      <a:lnTo>
                        <a:pt x="428359" y="0"/>
                      </a:lnTo>
                      <a:lnTo>
                        <a:pt x="0" y="247271"/>
                      </a:lnTo>
                      <a:lnTo>
                        <a:pt x="0" y="741920"/>
                      </a:lnTo>
                      <a:lnTo>
                        <a:pt x="428359" y="989245"/>
                      </a:lnTo>
                      <a:lnTo>
                        <a:pt x="856718" y="74192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6005855" y="484319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32"/>
                <p:cNvSpPr/>
                <p:nvPr/>
              </p:nvSpPr>
              <p:spPr>
                <a:xfrm>
                  <a:off x="5149138" y="484319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32"/>
                <p:cNvSpPr/>
                <p:nvPr/>
              </p:nvSpPr>
              <p:spPr>
                <a:xfrm>
                  <a:off x="5577496" y="509259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32"/>
                <p:cNvSpPr/>
                <p:nvPr/>
              </p:nvSpPr>
              <p:spPr>
                <a:xfrm>
                  <a:off x="5577496" y="410335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1"/>
                        <a:pt x="7082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32"/>
                <p:cNvSpPr/>
                <p:nvPr/>
              </p:nvSpPr>
              <p:spPr>
                <a:xfrm>
                  <a:off x="6005855" y="435168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32"/>
                <p:cNvSpPr/>
                <p:nvPr/>
              </p:nvSpPr>
              <p:spPr>
                <a:xfrm>
                  <a:off x="5149138" y="435168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32"/>
            <p:cNvSpPr/>
            <p:nvPr/>
          </p:nvSpPr>
          <p:spPr>
            <a:xfrm>
              <a:off x="1640991" y="4189287"/>
              <a:ext cx="701400" cy="809914"/>
            </a:xfrm>
            <a:custGeom>
              <a:avLst/>
              <a:gdLst/>
              <a:ahLst/>
              <a:cxnLst/>
              <a:rect l="l" t="t" r="r" b="b"/>
              <a:pathLst>
                <a:path w="701400" h="809914" extrusionOk="0">
                  <a:moveTo>
                    <a:pt x="0" y="202492"/>
                  </a:moveTo>
                  <a:lnTo>
                    <a:pt x="0" y="607423"/>
                  </a:lnTo>
                  <a:lnTo>
                    <a:pt x="350727" y="809915"/>
                  </a:lnTo>
                  <a:lnTo>
                    <a:pt x="701401" y="607423"/>
                  </a:lnTo>
                  <a:lnTo>
                    <a:pt x="701401" y="202492"/>
                  </a:lnTo>
                  <a:lnTo>
                    <a:pt x="350727" y="0"/>
                  </a:lnTo>
                  <a:lnTo>
                    <a:pt x="0" y="20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3" name="Google Shape;883;p32"/>
            <p:cNvGrpSpPr/>
            <p:nvPr/>
          </p:nvGrpSpPr>
          <p:grpSpPr>
            <a:xfrm>
              <a:off x="382915" y="4607446"/>
              <a:ext cx="1303392" cy="1505032"/>
              <a:chOff x="5793115" y="4815721"/>
              <a:chExt cx="1303392" cy="1505032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5793115" y="4815721"/>
                <a:ext cx="1303392" cy="1505032"/>
              </a:xfrm>
              <a:custGeom>
                <a:avLst/>
                <a:gdLst/>
                <a:ahLst/>
                <a:cxnLst/>
                <a:rect l="l" t="t" r="r" b="b"/>
                <a:pathLst>
                  <a:path w="1303392" h="1505032" extrusionOk="0">
                    <a:moveTo>
                      <a:pt x="0" y="376285"/>
                    </a:moveTo>
                    <a:lnTo>
                      <a:pt x="0" y="1128801"/>
                    </a:lnTo>
                    <a:lnTo>
                      <a:pt x="651670" y="1505033"/>
                    </a:lnTo>
                    <a:lnTo>
                      <a:pt x="1303392" y="1128801"/>
                    </a:lnTo>
                    <a:lnTo>
                      <a:pt x="1303392" y="376285"/>
                    </a:lnTo>
                    <a:lnTo>
                      <a:pt x="651670" y="0"/>
                    </a:lnTo>
                    <a:lnTo>
                      <a:pt x="0" y="37628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5968398" y="5018107"/>
                <a:ext cx="952825" cy="1100261"/>
              </a:xfrm>
              <a:custGeom>
                <a:avLst/>
                <a:gdLst/>
                <a:ahLst/>
                <a:cxnLst/>
                <a:rect l="l" t="t" r="r" b="b"/>
                <a:pathLst>
                  <a:path w="952825" h="1100261" extrusionOk="0">
                    <a:moveTo>
                      <a:pt x="0" y="275065"/>
                    </a:moveTo>
                    <a:lnTo>
                      <a:pt x="0" y="825197"/>
                    </a:lnTo>
                    <a:lnTo>
                      <a:pt x="476387" y="1100262"/>
                    </a:lnTo>
                    <a:lnTo>
                      <a:pt x="952826" y="825197"/>
                    </a:lnTo>
                    <a:lnTo>
                      <a:pt x="952826" y="275065"/>
                    </a:lnTo>
                    <a:lnTo>
                      <a:pt x="476387" y="0"/>
                    </a:lnTo>
                    <a:lnTo>
                      <a:pt x="0" y="275065"/>
                    </a:lnTo>
                    <a:close/>
                  </a:path>
                </a:pathLst>
              </a:custGeom>
              <a:solidFill>
                <a:schemeClr val="lt2"/>
              </a:solidFill>
              <a:ln w="125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6" name="Google Shape;886;p32"/>
            <p:cNvSpPr/>
            <p:nvPr/>
          </p:nvSpPr>
          <p:spPr>
            <a:xfrm>
              <a:off x="12619" y="4225038"/>
              <a:ext cx="341089" cy="393855"/>
            </a:xfrm>
            <a:custGeom>
              <a:avLst/>
              <a:gdLst/>
              <a:ahLst/>
              <a:cxnLst/>
              <a:rect l="l" t="t" r="r" b="b"/>
              <a:pathLst>
                <a:path w="341089" h="393855" extrusionOk="0">
                  <a:moveTo>
                    <a:pt x="0" y="98451"/>
                  </a:moveTo>
                  <a:lnTo>
                    <a:pt x="0" y="295352"/>
                  </a:lnTo>
                  <a:lnTo>
                    <a:pt x="170545" y="393856"/>
                  </a:lnTo>
                  <a:lnTo>
                    <a:pt x="341090" y="295352"/>
                  </a:lnTo>
                  <a:lnTo>
                    <a:pt x="341090" y="98451"/>
                  </a:lnTo>
                  <a:lnTo>
                    <a:pt x="170545" y="0"/>
                  </a:lnTo>
                  <a:lnTo>
                    <a:pt x="0" y="984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-49949" y="3185047"/>
              <a:ext cx="466216" cy="538310"/>
            </a:xfrm>
            <a:custGeom>
              <a:avLst/>
              <a:gdLst/>
              <a:ahLst/>
              <a:cxnLst/>
              <a:rect l="l" t="t" r="r" b="b"/>
              <a:pathLst>
                <a:path w="466216" h="538310" extrusionOk="0">
                  <a:moveTo>
                    <a:pt x="0" y="134551"/>
                  </a:moveTo>
                  <a:lnTo>
                    <a:pt x="0" y="403707"/>
                  </a:lnTo>
                  <a:lnTo>
                    <a:pt x="233108" y="538311"/>
                  </a:lnTo>
                  <a:lnTo>
                    <a:pt x="466217" y="403707"/>
                  </a:lnTo>
                  <a:lnTo>
                    <a:pt x="466217" y="134551"/>
                  </a:lnTo>
                  <a:lnTo>
                    <a:pt x="233108" y="0"/>
                  </a:lnTo>
                  <a:lnTo>
                    <a:pt x="0" y="134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8" name="Google Shape;888;p32"/>
            <p:cNvGrpSpPr/>
            <p:nvPr/>
          </p:nvGrpSpPr>
          <p:grpSpPr>
            <a:xfrm>
              <a:off x="1598552" y="3897201"/>
              <a:ext cx="260404" cy="242439"/>
              <a:chOff x="7568014" y="5447038"/>
              <a:chExt cx="260404" cy="242439"/>
            </a:xfrm>
          </p:grpSpPr>
          <p:sp>
            <p:nvSpPr>
              <p:cNvPr id="889" name="Google Shape;889;p32"/>
              <p:cNvSpPr/>
              <p:nvPr/>
            </p:nvSpPr>
            <p:spPr>
              <a:xfrm>
                <a:off x="7568014" y="5447038"/>
                <a:ext cx="260404" cy="242439"/>
              </a:xfrm>
              <a:custGeom>
                <a:avLst/>
                <a:gdLst/>
                <a:ahLst/>
                <a:cxnLst/>
                <a:rect l="l" t="t" r="r" b="b"/>
                <a:pathLst>
                  <a:path w="260404" h="242439" extrusionOk="0">
                    <a:moveTo>
                      <a:pt x="130191" y="18916"/>
                    </a:moveTo>
                    <a:cubicBezTo>
                      <a:pt x="33550" y="-57864"/>
                      <a:pt x="-106698" y="115662"/>
                      <a:pt x="130191" y="242440"/>
                    </a:cubicBezTo>
                    <a:cubicBezTo>
                      <a:pt x="367133" y="115662"/>
                      <a:pt x="226831" y="-57864"/>
                      <a:pt x="130191" y="189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7647143" y="5512543"/>
                <a:ext cx="102124" cy="102070"/>
              </a:xfrm>
              <a:custGeom>
                <a:avLst/>
                <a:gdLst/>
                <a:ahLst/>
                <a:cxnLst/>
                <a:rect l="l" t="t" r="r" b="b"/>
                <a:pathLst>
                  <a:path w="102124" h="102070" extrusionOk="0">
                    <a:moveTo>
                      <a:pt x="102125" y="43608"/>
                    </a:moveTo>
                    <a:lnTo>
                      <a:pt x="58464" y="43608"/>
                    </a:lnTo>
                    <a:lnTo>
                      <a:pt x="58464" y="0"/>
                    </a:lnTo>
                    <a:lnTo>
                      <a:pt x="43662" y="0"/>
                    </a:lnTo>
                    <a:lnTo>
                      <a:pt x="43662" y="43608"/>
                    </a:lnTo>
                    <a:lnTo>
                      <a:pt x="0" y="43608"/>
                    </a:lnTo>
                    <a:lnTo>
                      <a:pt x="0" y="58410"/>
                    </a:lnTo>
                    <a:lnTo>
                      <a:pt x="43662" y="58410"/>
                    </a:lnTo>
                    <a:lnTo>
                      <a:pt x="43662" y="102071"/>
                    </a:lnTo>
                    <a:lnTo>
                      <a:pt x="58464" y="102071"/>
                    </a:lnTo>
                    <a:lnTo>
                      <a:pt x="58464" y="58410"/>
                    </a:lnTo>
                    <a:lnTo>
                      <a:pt x="102125" y="58410"/>
                    </a:lnTo>
                    <a:lnTo>
                      <a:pt x="102125" y="436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73C5-E137-428C-A3C8-C5A3BAE6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000000"/>
                </a:solidFill>
              </a:rPr>
              <a:t>Introduction</a:t>
            </a:r>
            <a:r>
              <a:rPr lang="fr-FR" sz="3200" b="1" dirty="0">
                <a:solidFill>
                  <a:srgbClr val="000000"/>
                </a:solidFill>
              </a:rPr>
              <a:t> </a:t>
            </a:r>
            <a:br>
              <a:rPr lang="fr-FR" sz="3200" b="1" dirty="0">
                <a:solidFill>
                  <a:srgbClr val="000000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F81C-CEA8-4D5A-8DF1-8E335114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4"/>
            <a:ext cx="8424000" cy="2197698"/>
          </a:xfrm>
        </p:spPr>
        <p:txBody>
          <a:bodyPr/>
          <a:lstStyle/>
          <a:p>
            <a:r>
              <a:rPr lang="fr-FR" sz="1600" dirty="0"/>
              <a:t> Le projet vise à automatiser les processus administratifs et médicaux d'un cabinet pour augmenter l'efficacité et la fiabilité des opérations quotidiennes.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7332B6CE-CEB8-4E54-A965-DA656D1D26C8}"/>
              </a:ext>
            </a:extLst>
          </p:cNvPr>
          <p:cNvSpPr txBox="1"/>
          <p:nvPr/>
        </p:nvSpPr>
        <p:spPr>
          <a:xfrm>
            <a:off x="720000" y="1883979"/>
            <a:ext cx="8249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Objectif du Projet:</a:t>
            </a:r>
          </a:p>
          <a:p>
            <a:r>
              <a:rPr lang="fr-FR" dirty="0"/>
              <a:t>Créer une application pour la gestion des dossiers médicaux, des rendez-vous et des fiches patients, en garantissant la confidentialité et la sécurité des données des patients.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b="1" dirty="0"/>
              <a:t>Description Générale de l'Application:</a:t>
            </a:r>
          </a:p>
          <a:p>
            <a:r>
              <a:rPr lang="fr-FR" dirty="0"/>
              <a:t>L'application est une solution complète pour les cabinets médicaux, offrant une interface intuitive pour gérer les patients, les rendez-vous et les dossiers médicaux.</a:t>
            </a:r>
          </a:p>
        </p:txBody>
      </p:sp>
    </p:spTree>
    <p:extLst>
      <p:ext uri="{BB962C8B-B14F-4D97-AF65-F5344CB8AC3E}">
        <p14:creationId xmlns:p14="http://schemas.microsoft.com/office/powerpoint/2010/main" val="49829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85D0-54F7-4999-B69C-F890D2A5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Fonctionnalités Principales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6F07-AF55-4B5D-ADCC-738A5C95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324303"/>
            <a:ext cx="8868104" cy="3602420"/>
          </a:xfrm>
        </p:spPr>
        <p:txBody>
          <a:bodyPr/>
          <a:lstStyle/>
          <a:p>
            <a:r>
              <a:rPr lang="fr-FR" sz="1600" b="1" dirty="0">
                <a:solidFill>
                  <a:srgbClr val="000000"/>
                </a:solidFill>
              </a:rPr>
              <a:t>Gestion et Suivi du Dossier Médical</a:t>
            </a:r>
          </a:p>
          <a:p>
            <a:pPr>
              <a:buFont typeface="Arial"/>
              <a:buChar char="•"/>
            </a:pPr>
            <a:r>
              <a:rPr lang="fr-FR" b="1" dirty="0"/>
              <a:t> Création et mise à jour des dossiers médicaux : </a:t>
            </a:r>
            <a:r>
              <a:rPr lang="fr-FR" dirty="0"/>
              <a:t>Pour les médecins, permettant de gérer les antécédents médicaux, ordonnances et certificats médicaux.</a:t>
            </a:r>
          </a:p>
          <a:p>
            <a:pPr>
              <a:buFont typeface="Arial"/>
              <a:buChar char="•"/>
            </a:pPr>
            <a:r>
              <a:rPr lang="fr-FR" b="1" dirty="0"/>
              <a:t> Consultation des dossiers : </a:t>
            </a:r>
            <a:r>
              <a:rPr lang="fr-FR" dirty="0"/>
              <a:t>Accès sécurisé pour un suivi médical précis.</a:t>
            </a:r>
          </a:p>
          <a:p>
            <a:endParaRPr lang="fr-FR" b="1" dirty="0"/>
          </a:p>
          <a:p>
            <a:r>
              <a:rPr lang="fr-FR" sz="1600" b="1" dirty="0"/>
              <a:t>Gestion des Rendez-vous</a:t>
            </a:r>
          </a:p>
          <a:p>
            <a:pPr>
              <a:buFont typeface="Arial"/>
              <a:buChar char="•"/>
            </a:pPr>
            <a:r>
              <a:rPr lang="fr-FR" b="1" dirty="0"/>
              <a:t> Prise de rendez-vous </a:t>
            </a:r>
            <a:r>
              <a:rPr lang="fr-FR" dirty="0"/>
              <a:t>: Permet aux patients de prendre des rendez-vous en précisant leurs informations de contact et les détails du rendez-vous.</a:t>
            </a:r>
          </a:p>
          <a:p>
            <a:pPr>
              <a:buFont typeface="Arial"/>
              <a:buChar char="•"/>
            </a:pPr>
            <a:r>
              <a:rPr lang="fr-FR" b="1" dirty="0"/>
              <a:t> Suivi et modification des rendez-vous : </a:t>
            </a:r>
            <a:r>
              <a:rPr lang="fr-FR" dirty="0"/>
              <a:t>Les médecins et secrétaires peuvent suivre et modifier les rendez-vous selon les disponibilités.</a:t>
            </a:r>
          </a:p>
          <a:p>
            <a:pPr>
              <a:buFont typeface="Arial"/>
              <a:buChar char="•"/>
            </a:pPr>
            <a:endParaRPr lang="fr-FR" dirty="0"/>
          </a:p>
          <a:p>
            <a:r>
              <a:rPr lang="fr-FR" sz="1600" b="1" dirty="0"/>
              <a:t>Gestion des Fiches Patients</a:t>
            </a:r>
          </a:p>
          <a:p>
            <a:pPr>
              <a:buFont typeface="Arial"/>
              <a:buChar char="•"/>
            </a:pPr>
            <a:r>
              <a:rPr lang="fr-FR" b="1" dirty="0"/>
              <a:t> Création des fiches patients : </a:t>
            </a:r>
            <a:r>
              <a:rPr lang="fr-FR" dirty="0"/>
              <a:t>Contient les informations personnelles et médicales des patients.</a:t>
            </a:r>
          </a:p>
          <a:p>
            <a:pPr>
              <a:buFont typeface="Arial"/>
              <a:buChar char="•"/>
            </a:pPr>
            <a:r>
              <a:rPr lang="fr-FR" b="1" dirty="0"/>
              <a:t> Mise à jour et consultation des fiches : </a:t>
            </a:r>
            <a:r>
              <a:rPr lang="fr-FR" dirty="0"/>
              <a:t>Les fiches peuvent être mises à jour à chaque consultation.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6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A3F8-2C95-45AF-AB27-255929EF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Architecture de l'Application Vue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AF8A-9569-424A-8F29-3E7CB3E0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966" y="1152474"/>
            <a:ext cx="7882758" cy="3991026"/>
          </a:xfrm>
        </p:spPr>
        <p:txBody>
          <a:bodyPr/>
          <a:lstStyle/>
          <a:p>
            <a:pPr>
              <a:buNone/>
            </a:pPr>
            <a:r>
              <a:rPr lang="fr-FR" sz="1400" b="1" dirty="0"/>
              <a:t>Vue d'ensemble de la Structure du Projet:</a:t>
            </a:r>
          </a:p>
          <a:p>
            <a:pPr>
              <a:buNone/>
            </a:pPr>
            <a:r>
              <a:rPr lang="fr-FR" sz="1200" b="1" dirty="0"/>
              <a:t>Modèle : </a:t>
            </a:r>
            <a:r>
              <a:rPr lang="fr-FR" sz="1200" dirty="0"/>
              <a:t>Représente les entités de la base de données (Patient, </a:t>
            </a:r>
            <a:r>
              <a:rPr lang="fr-FR" sz="1200" dirty="0" err="1"/>
              <a:t>Doctor</a:t>
            </a:r>
            <a:r>
              <a:rPr lang="fr-FR" sz="1200" dirty="0"/>
              <a:t>, etc.).</a:t>
            </a:r>
          </a:p>
          <a:p>
            <a:pPr>
              <a:buNone/>
            </a:pPr>
            <a:r>
              <a:rPr lang="fr-FR" sz="1200" b="1" dirty="0"/>
              <a:t>Vue : </a:t>
            </a:r>
            <a:r>
              <a:rPr lang="fr-FR" sz="1200" dirty="0"/>
              <a:t>Utilise </a:t>
            </a:r>
            <a:r>
              <a:rPr lang="fr-FR" sz="1200" dirty="0" err="1"/>
              <a:t>JavaFX</a:t>
            </a:r>
            <a:r>
              <a:rPr lang="fr-FR" sz="1200" dirty="0"/>
              <a:t> pour créer l'interface utilisateur.</a:t>
            </a:r>
          </a:p>
          <a:p>
            <a:pPr>
              <a:buNone/>
            </a:pPr>
            <a:r>
              <a:rPr lang="fr-FR" sz="1200" b="1" dirty="0"/>
              <a:t>Contrôleur : </a:t>
            </a:r>
            <a:r>
              <a:rPr lang="fr-FR" sz="1200" dirty="0"/>
              <a:t>Gère les interactions utilisateur et les mises à jour de la vue et du modèle.</a:t>
            </a:r>
          </a:p>
          <a:p>
            <a:pPr>
              <a:buNone/>
            </a:pPr>
            <a:r>
              <a:rPr lang="fr-FR" sz="1200" b="1" dirty="0"/>
              <a:t>DAO (Data Access Object) : </a:t>
            </a:r>
            <a:r>
              <a:rPr lang="fr-FR" sz="1200" dirty="0"/>
              <a:t>Classe responsable de l'accès aux données dans la base de données.</a:t>
            </a:r>
          </a:p>
          <a:p>
            <a:pPr>
              <a:buNone/>
            </a:pPr>
            <a:endParaRPr lang="fr-FR" sz="1200" dirty="0"/>
          </a:p>
          <a:p>
            <a:pPr>
              <a:buNone/>
            </a:pPr>
            <a:endParaRPr lang="fr-FR" sz="1200" dirty="0"/>
          </a:p>
          <a:p>
            <a:pPr>
              <a:buNone/>
            </a:pPr>
            <a:endParaRPr lang="fr-FR" sz="1200" dirty="0"/>
          </a:p>
          <a:p>
            <a:pPr>
              <a:buNone/>
            </a:pPr>
            <a:endParaRPr lang="fr-FR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7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E0AE-EDAE-495C-9291-E483B06F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86255"/>
            <a:ext cx="7344062" cy="4422228"/>
          </a:xfrm>
        </p:spPr>
        <p:txBody>
          <a:bodyPr/>
          <a:lstStyle/>
          <a:p>
            <a:pPr algn="ctr">
              <a:buNone/>
            </a:pPr>
            <a:r>
              <a:rPr lang="fr-FR" sz="1800" b="1" dirty="0"/>
              <a:t>Technologies Utilisées</a:t>
            </a:r>
          </a:p>
          <a:p>
            <a:pPr>
              <a:buNone/>
            </a:pPr>
            <a:r>
              <a:rPr lang="fr-FR" sz="1200" b="1" dirty="0"/>
              <a:t>Java : </a:t>
            </a:r>
            <a:r>
              <a:rPr lang="fr-FR" sz="1200" dirty="0"/>
              <a:t>Langage principal pour le développement.</a:t>
            </a:r>
          </a:p>
          <a:p>
            <a:pPr>
              <a:buNone/>
            </a:pPr>
            <a:r>
              <a:rPr lang="fr-FR" sz="1200" b="1" dirty="0" err="1"/>
              <a:t>JavaFX</a:t>
            </a:r>
            <a:r>
              <a:rPr lang="fr-FR" sz="1200" b="1" dirty="0"/>
              <a:t> : </a:t>
            </a:r>
            <a:r>
              <a:rPr lang="fr-FR" sz="1200" dirty="0"/>
              <a:t>Framework pour l'interface utilisateur.</a:t>
            </a:r>
          </a:p>
          <a:p>
            <a:pPr>
              <a:buNone/>
            </a:pPr>
            <a:r>
              <a:rPr lang="fr-FR" sz="1200" b="1" dirty="0"/>
              <a:t>JDBC :</a:t>
            </a:r>
            <a:r>
              <a:rPr lang="fr-FR" sz="1200" dirty="0"/>
              <a:t> API pour la connexion à la base de données.</a:t>
            </a:r>
          </a:p>
          <a:p>
            <a:pPr>
              <a:buNone/>
            </a:pPr>
            <a:r>
              <a:rPr lang="fr-FR" sz="1200" b="1" dirty="0"/>
              <a:t>MySQL : </a:t>
            </a:r>
            <a:r>
              <a:rPr lang="fr-FR" sz="1200" dirty="0"/>
              <a:t>Base de données utilisée.</a:t>
            </a:r>
          </a:p>
          <a:p>
            <a:pPr>
              <a:buNone/>
            </a:pPr>
            <a:endParaRPr lang="fr-FR" sz="1200" b="1" dirty="0"/>
          </a:p>
          <a:p>
            <a:pPr algn="ctr">
              <a:buNone/>
            </a:pPr>
            <a:endParaRPr lang="fr-FR" sz="1200" dirty="0"/>
          </a:p>
          <a:p>
            <a:pPr>
              <a:buNone/>
            </a:pPr>
            <a:endParaRPr lang="fr-FR" sz="1800" dirty="0"/>
          </a:p>
          <a:p>
            <a:pPr algn="ctr">
              <a:buNone/>
            </a:pPr>
            <a:r>
              <a:rPr lang="fr-FR" sz="1800" b="1" dirty="0"/>
              <a:t>Perspectives d'Amélioration</a:t>
            </a:r>
          </a:p>
          <a:p>
            <a:pPr>
              <a:buNone/>
            </a:pPr>
            <a:r>
              <a:rPr lang="fr-FR" sz="1600" b="1" dirty="0"/>
              <a:t>Fonctionnalités Futures Envisagées</a:t>
            </a:r>
          </a:p>
          <a:p>
            <a:pPr>
              <a:buNone/>
            </a:pPr>
            <a:r>
              <a:rPr lang="fr-FR" sz="1400" b="1" dirty="0"/>
              <a:t>Notifications et rappels : </a:t>
            </a:r>
            <a:r>
              <a:rPr lang="fr-FR" sz="1400" dirty="0"/>
              <a:t>Envoi de rappels automatiques aux patients.</a:t>
            </a:r>
          </a:p>
          <a:p>
            <a:pPr>
              <a:buNone/>
            </a:pPr>
            <a:r>
              <a:rPr lang="fr-FR" sz="1400" b="1" dirty="0"/>
              <a:t>Analyse des données : </a:t>
            </a:r>
            <a:r>
              <a:rPr lang="fr-FR" sz="1400" dirty="0"/>
              <a:t>Intégration de fonctionnalités d'analyse.</a:t>
            </a:r>
          </a:p>
          <a:p>
            <a:pPr>
              <a:buNone/>
            </a:pPr>
            <a:r>
              <a:rPr lang="fr-FR" sz="1400" b="1" dirty="0"/>
              <a:t>Portail patient : </a:t>
            </a:r>
            <a:r>
              <a:rPr lang="fr-FR" sz="1400" dirty="0"/>
              <a:t>Consultation des dossiers et prise de rendez-vous en ligne.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9BAC-33D3-4BAA-B07E-AFC68AD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5" y="445025"/>
            <a:ext cx="8426668" cy="4450168"/>
          </a:xfrm>
        </p:spPr>
        <p:txBody>
          <a:bodyPr/>
          <a:lstStyle/>
          <a:p>
            <a:r>
              <a:rPr lang="fr-FR" b="1" dirty="0"/>
              <a:t>Possibilités d'Extension du Projet</a:t>
            </a:r>
            <a:br>
              <a:rPr lang="fr-FR" b="1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581A-F912-4FEA-98CE-0C2FB536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sz="2000" b="1" dirty="0"/>
              <a:t>Intégration avec d'autres systèmes médicaux : </a:t>
            </a:r>
            <a:r>
              <a:rPr lang="fr-FR" sz="2000" dirty="0"/>
              <a:t>Échange de données pour une meilleure coordination des soins.</a:t>
            </a:r>
          </a:p>
          <a:p>
            <a:pPr>
              <a:buNone/>
            </a:pPr>
            <a:r>
              <a:rPr lang="fr-FR" sz="2000" b="1" dirty="0"/>
              <a:t>Application mobile : </a:t>
            </a:r>
            <a:r>
              <a:rPr lang="fr-FR" sz="2000" dirty="0"/>
              <a:t>Développement d'une version mobile pour une accessibilité accrue.</a:t>
            </a:r>
          </a:p>
          <a:p>
            <a:pPr>
              <a:buNone/>
            </a:pPr>
            <a:r>
              <a:rPr lang="fr-FR" sz="2000" b="1" dirty="0"/>
              <a:t>Support multilingue : </a:t>
            </a:r>
            <a:r>
              <a:rPr lang="fr-FR" sz="2000" dirty="0"/>
              <a:t>Ajouter le support pour plusieurs langues.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endParaRPr lang="fr-FR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91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625D-651B-4A72-9F8A-56BB37A8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58AF-D28C-4DAF-A680-32940883F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/>
              <a:t>Le projet de gestion de cabinet médical est bien structure et couvre les fonctionnalités essentielles pour la gestion des dossiers médicaux, des rendez-vous et des fiches patients. En utilisant </a:t>
            </a:r>
            <a:r>
              <a:rPr lang="fr-FR" sz="2400" dirty="0" err="1"/>
              <a:t>JavaFX</a:t>
            </a:r>
            <a:r>
              <a:rPr lang="fr-FR" sz="2400" dirty="0"/>
              <a:t> pour l’interface utilisateur et JDBC pour l’accès a la base de données, le projet offre une solution efficace et conviviale pour les cabinets médicaux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8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51"/>
          <p:cNvGrpSpPr/>
          <p:nvPr/>
        </p:nvGrpSpPr>
        <p:grpSpPr>
          <a:xfrm flipH="1">
            <a:off x="2954177" y="3150526"/>
            <a:ext cx="2603453" cy="2927431"/>
            <a:chOff x="-261062" y="3185047"/>
            <a:chExt cx="2603453" cy="2927431"/>
          </a:xfrm>
        </p:grpSpPr>
        <p:grpSp>
          <p:nvGrpSpPr>
            <p:cNvPr id="1423" name="Google Shape;1423;p51"/>
            <p:cNvGrpSpPr/>
            <p:nvPr/>
          </p:nvGrpSpPr>
          <p:grpSpPr>
            <a:xfrm>
              <a:off x="-261062" y="3400960"/>
              <a:ext cx="1745169" cy="1515096"/>
              <a:chOff x="5149138" y="3609235"/>
              <a:chExt cx="1745169" cy="1515096"/>
            </a:xfrm>
          </p:grpSpPr>
          <p:grpSp>
            <p:nvGrpSpPr>
              <p:cNvPr id="1424" name="Google Shape;1424;p51"/>
              <p:cNvGrpSpPr/>
              <p:nvPr/>
            </p:nvGrpSpPr>
            <p:grpSpPr>
              <a:xfrm>
                <a:off x="6005855" y="3609235"/>
                <a:ext cx="888452" cy="1020979"/>
                <a:chOff x="6005855" y="3609235"/>
                <a:chExt cx="888452" cy="1020979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6021723" y="3625102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856717" y="741974"/>
                      </a:moveTo>
                      <a:lnTo>
                        <a:pt x="856717" y="247325"/>
                      </a:lnTo>
                      <a:lnTo>
                        <a:pt x="428359" y="0"/>
                      </a:lnTo>
                      <a:lnTo>
                        <a:pt x="0" y="247325"/>
                      </a:lnTo>
                      <a:lnTo>
                        <a:pt x="0" y="741974"/>
                      </a:lnTo>
                      <a:lnTo>
                        <a:pt x="428359" y="989245"/>
                      </a:lnTo>
                      <a:lnTo>
                        <a:pt x="856717" y="74197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51"/>
                <p:cNvSpPr/>
                <p:nvPr/>
              </p:nvSpPr>
              <p:spPr>
                <a:xfrm>
                  <a:off x="6862573" y="4349079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51"/>
                <p:cNvSpPr/>
                <p:nvPr/>
              </p:nvSpPr>
              <p:spPr>
                <a:xfrm>
                  <a:off x="6005855" y="4349079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51"/>
                <p:cNvSpPr/>
                <p:nvPr/>
              </p:nvSpPr>
              <p:spPr>
                <a:xfrm>
                  <a:off x="6434214" y="4598480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1"/>
                        <a:pt x="7081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51"/>
                <p:cNvSpPr/>
                <p:nvPr/>
              </p:nvSpPr>
              <p:spPr>
                <a:xfrm>
                  <a:off x="6434214" y="3609235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1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1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51"/>
                <p:cNvSpPr/>
                <p:nvPr/>
              </p:nvSpPr>
              <p:spPr>
                <a:xfrm>
                  <a:off x="6862573" y="38575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51"/>
                <p:cNvSpPr/>
                <p:nvPr/>
              </p:nvSpPr>
              <p:spPr>
                <a:xfrm>
                  <a:off x="6005855" y="3857571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2" name="Google Shape;1432;p51"/>
              <p:cNvGrpSpPr/>
              <p:nvPr/>
            </p:nvGrpSpPr>
            <p:grpSpPr>
              <a:xfrm>
                <a:off x="5149138" y="4103352"/>
                <a:ext cx="888451" cy="1020979"/>
                <a:chOff x="5149138" y="4103352"/>
                <a:chExt cx="888451" cy="1020979"/>
              </a:xfrm>
            </p:grpSpPr>
            <p:sp>
              <p:nvSpPr>
                <p:cNvPr id="1433" name="Google Shape;1433;p51"/>
                <p:cNvSpPr/>
                <p:nvPr/>
              </p:nvSpPr>
              <p:spPr>
                <a:xfrm>
                  <a:off x="5165005" y="4119219"/>
                  <a:ext cx="856717" cy="98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17" h="989245" extrusionOk="0">
                      <a:moveTo>
                        <a:pt x="856718" y="741920"/>
                      </a:moveTo>
                      <a:lnTo>
                        <a:pt x="856718" y="247271"/>
                      </a:lnTo>
                      <a:lnTo>
                        <a:pt x="428359" y="0"/>
                      </a:lnTo>
                      <a:lnTo>
                        <a:pt x="0" y="247271"/>
                      </a:lnTo>
                      <a:lnTo>
                        <a:pt x="0" y="741920"/>
                      </a:lnTo>
                      <a:lnTo>
                        <a:pt x="428359" y="989245"/>
                      </a:lnTo>
                      <a:lnTo>
                        <a:pt x="856718" y="74192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51"/>
                <p:cNvSpPr/>
                <p:nvPr/>
              </p:nvSpPr>
              <p:spPr>
                <a:xfrm>
                  <a:off x="6005855" y="484319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51"/>
                <p:cNvSpPr/>
                <p:nvPr/>
              </p:nvSpPr>
              <p:spPr>
                <a:xfrm>
                  <a:off x="5149138" y="4843196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51"/>
                <p:cNvSpPr/>
                <p:nvPr/>
              </p:nvSpPr>
              <p:spPr>
                <a:xfrm>
                  <a:off x="5577496" y="5092597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7" name="Google Shape;1437;p51"/>
                <p:cNvSpPr/>
                <p:nvPr/>
              </p:nvSpPr>
              <p:spPr>
                <a:xfrm>
                  <a:off x="5577496" y="4103352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1"/>
                        <a:pt x="7082" y="0"/>
                        <a:pt x="15867" y="0"/>
                      </a:cubicBezTo>
                      <a:cubicBezTo>
                        <a:pt x="24653" y="0"/>
                        <a:pt x="31734" y="7081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8" name="Google Shape;1438;p51"/>
                <p:cNvSpPr/>
                <p:nvPr/>
              </p:nvSpPr>
              <p:spPr>
                <a:xfrm>
                  <a:off x="6005855" y="435168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8" y="0"/>
                      </a:cubicBezTo>
                      <a:cubicBezTo>
                        <a:pt x="24653" y="0"/>
                        <a:pt x="31735" y="7082"/>
                        <a:pt x="31735" y="15867"/>
                      </a:cubicBezTo>
                      <a:cubicBezTo>
                        <a:pt x="31735" y="24653"/>
                        <a:pt x="24653" y="31734"/>
                        <a:pt x="15868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51"/>
                <p:cNvSpPr/>
                <p:nvPr/>
              </p:nvSpPr>
              <p:spPr>
                <a:xfrm>
                  <a:off x="5149138" y="4351688"/>
                  <a:ext cx="31734" cy="31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34" h="31734" extrusionOk="0">
                      <a:moveTo>
                        <a:pt x="0" y="15867"/>
                      </a:moveTo>
                      <a:cubicBezTo>
                        <a:pt x="0" y="7082"/>
                        <a:pt x="7082" y="0"/>
                        <a:pt x="15867" y="0"/>
                      </a:cubicBezTo>
                      <a:cubicBezTo>
                        <a:pt x="24653" y="0"/>
                        <a:pt x="31734" y="7082"/>
                        <a:pt x="31734" y="15867"/>
                      </a:cubicBezTo>
                      <a:cubicBezTo>
                        <a:pt x="31734" y="24653"/>
                        <a:pt x="24653" y="31734"/>
                        <a:pt x="15867" y="31734"/>
                      </a:cubicBezTo>
                      <a:cubicBezTo>
                        <a:pt x="7082" y="31734"/>
                        <a:pt x="0" y="24653"/>
                        <a:pt x="0" y="158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40" name="Google Shape;1440;p51"/>
            <p:cNvSpPr/>
            <p:nvPr/>
          </p:nvSpPr>
          <p:spPr>
            <a:xfrm>
              <a:off x="1640991" y="4189287"/>
              <a:ext cx="701400" cy="809914"/>
            </a:xfrm>
            <a:custGeom>
              <a:avLst/>
              <a:gdLst/>
              <a:ahLst/>
              <a:cxnLst/>
              <a:rect l="l" t="t" r="r" b="b"/>
              <a:pathLst>
                <a:path w="701400" h="809914" extrusionOk="0">
                  <a:moveTo>
                    <a:pt x="0" y="202492"/>
                  </a:moveTo>
                  <a:lnTo>
                    <a:pt x="0" y="607423"/>
                  </a:lnTo>
                  <a:lnTo>
                    <a:pt x="350727" y="809915"/>
                  </a:lnTo>
                  <a:lnTo>
                    <a:pt x="701401" y="607423"/>
                  </a:lnTo>
                  <a:lnTo>
                    <a:pt x="701401" y="202492"/>
                  </a:lnTo>
                  <a:lnTo>
                    <a:pt x="350727" y="0"/>
                  </a:lnTo>
                  <a:lnTo>
                    <a:pt x="0" y="20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1" name="Google Shape;1441;p51"/>
            <p:cNvGrpSpPr/>
            <p:nvPr/>
          </p:nvGrpSpPr>
          <p:grpSpPr>
            <a:xfrm>
              <a:off x="382915" y="4607446"/>
              <a:ext cx="1303392" cy="1505032"/>
              <a:chOff x="5793115" y="4815721"/>
              <a:chExt cx="1303392" cy="1505032"/>
            </a:xfrm>
          </p:grpSpPr>
          <p:sp>
            <p:nvSpPr>
              <p:cNvPr id="1442" name="Google Shape;1442;p51"/>
              <p:cNvSpPr/>
              <p:nvPr/>
            </p:nvSpPr>
            <p:spPr>
              <a:xfrm>
                <a:off x="5793115" y="4815721"/>
                <a:ext cx="1303392" cy="1505032"/>
              </a:xfrm>
              <a:custGeom>
                <a:avLst/>
                <a:gdLst/>
                <a:ahLst/>
                <a:cxnLst/>
                <a:rect l="l" t="t" r="r" b="b"/>
                <a:pathLst>
                  <a:path w="1303392" h="1505032" extrusionOk="0">
                    <a:moveTo>
                      <a:pt x="0" y="376285"/>
                    </a:moveTo>
                    <a:lnTo>
                      <a:pt x="0" y="1128801"/>
                    </a:lnTo>
                    <a:lnTo>
                      <a:pt x="651670" y="1505033"/>
                    </a:lnTo>
                    <a:lnTo>
                      <a:pt x="1303392" y="1128801"/>
                    </a:lnTo>
                    <a:lnTo>
                      <a:pt x="1303392" y="376285"/>
                    </a:lnTo>
                    <a:lnTo>
                      <a:pt x="651670" y="0"/>
                    </a:lnTo>
                    <a:lnTo>
                      <a:pt x="0" y="37628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1"/>
              <p:cNvSpPr/>
              <p:nvPr/>
            </p:nvSpPr>
            <p:spPr>
              <a:xfrm>
                <a:off x="5968398" y="5018107"/>
                <a:ext cx="952825" cy="1100261"/>
              </a:xfrm>
              <a:custGeom>
                <a:avLst/>
                <a:gdLst/>
                <a:ahLst/>
                <a:cxnLst/>
                <a:rect l="l" t="t" r="r" b="b"/>
                <a:pathLst>
                  <a:path w="952825" h="1100261" extrusionOk="0">
                    <a:moveTo>
                      <a:pt x="0" y="275065"/>
                    </a:moveTo>
                    <a:lnTo>
                      <a:pt x="0" y="825197"/>
                    </a:lnTo>
                    <a:lnTo>
                      <a:pt x="476387" y="1100262"/>
                    </a:lnTo>
                    <a:lnTo>
                      <a:pt x="952826" y="825197"/>
                    </a:lnTo>
                    <a:lnTo>
                      <a:pt x="952826" y="275065"/>
                    </a:lnTo>
                    <a:lnTo>
                      <a:pt x="476387" y="0"/>
                    </a:lnTo>
                    <a:lnTo>
                      <a:pt x="0" y="275065"/>
                    </a:lnTo>
                    <a:close/>
                  </a:path>
                </a:pathLst>
              </a:custGeom>
              <a:solidFill>
                <a:schemeClr val="lt2"/>
              </a:solidFill>
              <a:ln w="125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4" name="Google Shape;1444;p51"/>
            <p:cNvSpPr/>
            <p:nvPr/>
          </p:nvSpPr>
          <p:spPr>
            <a:xfrm>
              <a:off x="12619" y="4225038"/>
              <a:ext cx="341089" cy="393855"/>
            </a:xfrm>
            <a:custGeom>
              <a:avLst/>
              <a:gdLst/>
              <a:ahLst/>
              <a:cxnLst/>
              <a:rect l="l" t="t" r="r" b="b"/>
              <a:pathLst>
                <a:path w="341089" h="393855" extrusionOk="0">
                  <a:moveTo>
                    <a:pt x="0" y="98451"/>
                  </a:moveTo>
                  <a:lnTo>
                    <a:pt x="0" y="295352"/>
                  </a:lnTo>
                  <a:lnTo>
                    <a:pt x="170545" y="393856"/>
                  </a:lnTo>
                  <a:lnTo>
                    <a:pt x="341090" y="295352"/>
                  </a:lnTo>
                  <a:lnTo>
                    <a:pt x="341090" y="98451"/>
                  </a:lnTo>
                  <a:lnTo>
                    <a:pt x="170545" y="0"/>
                  </a:lnTo>
                  <a:lnTo>
                    <a:pt x="0" y="984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-49949" y="3185047"/>
              <a:ext cx="466216" cy="538310"/>
            </a:xfrm>
            <a:custGeom>
              <a:avLst/>
              <a:gdLst/>
              <a:ahLst/>
              <a:cxnLst/>
              <a:rect l="l" t="t" r="r" b="b"/>
              <a:pathLst>
                <a:path w="466216" h="538310" extrusionOk="0">
                  <a:moveTo>
                    <a:pt x="0" y="134551"/>
                  </a:moveTo>
                  <a:lnTo>
                    <a:pt x="0" y="403707"/>
                  </a:lnTo>
                  <a:lnTo>
                    <a:pt x="233108" y="538311"/>
                  </a:lnTo>
                  <a:lnTo>
                    <a:pt x="466217" y="403707"/>
                  </a:lnTo>
                  <a:lnTo>
                    <a:pt x="466217" y="134551"/>
                  </a:lnTo>
                  <a:lnTo>
                    <a:pt x="233108" y="0"/>
                  </a:lnTo>
                  <a:lnTo>
                    <a:pt x="0" y="1345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6" name="Google Shape;1446;p51"/>
            <p:cNvGrpSpPr/>
            <p:nvPr/>
          </p:nvGrpSpPr>
          <p:grpSpPr>
            <a:xfrm>
              <a:off x="1598552" y="3897201"/>
              <a:ext cx="260404" cy="242439"/>
              <a:chOff x="7568014" y="5447038"/>
              <a:chExt cx="260404" cy="242439"/>
            </a:xfrm>
          </p:grpSpPr>
          <p:sp>
            <p:nvSpPr>
              <p:cNvPr id="1447" name="Google Shape;1447;p51"/>
              <p:cNvSpPr/>
              <p:nvPr/>
            </p:nvSpPr>
            <p:spPr>
              <a:xfrm>
                <a:off x="7568014" y="5447038"/>
                <a:ext cx="260404" cy="242439"/>
              </a:xfrm>
              <a:custGeom>
                <a:avLst/>
                <a:gdLst/>
                <a:ahLst/>
                <a:cxnLst/>
                <a:rect l="l" t="t" r="r" b="b"/>
                <a:pathLst>
                  <a:path w="260404" h="242439" extrusionOk="0">
                    <a:moveTo>
                      <a:pt x="130191" y="18916"/>
                    </a:moveTo>
                    <a:cubicBezTo>
                      <a:pt x="33550" y="-57864"/>
                      <a:pt x="-106698" y="115662"/>
                      <a:pt x="130191" y="242440"/>
                    </a:cubicBezTo>
                    <a:cubicBezTo>
                      <a:pt x="367133" y="115662"/>
                      <a:pt x="226831" y="-57864"/>
                      <a:pt x="130191" y="189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51"/>
              <p:cNvSpPr/>
              <p:nvPr/>
            </p:nvSpPr>
            <p:spPr>
              <a:xfrm>
                <a:off x="7647143" y="5512543"/>
                <a:ext cx="102124" cy="102070"/>
              </a:xfrm>
              <a:custGeom>
                <a:avLst/>
                <a:gdLst/>
                <a:ahLst/>
                <a:cxnLst/>
                <a:rect l="l" t="t" r="r" b="b"/>
                <a:pathLst>
                  <a:path w="102124" h="102070" extrusionOk="0">
                    <a:moveTo>
                      <a:pt x="102125" y="43608"/>
                    </a:moveTo>
                    <a:lnTo>
                      <a:pt x="58464" y="43608"/>
                    </a:lnTo>
                    <a:lnTo>
                      <a:pt x="58464" y="0"/>
                    </a:lnTo>
                    <a:lnTo>
                      <a:pt x="43662" y="0"/>
                    </a:lnTo>
                    <a:lnTo>
                      <a:pt x="43662" y="43608"/>
                    </a:lnTo>
                    <a:lnTo>
                      <a:pt x="0" y="43608"/>
                    </a:lnTo>
                    <a:lnTo>
                      <a:pt x="0" y="58410"/>
                    </a:lnTo>
                    <a:lnTo>
                      <a:pt x="43662" y="58410"/>
                    </a:lnTo>
                    <a:lnTo>
                      <a:pt x="43662" y="102071"/>
                    </a:lnTo>
                    <a:lnTo>
                      <a:pt x="58464" y="102071"/>
                    </a:lnTo>
                    <a:lnTo>
                      <a:pt x="58464" y="58410"/>
                    </a:lnTo>
                    <a:lnTo>
                      <a:pt x="102125" y="58410"/>
                    </a:lnTo>
                    <a:lnTo>
                      <a:pt x="102125" y="436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0" name="Google Shape;1450;p51"/>
          <p:cNvSpPr txBox="1">
            <a:spLocks noGrp="1"/>
          </p:cNvSpPr>
          <p:nvPr>
            <p:ph type="ctrTitle"/>
          </p:nvPr>
        </p:nvSpPr>
        <p:spPr>
          <a:xfrm>
            <a:off x="335366" y="873390"/>
            <a:ext cx="4818406" cy="1719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Arial Narrow" panose="020B0606020202030204" pitchFamily="34" charset="0"/>
              </a:rPr>
              <a:t>Merci de </a:t>
            </a:r>
            <a:r>
              <a:rPr lang="en-GB" sz="4400" dirty="0" err="1">
                <a:latin typeface="Arial Narrow" panose="020B0606020202030204" pitchFamily="34" charset="0"/>
              </a:rPr>
              <a:t>votre</a:t>
            </a:r>
            <a:r>
              <a:rPr lang="en-GB" sz="4400" dirty="0">
                <a:latin typeface="Arial Narrow" panose="020B0606020202030204" pitchFamily="34" charset="0"/>
              </a:rPr>
              <a:t> attention..</a:t>
            </a:r>
            <a:endParaRPr sz="4400" dirty="0">
              <a:latin typeface="Arial Narrow" panose="020B0606020202030204" pitchFamily="34" charset="0"/>
            </a:endParaRPr>
          </a:p>
        </p:txBody>
      </p:sp>
      <p:pic>
        <p:nvPicPr>
          <p:cNvPr id="1452" name="Google Shape;1452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974" b="9974"/>
          <a:stretch/>
        </p:blipFill>
        <p:spPr>
          <a:xfrm>
            <a:off x="4850000" y="-12850"/>
            <a:ext cx="4324798" cy="5186698"/>
          </a:xfrm>
          <a:prstGeom prst="rect">
            <a:avLst/>
          </a:prstGeom>
        </p:spPr>
      </p:pic>
      <p:sp>
        <p:nvSpPr>
          <p:cNvPr id="1453" name="Google Shape;1453;p51"/>
          <p:cNvSpPr/>
          <p:nvPr/>
        </p:nvSpPr>
        <p:spPr>
          <a:xfrm>
            <a:off x="723419" y="2626151"/>
            <a:ext cx="721784" cy="833439"/>
          </a:xfrm>
          <a:custGeom>
            <a:avLst/>
            <a:gdLst/>
            <a:ahLst/>
            <a:cxnLst/>
            <a:rect l="l" t="t" r="r" b="b"/>
            <a:pathLst>
              <a:path w="856717" h="989245" extrusionOk="0">
                <a:moveTo>
                  <a:pt x="0" y="247325"/>
                </a:moveTo>
                <a:lnTo>
                  <a:pt x="0" y="741921"/>
                </a:lnTo>
                <a:lnTo>
                  <a:pt x="428359" y="989245"/>
                </a:lnTo>
                <a:lnTo>
                  <a:pt x="856718" y="741921"/>
                </a:lnTo>
                <a:lnTo>
                  <a:pt x="856718" y="247325"/>
                </a:lnTo>
                <a:lnTo>
                  <a:pt x="428359" y="0"/>
                </a:lnTo>
                <a:lnTo>
                  <a:pt x="0" y="247325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51"/>
          <p:cNvSpPr/>
          <p:nvPr/>
        </p:nvSpPr>
        <p:spPr>
          <a:xfrm>
            <a:off x="1733994" y="2626151"/>
            <a:ext cx="721784" cy="833439"/>
          </a:xfrm>
          <a:custGeom>
            <a:avLst/>
            <a:gdLst/>
            <a:ahLst/>
            <a:cxnLst/>
            <a:rect l="l" t="t" r="r" b="b"/>
            <a:pathLst>
              <a:path w="856717" h="989245" extrusionOk="0">
                <a:moveTo>
                  <a:pt x="0" y="247325"/>
                </a:moveTo>
                <a:lnTo>
                  <a:pt x="0" y="741921"/>
                </a:lnTo>
                <a:lnTo>
                  <a:pt x="428359" y="989245"/>
                </a:lnTo>
                <a:lnTo>
                  <a:pt x="856718" y="741921"/>
                </a:lnTo>
                <a:lnTo>
                  <a:pt x="856718" y="247325"/>
                </a:lnTo>
                <a:lnTo>
                  <a:pt x="428359" y="0"/>
                </a:lnTo>
                <a:lnTo>
                  <a:pt x="0" y="247325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51"/>
          <p:cNvSpPr/>
          <p:nvPr/>
        </p:nvSpPr>
        <p:spPr>
          <a:xfrm>
            <a:off x="2744569" y="2626151"/>
            <a:ext cx="721784" cy="833439"/>
          </a:xfrm>
          <a:custGeom>
            <a:avLst/>
            <a:gdLst/>
            <a:ahLst/>
            <a:cxnLst/>
            <a:rect l="l" t="t" r="r" b="b"/>
            <a:pathLst>
              <a:path w="856717" h="989245" extrusionOk="0">
                <a:moveTo>
                  <a:pt x="0" y="247325"/>
                </a:moveTo>
                <a:lnTo>
                  <a:pt x="0" y="741921"/>
                </a:lnTo>
                <a:lnTo>
                  <a:pt x="428359" y="989245"/>
                </a:lnTo>
                <a:lnTo>
                  <a:pt x="856718" y="741921"/>
                </a:lnTo>
                <a:lnTo>
                  <a:pt x="856718" y="247325"/>
                </a:lnTo>
                <a:lnTo>
                  <a:pt x="428359" y="0"/>
                </a:lnTo>
                <a:lnTo>
                  <a:pt x="0" y="247325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51"/>
          <p:cNvSpPr/>
          <p:nvPr/>
        </p:nvSpPr>
        <p:spPr>
          <a:xfrm>
            <a:off x="911470" y="2869849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7" name="Google Shape;1457;p51"/>
          <p:cNvGrpSpPr/>
          <p:nvPr/>
        </p:nvGrpSpPr>
        <p:grpSpPr>
          <a:xfrm>
            <a:off x="1921854" y="2870040"/>
            <a:ext cx="346056" cy="345674"/>
            <a:chOff x="3303268" y="3817349"/>
            <a:chExt cx="346056" cy="345674"/>
          </a:xfrm>
        </p:grpSpPr>
        <p:sp>
          <p:nvSpPr>
            <p:cNvPr id="1458" name="Google Shape;1458;p5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51"/>
          <p:cNvGrpSpPr/>
          <p:nvPr/>
        </p:nvGrpSpPr>
        <p:grpSpPr>
          <a:xfrm>
            <a:off x="2932631" y="2870052"/>
            <a:ext cx="346056" cy="345674"/>
            <a:chOff x="3752358" y="3817349"/>
            <a:chExt cx="346056" cy="345674"/>
          </a:xfrm>
        </p:grpSpPr>
        <p:sp>
          <p:nvSpPr>
            <p:cNvPr id="1463" name="Google Shape;1463;p5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ree Medical Clinic by Slidesgo">
  <a:themeElements>
    <a:clrScheme name="Simple Light">
      <a:dk1>
        <a:srgbClr val="1D2F4E"/>
      </a:dk1>
      <a:lt1>
        <a:srgbClr val="FAFAFA"/>
      </a:lt1>
      <a:dk2>
        <a:srgbClr val="FFFFFF"/>
      </a:dk2>
      <a:lt2>
        <a:srgbClr val="7BFCFF"/>
      </a:lt2>
      <a:accent1>
        <a:srgbClr val="3BC3F2"/>
      </a:accent1>
      <a:accent2>
        <a:srgbClr val="66A4FF"/>
      </a:accent2>
      <a:accent3>
        <a:srgbClr val="376CC4"/>
      </a:accent3>
      <a:accent4>
        <a:srgbClr val="FFFFFF"/>
      </a:accent4>
      <a:accent5>
        <a:srgbClr val="FFFFFF"/>
      </a:accent5>
      <a:accent6>
        <a:srgbClr val="FFFFFF"/>
      </a:accent6>
      <a:hlink>
        <a:srgbClr val="1D2F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494</Words>
  <Application>Microsoft Office PowerPoint</Application>
  <PresentationFormat>On-screen Show (16:9)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Arial Narrow</vt:lpstr>
      <vt:lpstr>Arial</vt:lpstr>
      <vt:lpstr>Calibri (Titres)</vt:lpstr>
      <vt:lpstr>Archivo Medium</vt:lpstr>
      <vt:lpstr>Figtree</vt:lpstr>
      <vt:lpstr>Archivo</vt:lpstr>
      <vt:lpstr>Free Medical Clinic by Slidesgo</vt:lpstr>
      <vt:lpstr>Gestion Cabinet Médical</vt:lpstr>
      <vt:lpstr>Introduction  </vt:lpstr>
      <vt:lpstr>Fonctionnalités Principales</vt:lpstr>
      <vt:lpstr>Architecture de l'Application Vue </vt:lpstr>
      <vt:lpstr>PowerPoint Presentation</vt:lpstr>
      <vt:lpstr>Possibilités d'Extension du Projet </vt:lpstr>
      <vt:lpstr>Conclusion </vt:lpstr>
      <vt:lpstr>Merci de votre attention..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Cabinet Médical</dc:title>
  <dc:creator>sellami amine</dc:creator>
  <cp:lastModifiedBy>Rabah Guiti</cp:lastModifiedBy>
  <cp:revision>5</cp:revision>
  <dcterms:modified xsi:type="dcterms:W3CDTF">2024-05-22T18:57:57Z</dcterms:modified>
</cp:coreProperties>
</file>