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5D829A-8E74-483C-BCB3-F50471664CD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F198B2-3A2D-45E6-B93B-01FECB5514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8460432" cy="1152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Shubham </a:t>
            </a:r>
            <a:r>
              <a:rPr lang="en-GB" dirty="0" err="1" smtClean="0"/>
              <a:t>Dhungana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780928"/>
            <a:ext cx="595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Array in C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[0]= 5;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[1]= 15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When an array is passed to the function, the name is interpreted as the address. Thus the array to the function is call by reference.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array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 single name for a collection of data values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all of the same data type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subscript notation to identify one of the values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Accessing each of the values in an array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Usually a </a:t>
            </a:r>
            <a:r>
              <a:rPr lang="en-US" sz="3200" dirty="0" smtClean="0">
                <a:latin typeface="Courier New" pitchFamily="49" charset="0"/>
              </a:rPr>
              <a:t>for</a:t>
            </a:r>
            <a:r>
              <a:rPr lang="en-US" sz="3200" dirty="0" smtClean="0"/>
              <a:t>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General syntax for declaring an array: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i="1" dirty="0" smtClean="0">
                <a:latin typeface="Courier New" pitchFamily="49" charset="0"/>
              </a:rPr>
              <a:t>[] </a:t>
            </a:r>
            <a:r>
              <a:rPr lang="en-US" sz="2000" i="1" dirty="0" err="1" smtClean="0">
                <a:latin typeface="Courier New" pitchFamily="49" charset="0"/>
              </a:rPr>
              <a:t>Array_Name</a:t>
            </a:r>
            <a:r>
              <a:rPr lang="en-US" sz="2000" i="1" dirty="0" smtClean="0">
                <a:latin typeface="Courier New" pitchFamily="49" charset="0"/>
              </a:rPr>
              <a:t> = new </a:t>
            </a:r>
            <a:r>
              <a:rPr lang="en-US" sz="2000" i="1" dirty="0" err="1" smtClean="0">
                <a:latin typeface="Courier New" pitchFamily="49" charset="0"/>
              </a:rPr>
              <a:t>Base_Type</a:t>
            </a:r>
            <a:r>
              <a:rPr lang="en-US" sz="2000" i="1" dirty="0" smtClean="0">
                <a:latin typeface="Courier New" pitchFamily="49" charset="0"/>
              </a:rPr>
              <a:t>[Length];</a:t>
            </a:r>
          </a:p>
          <a:p>
            <a:pPr lvl="1">
              <a:buFontTx/>
              <a:buNone/>
            </a:pPr>
            <a:endParaRPr lang="en-US" sz="2000" i="1" dirty="0" smtClean="0">
              <a:latin typeface="Courier New" pitchFamily="49" charset="0"/>
            </a:endParaRPr>
          </a:p>
          <a:p>
            <a:r>
              <a:rPr lang="en-US" sz="2000" dirty="0" smtClean="0"/>
              <a:t>Examples:</a:t>
            </a:r>
            <a:br>
              <a:rPr lang="en-US" sz="2000" dirty="0" smtClean="0"/>
            </a:br>
            <a:r>
              <a:rPr lang="en-US" sz="2000" dirty="0" smtClean="0"/>
              <a:t>80-element array with base type </a:t>
            </a:r>
            <a:r>
              <a:rPr lang="en-US" sz="2000" dirty="0" smtClean="0">
                <a:latin typeface="Courier New" pitchFamily="49" charset="0"/>
              </a:rPr>
              <a:t>char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</a:rPr>
              <a:t>char[] symbol = new char[80];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/>
              <a:t>100-element array of </a:t>
            </a:r>
            <a:r>
              <a:rPr lang="en-US" sz="2000" dirty="0" smtClean="0">
                <a:latin typeface="Courier New" pitchFamily="49" charset="0"/>
              </a:rPr>
              <a:t>double</a:t>
            </a:r>
            <a:r>
              <a:rPr lang="en-US" sz="2000" dirty="0" smtClean="0"/>
              <a:t>s: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</a:rPr>
              <a:t>double[] reading = new double[100];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/>
              <a:t>70-element array of </a:t>
            </a:r>
            <a:r>
              <a:rPr lang="en-US" sz="2000" dirty="0" smtClean="0">
                <a:latin typeface="Courier New" pitchFamily="49" charset="0"/>
              </a:rPr>
              <a:t>Species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</a:rPr>
              <a:t>Species[] specimen = new Species[70];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Multidimensional arrays are those which have more than one dimension.</a:t>
            </a:r>
          </a:p>
          <a:p>
            <a:r>
              <a:rPr lang="en-GB" dirty="0" smtClean="0"/>
              <a:t>Declaration of multidimensional array:</a:t>
            </a:r>
          </a:p>
          <a:p>
            <a:r>
              <a:rPr lang="en-GB" dirty="0" smtClean="0"/>
              <a:t>Type </a:t>
            </a:r>
            <a:r>
              <a:rPr lang="en-GB" dirty="0" err="1" smtClean="0"/>
              <a:t>array_name</a:t>
            </a:r>
            <a:r>
              <a:rPr lang="en-GB" dirty="0" smtClean="0"/>
              <a:t>[size of row] [size of </a:t>
            </a:r>
            <a:r>
              <a:rPr lang="en-GB" dirty="0" err="1" smtClean="0"/>
              <a:t>cloumn</a:t>
            </a:r>
            <a:r>
              <a:rPr lang="en-GB" dirty="0" smtClean="0"/>
              <a:t>];</a:t>
            </a:r>
          </a:p>
          <a:p>
            <a:r>
              <a:rPr lang="en-GB" dirty="0" smtClean="0"/>
              <a:t>Like one dimensional </a:t>
            </a:r>
            <a:r>
              <a:rPr lang="en-GB" dirty="0" err="1" smtClean="0"/>
              <a:t>arrray</a:t>
            </a:r>
            <a:r>
              <a:rPr lang="en-GB" dirty="0" smtClean="0"/>
              <a:t>, </a:t>
            </a:r>
            <a:r>
              <a:rPr lang="en-GB" dirty="0" err="1" smtClean="0"/>
              <a:t>mulridimensional</a:t>
            </a:r>
            <a:r>
              <a:rPr lang="en-GB" dirty="0" smtClean="0"/>
              <a:t> array can be initialized at the time of array </a:t>
            </a:r>
            <a:r>
              <a:rPr lang="en-GB" dirty="0" err="1" smtClean="0"/>
              <a:t>defination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array1[2] [3]={ {1,2,2}, {1,2,3}};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Declaring Function with array as a parameter</a:t>
            </a:r>
          </a:p>
          <a:p>
            <a:r>
              <a:rPr lang="en-US" dirty="0"/>
              <a:t>There are two possible ways to do so, one by using call by value and other by using call by reference.</a:t>
            </a:r>
          </a:p>
          <a:p>
            <a:r>
              <a:rPr lang="en-US" dirty="0"/>
              <a:t>We can either have an array as a parameter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[]);</a:t>
            </a:r>
          </a:p>
          <a:p>
            <a:r>
              <a:rPr lang="en-US" dirty="0"/>
              <a:t>Or, we can have a pointer in the parameter list, to hold the base address of our </a:t>
            </a:r>
            <a:r>
              <a:rPr lang="en-US" dirty="0" smtClean="0"/>
              <a:t>array.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 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arrays as parameter to </a:t>
            </a:r>
            <a:r>
              <a:rPr lang="en-US" dirty="0" smtClean="0"/>
              <a:t>function//just passing one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[] = { 2, 3, 4 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[2]);        //Passing array element </a:t>
            </a:r>
            <a:r>
              <a:rPr lang="en-US" dirty="0" err="1" smtClean="0"/>
              <a:t>myArray</a:t>
            </a:r>
            <a:r>
              <a:rPr lang="en-US" dirty="0" smtClean="0"/>
              <a:t>[2] only.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("%d", a);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Passing a complete One-dimensional array to a </a:t>
            </a:r>
            <a:r>
              <a:rPr lang="en-US" sz="4000" dirty="0" smtClean="0"/>
              <a:t>function// passing an entire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findAverage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marks[]);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float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marks[] = {99, 90, 96, 93, 95};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avg</a:t>
            </a:r>
            <a:r>
              <a:rPr lang="en-US" dirty="0" smtClean="0"/>
              <a:t> = </a:t>
            </a:r>
            <a:r>
              <a:rPr lang="en-US" dirty="0" err="1" smtClean="0"/>
              <a:t>findAverage</a:t>
            </a:r>
            <a:r>
              <a:rPr lang="en-US" dirty="0" smtClean="0"/>
              <a:t>(marks);       // name of the array is passed as argument.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("Average marks = %.1f", </a:t>
            </a:r>
            <a:r>
              <a:rPr lang="en-US" dirty="0" err="1" smtClean="0"/>
              <a:t>avg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findAverage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marks[])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sum = 0;</a:t>
            </a:r>
          </a:p>
          <a:p>
            <a:r>
              <a:rPr lang="en-US" dirty="0" smtClean="0"/>
              <a:t>    float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4;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sum += marks[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avg</a:t>
            </a:r>
            <a:r>
              <a:rPr lang="en-US" dirty="0" smtClean="0"/>
              <a:t> = (sum / 5);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 – call by reference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a[]);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[] = { 2, 3, 4 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("Array before function is called\n");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for(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t",myArray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giveMeArray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	      </a:t>
            </a:r>
            <a:r>
              <a:rPr lang="en-US" dirty="0" err="1" smtClean="0"/>
              <a:t>printf</a:t>
            </a:r>
            <a:r>
              <a:rPr lang="en-US" dirty="0" smtClean="0"/>
              <a:t>("Array before function is called\n");</a:t>
            </a:r>
          </a:p>
          <a:p>
            <a:r>
              <a:rPr lang="en-US" dirty="0" smtClean="0"/>
              <a:t>	      for( j=0; j&lt;3; j++)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t",myArray</a:t>
            </a:r>
            <a:r>
              <a:rPr lang="en-US" dirty="0" smtClean="0"/>
              <a:t>[j]);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1597</TotalTime>
  <Words>490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Introduction to programming</vt:lpstr>
      <vt:lpstr>Slide 2</vt:lpstr>
      <vt:lpstr>Creating Array</vt:lpstr>
      <vt:lpstr>Multidimensional Array </vt:lpstr>
      <vt:lpstr>Array in function</vt:lpstr>
      <vt:lpstr>Passing arrays as parameter to function//just passing one value </vt:lpstr>
      <vt:lpstr>Passing a complete One-dimensional array to a function// passing an entire function </vt:lpstr>
      <vt:lpstr>Slide 8</vt:lpstr>
      <vt:lpstr> Array – call by reference example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Shubham</dc:creator>
  <cp:lastModifiedBy>Shubham</cp:lastModifiedBy>
  <cp:revision>4</cp:revision>
  <dcterms:created xsi:type="dcterms:W3CDTF">2019-12-15T12:23:19Z</dcterms:created>
  <dcterms:modified xsi:type="dcterms:W3CDTF">2019-12-16T15:01:18Z</dcterms:modified>
</cp:coreProperties>
</file>