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9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6" r:id="rId11"/>
    <p:sldId id="262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95A3A-8E2A-4A8E-8ED1-2AAC1D81E6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58B8CE-912E-4B77-A961-4405C01E7D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88640"/>
            <a:ext cx="6477000" cy="144016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Introduction to programming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Shubham </a:t>
            </a:r>
            <a:r>
              <a:rPr lang="en-GB" dirty="0" err="1" smtClean="0"/>
              <a:t>Dhungana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59632" y="184482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lang="en-GB" sz="4400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 in C</a:t>
            </a:r>
            <a:endParaRPr kumimoji="0" lang="en-US" sz="44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2. </a:t>
            </a:r>
            <a:r>
              <a:rPr lang="en-GB" b="1" dirty="0" err="1" smtClean="0"/>
              <a:t>strlen</a:t>
            </a:r>
            <a:r>
              <a:rPr lang="en-GB" b="1" dirty="0" smtClean="0"/>
              <a:t>() function</a:t>
            </a:r>
          </a:p>
          <a:p>
            <a:r>
              <a:rPr lang="en-GB" dirty="0" smtClean="0"/>
              <a:t>returns the length of the string passed.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variable= </a:t>
            </a:r>
            <a:r>
              <a:rPr lang="en-GB" dirty="0" err="1" smtClean="0"/>
              <a:t>strlen</a:t>
            </a:r>
            <a:r>
              <a:rPr lang="en-GB" dirty="0" smtClean="0"/>
              <a:t>(string);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: char name[30];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len</a:t>
            </a:r>
            <a:r>
              <a:rPr lang="en-GB" dirty="0" smtClean="0"/>
              <a:t>= </a:t>
            </a:r>
            <a:r>
              <a:rPr lang="en-GB" dirty="0" err="1" smtClean="0"/>
              <a:t>strlen</a:t>
            </a:r>
            <a:r>
              <a:rPr lang="en-GB" dirty="0" smtClean="0"/>
              <a:t>(name);</a:t>
            </a:r>
          </a:p>
          <a:p>
            <a:r>
              <a:rPr lang="en-GB" dirty="0" smtClean="0"/>
              <a:t>suppose : name entered is : Computer</a:t>
            </a:r>
          </a:p>
          <a:p>
            <a:r>
              <a:rPr lang="en-GB" dirty="0" err="1" smtClean="0"/>
              <a:t>len</a:t>
            </a:r>
            <a:r>
              <a:rPr lang="en-GB" dirty="0" smtClean="0"/>
              <a:t> will be 8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3. </a:t>
            </a:r>
            <a:r>
              <a:rPr lang="en-GB" b="1" dirty="0" err="1" smtClean="0"/>
              <a:t>strcat</a:t>
            </a:r>
            <a:r>
              <a:rPr lang="en-GB" b="1" dirty="0" smtClean="0"/>
              <a:t>() function:</a:t>
            </a:r>
          </a:p>
          <a:p>
            <a:r>
              <a:rPr lang="en-GB" dirty="0" smtClean="0"/>
              <a:t>it concatenates two strings.</a:t>
            </a:r>
          </a:p>
          <a:p>
            <a:r>
              <a:rPr lang="en-GB" dirty="0" err="1" smtClean="0"/>
              <a:t>sy</a:t>
            </a:r>
            <a:endParaRPr lang="en-GB" dirty="0" smtClean="0"/>
          </a:p>
          <a:p>
            <a:r>
              <a:rPr lang="en-GB" dirty="0" err="1" smtClean="0"/>
              <a:t>strcat</a:t>
            </a:r>
            <a:r>
              <a:rPr lang="en-GB" dirty="0" smtClean="0"/>
              <a:t>(string1,string2);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4.strcmp() function </a:t>
            </a:r>
          </a:p>
          <a:p>
            <a:r>
              <a:rPr lang="en-GB" dirty="0" smtClean="0"/>
              <a:t>compares the two string if they are same or different.</a:t>
            </a:r>
          </a:p>
          <a:p>
            <a:r>
              <a:rPr lang="en-GB" dirty="0" smtClean="0"/>
              <a:t>The function accepts two strings as parameter and returns an integer whose value is: </a:t>
            </a:r>
          </a:p>
          <a:p>
            <a:r>
              <a:rPr lang="en-GB" dirty="0" smtClean="0"/>
              <a:t>less than 0- if first string is less than second</a:t>
            </a:r>
          </a:p>
          <a:p>
            <a:r>
              <a:rPr lang="en-GB" dirty="0" smtClean="0"/>
              <a:t>0- if both are same</a:t>
            </a:r>
          </a:p>
          <a:p>
            <a:r>
              <a:rPr lang="en-GB" dirty="0" smtClean="0"/>
              <a:t>greater than 0- if first string is greater than second.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is an array of characters, </a:t>
            </a:r>
            <a:r>
              <a:rPr lang="en-GB" dirty="0" err="1" smtClean="0"/>
              <a:t>i.e</a:t>
            </a:r>
            <a:r>
              <a:rPr lang="en-GB" dirty="0" smtClean="0"/>
              <a:t> characters are arranged one after another in memory.</a:t>
            </a:r>
          </a:p>
          <a:p>
            <a:r>
              <a:rPr lang="en-GB" dirty="0" smtClean="0"/>
              <a:t>A string is always terminated by ‘\0’- Null.</a:t>
            </a:r>
          </a:p>
          <a:p>
            <a:r>
              <a:rPr lang="en-GB" dirty="0" smtClean="0"/>
              <a:t>The terminating null ‘\0’ character is very important because it is the only way for the string handling function to know the end of the string.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Initializing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char name[]={‘H’ , ’e’, ‘l’ , ‘l’,’\0’};</a:t>
            </a:r>
          </a:p>
          <a:p>
            <a:r>
              <a:rPr lang="en-GB" dirty="0" smtClean="0"/>
              <a:t>Or </a:t>
            </a:r>
          </a:p>
          <a:p>
            <a:r>
              <a:rPr lang="en-GB" dirty="0" smtClean="0"/>
              <a:t>char name[]={“ Hello”};</a:t>
            </a:r>
          </a:p>
          <a:p>
            <a:r>
              <a:rPr lang="en-GB" dirty="0" smtClean="0"/>
              <a:t>The characters of the string are enclosed within a pair of double quotes. </a:t>
            </a:r>
          </a:p>
          <a:p>
            <a:r>
              <a:rPr lang="en-GB" dirty="0" smtClean="0"/>
              <a:t>It is important to note that all the strings must end with a null character(\0), which has a numerical value of 0 in ASCII.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Example1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main(){</a:t>
            </a:r>
          </a:p>
          <a:p>
            <a:r>
              <a:rPr lang="en-GB" dirty="0" smtClean="0"/>
              <a:t>Char name[]={“hello world”};</a:t>
            </a:r>
          </a:p>
          <a:p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=0;</a:t>
            </a:r>
          </a:p>
          <a:p>
            <a:r>
              <a:rPr lang="en-GB" dirty="0" err="1" smtClean="0"/>
              <a:t>printf</a:t>
            </a:r>
            <a:r>
              <a:rPr lang="en-GB" dirty="0" smtClean="0"/>
              <a:t>{“\n the name in discrete form: \n”};</a:t>
            </a:r>
          </a:p>
          <a:p>
            <a:r>
              <a:rPr lang="en-GB" dirty="0" smtClean="0"/>
              <a:t>while( name[</a:t>
            </a:r>
            <a:r>
              <a:rPr lang="en-GB" dirty="0" err="1" smtClean="0"/>
              <a:t>i</a:t>
            </a:r>
            <a:r>
              <a:rPr lang="en-GB" dirty="0" smtClean="0"/>
              <a:t>] != ‘\0’)</a:t>
            </a:r>
          </a:p>
          <a:p>
            <a:r>
              <a:rPr lang="en-GB" dirty="0" smtClean="0"/>
              <a:t>{ </a:t>
            </a:r>
            <a:r>
              <a:rPr lang="en-GB" dirty="0" err="1" smtClean="0"/>
              <a:t>printf</a:t>
            </a:r>
            <a:r>
              <a:rPr lang="en-GB" dirty="0" smtClean="0"/>
              <a:t>(“\t %c”, name[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r>
              <a:rPr lang="en-GB" dirty="0" err="1" smtClean="0"/>
              <a:t>i</a:t>
            </a:r>
            <a:r>
              <a:rPr lang="en-GB" dirty="0" smtClean="0"/>
              <a:t>++;}</a:t>
            </a:r>
          </a:p>
          <a:p>
            <a:r>
              <a:rPr lang="en-GB" dirty="0" smtClean="0"/>
              <a:t>return 0;}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String itsel</a:t>
            </a:r>
            <a:r>
              <a:rPr lang="en-GB" dirty="0"/>
              <a:t>f</a:t>
            </a:r>
            <a:r>
              <a:rPr lang="en-GB" dirty="0" smtClean="0"/>
              <a:t> an array of strings.</a:t>
            </a:r>
          </a:p>
          <a:p>
            <a:r>
              <a:rPr lang="en-GB" dirty="0" smtClean="0"/>
              <a:t>lets declare 2d array:</a:t>
            </a:r>
          </a:p>
          <a:p>
            <a:r>
              <a:rPr lang="en-GB" dirty="0" smtClean="0"/>
              <a:t>char </a:t>
            </a:r>
            <a:r>
              <a:rPr lang="en-GB" dirty="0" err="1" smtClean="0"/>
              <a:t>string_name</a:t>
            </a:r>
            <a:r>
              <a:rPr lang="en-GB" dirty="0" smtClean="0"/>
              <a:t>[size1][size2];</a:t>
            </a:r>
          </a:p>
          <a:p>
            <a:r>
              <a:rPr lang="en-GB" dirty="0" smtClean="0"/>
              <a:t>for example:</a:t>
            </a:r>
          </a:p>
          <a:p>
            <a:r>
              <a:rPr lang="en-GB" dirty="0" smtClean="0"/>
              <a:t>char </a:t>
            </a:r>
            <a:r>
              <a:rPr lang="en-GB" dirty="0" err="1" smtClean="0"/>
              <a:t>st</a:t>
            </a:r>
            <a:r>
              <a:rPr lang="en-GB" dirty="0" smtClean="0"/>
              <a:t>[3][5];</a:t>
            </a:r>
          </a:p>
          <a:p>
            <a:r>
              <a:rPr lang="en-GB" dirty="0" smtClean="0"/>
              <a:t>represents 3 strings of 5 characters.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main()</a:t>
            </a:r>
          </a:p>
          <a:p>
            <a:r>
              <a:rPr lang="en-GB" dirty="0" smtClean="0"/>
              <a:t>{char </a:t>
            </a:r>
            <a:r>
              <a:rPr lang="en-GB" dirty="0" err="1" smtClean="0"/>
              <a:t>st</a:t>
            </a:r>
            <a:r>
              <a:rPr lang="en-GB" dirty="0" smtClean="0"/>
              <a:t>[3][10];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;</a:t>
            </a:r>
          </a:p>
          <a:p>
            <a:r>
              <a:rPr lang="en-GB" dirty="0" err="1" smtClean="0"/>
              <a:t>printf</a:t>
            </a:r>
            <a:r>
              <a:rPr lang="en-GB" dirty="0" smtClean="0"/>
              <a:t>(“ enter 3 strings \n”);</a:t>
            </a:r>
          </a:p>
          <a:p>
            <a:r>
              <a:rPr lang="en-GB" dirty="0" smtClean="0"/>
              <a:t>for(</a:t>
            </a:r>
            <a:r>
              <a:rPr lang="en-GB" dirty="0" err="1" smtClean="0"/>
              <a:t>i</a:t>
            </a:r>
            <a:r>
              <a:rPr lang="en-GB" dirty="0" smtClean="0"/>
              <a:t>=0;i&lt;3; </a:t>
            </a:r>
            <a:r>
              <a:rPr lang="en-GB" dirty="0" err="1" smtClean="0"/>
              <a:t>i</a:t>
            </a:r>
            <a:r>
              <a:rPr lang="en-GB" dirty="0" smtClean="0"/>
              <a:t>++)</a:t>
            </a:r>
          </a:p>
          <a:p>
            <a:r>
              <a:rPr lang="en-GB" dirty="0" err="1" smtClean="0"/>
              <a:t>scanf</a:t>
            </a:r>
            <a:r>
              <a:rPr lang="en-GB" dirty="0" smtClean="0"/>
              <a:t>(“%s”, </a:t>
            </a:r>
            <a:r>
              <a:rPr lang="en-GB" dirty="0" err="1" smtClean="0"/>
              <a:t>st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r>
              <a:rPr lang="en-GB" dirty="0" err="1" smtClean="0"/>
              <a:t>printf</a:t>
            </a:r>
            <a:r>
              <a:rPr lang="en-GB" dirty="0" smtClean="0"/>
              <a:t>(“ you entered the following strings\n”);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for(</a:t>
            </a:r>
            <a:r>
              <a:rPr lang="en-GB" dirty="0" err="1" smtClean="0"/>
              <a:t>i</a:t>
            </a:r>
            <a:r>
              <a:rPr lang="en-GB" dirty="0" smtClean="0"/>
              <a:t>=0;i&lt;3;i++)</a:t>
            </a:r>
          </a:p>
          <a:p>
            <a:r>
              <a:rPr lang="en-GB" dirty="0" smtClean="0"/>
              <a:t>{</a:t>
            </a:r>
          </a:p>
          <a:p>
            <a:r>
              <a:rPr lang="en-GB" dirty="0" err="1" smtClean="0"/>
              <a:t>printf</a:t>
            </a:r>
            <a:r>
              <a:rPr lang="en-GB" dirty="0" smtClean="0"/>
              <a:t>(“%s\</a:t>
            </a:r>
            <a:r>
              <a:rPr lang="en-GB" dirty="0" err="1" smtClean="0"/>
              <a:t>n”,st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]);</a:t>
            </a:r>
          </a:p>
          <a:p>
            <a:r>
              <a:rPr lang="en-GB" dirty="0" smtClean="0"/>
              <a:t>} return 0;</a:t>
            </a:r>
          </a:p>
          <a:p>
            <a:r>
              <a:rPr lang="en-GB" dirty="0" smtClean="0"/>
              <a:t>}</a:t>
            </a:r>
          </a:p>
          <a:p>
            <a:r>
              <a:rPr lang="en-GB" i="1" dirty="0" smtClean="0"/>
              <a:t>output:</a:t>
            </a:r>
          </a:p>
          <a:p>
            <a:r>
              <a:rPr lang="en-GB" dirty="0" smtClean="0"/>
              <a:t>enter 3 strings</a:t>
            </a:r>
          </a:p>
          <a:p>
            <a:r>
              <a:rPr lang="en-GB" i="1" dirty="0" err="1" smtClean="0"/>
              <a:t>aaa</a:t>
            </a:r>
            <a:endParaRPr lang="en-GB" i="1" dirty="0" smtClean="0"/>
          </a:p>
          <a:p>
            <a:r>
              <a:rPr lang="en-GB" i="1" dirty="0" err="1" smtClean="0"/>
              <a:t>bbb</a:t>
            </a:r>
            <a:endParaRPr lang="en-GB" i="1" dirty="0" smtClean="0"/>
          </a:p>
          <a:p>
            <a:r>
              <a:rPr lang="en-GB" i="1" dirty="0" err="1" smtClean="0"/>
              <a:t>ccccc</a:t>
            </a:r>
            <a:endParaRPr lang="en-GB" i="1" dirty="0" smtClean="0"/>
          </a:p>
          <a:p>
            <a:r>
              <a:rPr lang="en-GB" dirty="0" smtClean="0"/>
              <a:t>you entered the following strings</a:t>
            </a:r>
          </a:p>
          <a:p>
            <a:r>
              <a:rPr lang="en-GB" i="1" dirty="0" err="1" smtClean="0"/>
              <a:t>aaa</a:t>
            </a:r>
            <a:endParaRPr lang="en-GB" i="1" dirty="0" smtClean="0"/>
          </a:p>
          <a:p>
            <a:r>
              <a:rPr lang="en-GB" i="1" dirty="0" err="1" smtClean="0"/>
              <a:t>bbb</a:t>
            </a:r>
            <a:endParaRPr lang="en-GB" i="1" dirty="0" smtClean="0"/>
          </a:p>
          <a:p>
            <a:r>
              <a:rPr lang="en-GB" i="1" dirty="0" err="1" smtClean="0"/>
              <a:t>ccccc</a:t>
            </a:r>
            <a:endParaRPr lang="en-GB" i="1" dirty="0" smtClean="0"/>
          </a:p>
          <a:p>
            <a:endParaRPr lang="en-GB" dirty="0" smtClean="0"/>
          </a:p>
          <a:p>
            <a:endParaRPr lang="en-GB" i="1" dirty="0" smtClean="0"/>
          </a:p>
          <a:p>
            <a:endParaRPr 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handling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library or built in functions.</a:t>
            </a:r>
          </a:p>
          <a:p>
            <a:r>
              <a:rPr lang="en-GB" dirty="0" smtClean="0"/>
              <a:t>strings functions are defined under the header file: </a:t>
            </a:r>
            <a:r>
              <a:rPr lang="en-GB" dirty="0" err="1" smtClean="0"/>
              <a:t>string.h</a:t>
            </a:r>
            <a:endParaRPr lang="en-GB" dirty="0" smtClean="0"/>
          </a:p>
          <a:p>
            <a:r>
              <a:rPr lang="en-GB" dirty="0" smtClean="0"/>
              <a:t>some of these functions are:</a:t>
            </a:r>
          </a:p>
          <a:p>
            <a:r>
              <a:rPr lang="en-GB" dirty="0" err="1" smtClean="0"/>
              <a:t>strlen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strcpy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strcat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strcmp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strrev</a:t>
            </a:r>
            <a:r>
              <a:rPr lang="en-GB" dirty="0" smtClean="0"/>
              <a:t>()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of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1. </a:t>
            </a:r>
            <a:r>
              <a:rPr lang="en-US" b="1" dirty="0" err="1" smtClean="0"/>
              <a:t>strcpy</a:t>
            </a:r>
            <a:r>
              <a:rPr lang="en-US" b="1" dirty="0" smtClean="0"/>
              <a:t>() Function</a:t>
            </a:r>
          </a:p>
          <a:p>
            <a:pPr>
              <a:buNone/>
            </a:pPr>
            <a:r>
              <a:rPr lang="en-US" dirty="0" smtClean="0"/>
              <a:t>copy one string into another, using the </a:t>
            </a:r>
            <a:r>
              <a:rPr lang="en-US" dirty="0" err="1" smtClean="0"/>
              <a:t>strcpy</a:t>
            </a:r>
            <a:r>
              <a:rPr lang="en-US" dirty="0" smtClean="0"/>
              <a:t>() method defined under the </a:t>
            </a:r>
            <a:r>
              <a:rPr lang="en-US" b="1" dirty="0" err="1" smtClean="0"/>
              <a:t>string.h</a:t>
            </a:r>
            <a:r>
              <a:rPr lang="en-US" dirty="0" smtClean="0"/>
              <a:t> library.</a:t>
            </a:r>
          </a:p>
          <a:p>
            <a:pPr>
              <a:buNone/>
            </a:pPr>
            <a:r>
              <a:rPr lang="en-US" dirty="0" err="1" smtClean="0"/>
              <a:t>strcpy</a:t>
            </a:r>
            <a:r>
              <a:rPr lang="en-US" dirty="0" smtClean="0"/>
              <a:t>(destination, source) is a system defined method used to copy the source string into the destination variable.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810</TotalTime>
  <Words>485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Introduction to programming </vt:lpstr>
      <vt:lpstr>String</vt:lpstr>
      <vt:lpstr>Initializing Strings</vt:lpstr>
      <vt:lpstr>Example1 :</vt:lpstr>
      <vt:lpstr>Array of Strings</vt:lpstr>
      <vt:lpstr>Example 1</vt:lpstr>
      <vt:lpstr>Slide 7</vt:lpstr>
      <vt:lpstr>String handling function</vt:lpstr>
      <vt:lpstr>functions of string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Shubham</dc:creator>
  <cp:lastModifiedBy>Shubham</cp:lastModifiedBy>
  <cp:revision>5</cp:revision>
  <dcterms:created xsi:type="dcterms:W3CDTF">2019-12-19T14:27:31Z</dcterms:created>
  <dcterms:modified xsi:type="dcterms:W3CDTF">2019-12-20T03:57:54Z</dcterms:modified>
</cp:coreProperties>
</file>