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9712-1BD3-44F1-8EC5-2DC0B9C7E40B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FB8F-1075-48A9-AAE6-E8BB0E1FBB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array name by itself is a </a:t>
            </a:r>
            <a:r>
              <a:rPr lang="en-GB" dirty="0" err="1" smtClean="0"/>
              <a:t>ponter</a:t>
            </a:r>
            <a:r>
              <a:rPr lang="en-GB" dirty="0" smtClean="0"/>
              <a:t> which represents the base </a:t>
            </a:r>
            <a:r>
              <a:rPr lang="en-GB" dirty="0" err="1" smtClean="0"/>
              <a:t>addressof</a:t>
            </a:r>
            <a:r>
              <a:rPr lang="en-GB" dirty="0" smtClean="0"/>
              <a:t> the array.</a:t>
            </a:r>
          </a:p>
          <a:p>
            <a:r>
              <a:rPr lang="en-GB" dirty="0" smtClean="0"/>
              <a:t>Thus if a is a array of 5 elements: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a[5];</a:t>
            </a:r>
          </a:p>
          <a:p>
            <a:r>
              <a:rPr lang="en-GB" dirty="0" smtClean="0"/>
              <a:t>Then the address of the first array element can be expressed as either &amp;a[0] or simple as a. *a gives the value.</a:t>
            </a:r>
          </a:p>
          <a:p>
            <a:r>
              <a:rPr lang="en-GB" dirty="0" smtClean="0"/>
              <a:t>The address of second array element can be represented as` &amp;a[1] or (a+1).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x[3]={1,2,3};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 \t %d \t %p \</a:t>
            </a:r>
            <a:r>
              <a:rPr lang="en-US" dirty="0" err="1" smtClean="0"/>
              <a:t>n",i</a:t>
            </a:r>
            <a:r>
              <a:rPr lang="en-US" dirty="0" smtClean="0"/>
              <a:t>,*(</a:t>
            </a:r>
            <a:r>
              <a:rPr lang="en-US" dirty="0" err="1" smtClean="0"/>
              <a:t>x+i</a:t>
            </a:r>
            <a:r>
              <a:rPr lang="en-US" dirty="0" smtClean="0"/>
              <a:t>),(</a:t>
            </a:r>
            <a:r>
              <a:rPr lang="en-US" dirty="0" err="1" smtClean="0"/>
              <a:t>x+i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0        1       000000000062FE40</a:t>
            </a:r>
          </a:p>
          <a:p>
            <a:pPr>
              <a:buNone/>
            </a:pPr>
            <a:r>
              <a:rPr lang="en-US" dirty="0" smtClean="0"/>
              <a:t>1        2       000000000062FE44</a:t>
            </a:r>
          </a:p>
          <a:p>
            <a:pPr>
              <a:buNone/>
            </a:pPr>
            <a:r>
              <a:rPr lang="en-US" dirty="0" smtClean="0"/>
              <a:t>2        3       000000000062FE48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pointer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</a:t>
            </a:r>
          </a:p>
          <a:p>
            <a:r>
              <a:rPr lang="en-GB" dirty="0" err="1" smtClean="0"/>
              <a:t>return_type</a:t>
            </a:r>
            <a:r>
              <a:rPr lang="en-GB" dirty="0" smtClean="0"/>
              <a:t>  function( *parameter);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myfuncn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*var1, </a:t>
            </a:r>
            <a:r>
              <a:rPr lang="en-US" dirty="0" err="1"/>
              <a:t>int</a:t>
            </a:r>
            <a:r>
              <a:rPr lang="en-US" dirty="0"/>
              <a:t> var2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/>
              <a:t>/* The pointer var1 is pointing to the first element of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the array and the var2 is the size of the array. In the 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/>
              <a:t>loop we are incrementing pointer so that it points to * the next element of the array on each increment. * </a:t>
            </a:r>
            <a:r>
              <a:rPr lang="en-US" dirty="0" smtClean="0"/>
              <a:t>*/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x=0; x&lt;var2; x++)</a:t>
            </a:r>
          </a:p>
          <a:p>
            <a:r>
              <a:rPr lang="en-US" dirty="0" smtClean="0"/>
              <a:t> {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("Value of </a:t>
            </a:r>
            <a:r>
              <a:rPr lang="en-US" dirty="0" err="1" smtClean="0"/>
              <a:t>var_arr</a:t>
            </a:r>
            <a:r>
              <a:rPr lang="en-US" dirty="0" smtClean="0"/>
              <a:t>[%d] is: %d \n", x, *var1);</a:t>
            </a:r>
          </a:p>
          <a:p>
            <a:r>
              <a:rPr lang="en-US" dirty="0" smtClean="0"/>
              <a:t> /*increment pointer for next element fetch*/ var1++;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 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var_arr</a:t>
            </a:r>
            <a:r>
              <a:rPr lang="en-US" dirty="0" smtClean="0"/>
              <a:t>[] = {11, 22, 33, 44, 55, 66, 77}; </a:t>
            </a:r>
            <a:r>
              <a:rPr lang="en-US" dirty="0" err="1" smtClean="0"/>
              <a:t>myfuncn</a:t>
            </a:r>
            <a:r>
              <a:rPr lang="en-US" dirty="0" smtClean="0"/>
              <a:t>(</a:t>
            </a:r>
            <a:r>
              <a:rPr lang="en-US" dirty="0" err="1" smtClean="0"/>
              <a:t>var_arr</a:t>
            </a:r>
            <a:r>
              <a:rPr lang="en-US" dirty="0" smtClean="0"/>
              <a:t>, 7); </a:t>
            </a:r>
          </a:p>
          <a:p>
            <a:r>
              <a:rPr lang="en-US" dirty="0" smtClean="0"/>
              <a:t>return 0;</a:t>
            </a:r>
          </a:p>
          <a:p>
            <a:r>
              <a:rPr lang="en-GB" dirty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and 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already known tat a string is an array of characters.</a:t>
            </a:r>
          </a:p>
          <a:p>
            <a:r>
              <a:rPr lang="en-GB" dirty="0" smtClean="0"/>
              <a:t>An array is closely related to pointer ,</a:t>
            </a:r>
            <a:r>
              <a:rPr lang="en-GB" dirty="0" err="1" smtClean="0"/>
              <a:t>i.e</a:t>
            </a:r>
            <a:r>
              <a:rPr lang="en-GB" dirty="0" smtClean="0"/>
              <a:t> array name itself is a pointer which points to the first element of the array.</a:t>
            </a:r>
          </a:p>
          <a:p>
            <a:r>
              <a:rPr lang="en-GB" dirty="0" smtClean="0"/>
              <a:t>Therefore we can say array and string are closely related.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Memory </a:t>
            </a:r>
            <a:r>
              <a:rPr lang="en-US" b="1" dirty="0" smtClean="0"/>
              <a:t>Allocation</a:t>
            </a:r>
            <a:r>
              <a:rPr lang="en-US" dirty="0" smtClean="0"/>
              <a:t>:</a:t>
            </a:r>
          </a:p>
          <a:p>
            <a:r>
              <a:rPr lang="en-US" b="1" dirty="0"/>
              <a:t>Dynamic memory allocation</a:t>
            </a:r>
            <a:r>
              <a:rPr lang="en-US" dirty="0"/>
              <a:t> refers to managing system </a:t>
            </a:r>
            <a:r>
              <a:rPr lang="en-US" b="1" dirty="0"/>
              <a:t>memory</a:t>
            </a:r>
            <a:r>
              <a:rPr lang="en-US" dirty="0"/>
              <a:t> at runtime. </a:t>
            </a:r>
            <a:r>
              <a:rPr lang="en-US" b="1" dirty="0"/>
              <a:t>Dynamic memory</a:t>
            </a:r>
            <a:r>
              <a:rPr lang="en-US" dirty="0"/>
              <a:t> management in C programming language is performed via a group four functions named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/>
              <a:t>(), and free()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Pointer is a special kind of variable  which stores the memory address instead of the value. </a:t>
            </a:r>
          </a:p>
          <a:p>
            <a:r>
              <a:rPr lang="en-GB" dirty="0" smtClean="0"/>
              <a:t>A pointer variable is declared with a specific type.</a:t>
            </a:r>
          </a:p>
          <a:p>
            <a:r>
              <a:rPr lang="en-GB" dirty="0" smtClean="0"/>
              <a:t>A pointer can have any name, that is legal for other variable.</a:t>
            </a:r>
          </a:p>
          <a:p>
            <a:r>
              <a:rPr lang="en-GB" dirty="0" smtClean="0"/>
              <a:t>The name of the pointer is always preceded by ‘*’ operator.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operator *, used </a:t>
            </a:r>
            <a:r>
              <a:rPr lang="en-GB" dirty="0" err="1" smtClean="0"/>
              <a:t>infront</a:t>
            </a:r>
            <a:r>
              <a:rPr lang="en-GB" dirty="0" smtClean="0"/>
              <a:t> variable are called pointer, indirection or dereference operator.</a:t>
            </a:r>
          </a:p>
          <a:p>
            <a:pPr>
              <a:buNone/>
            </a:pPr>
            <a:r>
              <a:rPr lang="en-GB" dirty="0" smtClean="0"/>
              <a:t>Pointer declaration: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Syntax:</a:t>
            </a:r>
          </a:p>
          <a:p>
            <a:r>
              <a:rPr lang="en-GB" dirty="0" smtClean="0"/>
              <a:t>Data _type  *</a:t>
            </a:r>
            <a:r>
              <a:rPr lang="en-GB" dirty="0" err="1" smtClean="0"/>
              <a:t>pointer_name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Void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void pointer is a special type of pointer, which can point to any type of variables</a:t>
            </a:r>
          </a:p>
          <a:p>
            <a:r>
              <a:rPr lang="en-GB" dirty="0" smtClean="0"/>
              <a:t>Example: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main()</a:t>
            </a:r>
          </a:p>
          <a:p>
            <a:r>
              <a:rPr lang="en-GB" dirty="0" smtClean="0"/>
              <a:t>{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 a= 10</a:t>
            </a:r>
            <a:r>
              <a:rPr lang="en-GB" dirty="0"/>
              <a:t>;</a:t>
            </a:r>
            <a:r>
              <a:rPr lang="en-GB" dirty="0" smtClean="0"/>
              <a:t> double b= 20.5;</a:t>
            </a:r>
          </a:p>
          <a:p>
            <a:r>
              <a:rPr lang="en-GB" dirty="0" smtClean="0"/>
              <a:t>void *p;</a:t>
            </a:r>
          </a:p>
          <a:p>
            <a:r>
              <a:rPr lang="en-GB" dirty="0" smtClean="0"/>
              <a:t>V=&amp;a;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/* however it is important to set a type before it is being accessed*/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(“a=%d”, ((</a:t>
            </a:r>
            <a:r>
              <a:rPr lang="en-GB" dirty="0" err="1" smtClean="0"/>
              <a:t>int</a:t>
            </a:r>
            <a:r>
              <a:rPr lang="en-GB" dirty="0" smtClean="0"/>
              <a:t> *) p);</a:t>
            </a:r>
          </a:p>
          <a:p>
            <a:r>
              <a:rPr lang="en-GB" dirty="0" smtClean="0"/>
              <a:t>p= &amp;b;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(“b=%</a:t>
            </a:r>
            <a:r>
              <a:rPr lang="en-GB" dirty="0" smtClean="0"/>
              <a:t>lf</a:t>
            </a:r>
            <a:r>
              <a:rPr lang="en-GB" dirty="0" smtClean="0"/>
              <a:t>”, ((</a:t>
            </a:r>
            <a:r>
              <a:rPr lang="en-GB" dirty="0" smtClean="0"/>
              <a:t>double</a:t>
            </a:r>
            <a:r>
              <a:rPr lang="en-GB" dirty="0" smtClean="0"/>
              <a:t> *) p);</a:t>
            </a:r>
          </a:p>
          <a:p>
            <a:r>
              <a:rPr lang="en-GB" dirty="0" smtClean="0"/>
              <a:t>return 0;}</a:t>
            </a:r>
          </a:p>
          <a:p>
            <a:r>
              <a:rPr lang="en-GB" dirty="0" smtClean="0"/>
              <a:t>The same pointer can be used to point different kind of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null pointer is a </a:t>
            </a:r>
            <a:r>
              <a:rPr lang="en-GB" dirty="0" err="1" smtClean="0"/>
              <a:t>specail</a:t>
            </a:r>
            <a:r>
              <a:rPr lang="en-GB" dirty="0" smtClean="0"/>
              <a:t> pointer which points nothing or nowhere.</a:t>
            </a:r>
          </a:p>
          <a:p>
            <a:endParaRPr lang="en-GB" dirty="0" smtClean="0"/>
          </a:p>
          <a:p>
            <a:r>
              <a:rPr lang="en-GB" dirty="0" smtClean="0"/>
              <a:t>We can define </a:t>
            </a:r>
            <a:r>
              <a:rPr lang="en-GB" dirty="0" err="1" smtClean="0"/>
              <a:t>nullpointer</a:t>
            </a:r>
            <a:r>
              <a:rPr lang="en-GB" dirty="0" smtClean="0"/>
              <a:t> suing predefine constant –NULL, which is defined under the files: </a:t>
            </a:r>
            <a:r>
              <a:rPr lang="en-GB" dirty="0" err="1" smtClean="0"/>
              <a:t>stdio.h,stdlib.h,string.h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to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allows the use of pointer that points to another pointer. </a:t>
            </a:r>
          </a:p>
          <a:p>
            <a:r>
              <a:rPr lang="en-GB" dirty="0" smtClean="0"/>
              <a:t>In case of declaration of the pointer of  a pointer we use double 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example:</a:t>
            </a:r>
          </a:p>
          <a:p>
            <a:r>
              <a:rPr lang="en-GB" dirty="0" err="1" smtClean="0"/>
              <a:t>I</a:t>
            </a:r>
            <a:r>
              <a:rPr lang="en-GB" dirty="0" err="1" smtClean="0"/>
              <a:t>nt</a:t>
            </a:r>
            <a:r>
              <a:rPr lang="en-GB" dirty="0" smtClean="0"/>
              <a:t> a= 20;// lets suppose address of a is 123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*p;// pointer </a:t>
            </a:r>
            <a:r>
              <a:rPr lang="en-GB" dirty="0" err="1" smtClean="0"/>
              <a:t>p,lets</a:t>
            </a:r>
            <a:r>
              <a:rPr lang="en-GB" dirty="0" smtClean="0"/>
              <a:t> suppose address of </a:t>
            </a:r>
          </a:p>
          <a:p>
            <a:pPr lvl="3">
              <a:buNone/>
            </a:pPr>
            <a:r>
              <a:rPr lang="en-GB" dirty="0" smtClean="0"/>
              <a:t>				</a:t>
            </a:r>
            <a:r>
              <a:rPr lang="en-GB" sz="3200" dirty="0" smtClean="0"/>
              <a:t>p is 543</a:t>
            </a:r>
            <a:r>
              <a:rPr lang="en-GB" sz="3200" dirty="0" smtClean="0"/>
              <a:t> </a:t>
            </a:r>
            <a:endParaRPr lang="en-US" sz="3200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** q;// pointer to pointer , lets suppose       			address of q 400</a:t>
            </a:r>
          </a:p>
          <a:p>
            <a:r>
              <a:rPr lang="en-GB" dirty="0" smtClean="0"/>
              <a:t>p= &amp;</a:t>
            </a:r>
            <a:r>
              <a:rPr lang="en-GB" dirty="0" err="1" smtClean="0"/>
              <a:t>a;q</a:t>
            </a:r>
            <a:r>
              <a:rPr lang="en-GB" dirty="0" smtClean="0"/>
              <a:t>=&amp;p;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</a:t>
            </a:r>
            <a:r>
              <a:rPr lang="en-GB" b="1" u="sng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is a normal variable</a:t>
            </a:r>
            <a:r>
              <a:rPr lang="en-GB" b="1" u="sng" dirty="0" smtClean="0">
                <a:solidFill>
                  <a:srgbClr val="FF0000"/>
                </a:solidFill>
              </a:rPr>
              <a:t>, p</a:t>
            </a:r>
            <a:r>
              <a:rPr lang="en-GB" dirty="0" smtClean="0"/>
              <a:t> is pointer variable and </a:t>
            </a:r>
            <a:r>
              <a:rPr lang="en-GB" b="1" u="sng" dirty="0" smtClean="0">
                <a:solidFill>
                  <a:srgbClr val="FF0000"/>
                </a:solidFill>
              </a:rPr>
              <a:t>q</a:t>
            </a:r>
            <a:r>
              <a:rPr lang="en-GB" dirty="0" smtClean="0"/>
              <a:t> is double pointer variable.</a:t>
            </a:r>
          </a:p>
          <a:p>
            <a:r>
              <a:rPr lang="en-GB" dirty="0" smtClean="0"/>
              <a:t>The address of p has been assigned to double pointer q, and the address of a has been assigned to pointer p.</a:t>
            </a:r>
          </a:p>
          <a:p>
            <a:r>
              <a:rPr lang="en-GB" dirty="0" smtClean="0"/>
              <a:t>Here both *p and **q displays 20, if they are printed with the </a:t>
            </a:r>
            <a:r>
              <a:rPr lang="en-GB" dirty="0" err="1" smtClean="0"/>
              <a:t>printf</a:t>
            </a:r>
            <a:r>
              <a:rPr lang="en-GB" dirty="0" smtClean="0"/>
              <a:t> statement.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645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Pointer</vt:lpstr>
      <vt:lpstr> </vt:lpstr>
      <vt:lpstr>Void Pointer</vt:lpstr>
      <vt:lpstr>Slide 5</vt:lpstr>
      <vt:lpstr>Null pointer</vt:lpstr>
      <vt:lpstr>Pointer to a pointer</vt:lpstr>
      <vt:lpstr>Slide 8</vt:lpstr>
      <vt:lpstr>Slide 9</vt:lpstr>
      <vt:lpstr>Array and pointers</vt:lpstr>
      <vt:lpstr>Example:</vt:lpstr>
      <vt:lpstr>output</vt:lpstr>
      <vt:lpstr>Array pointer and function</vt:lpstr>
      <vt:lpstr>Example </vt:lpstr>
      <vt:lpstr>Slide 15</vt:lpstr>
      <vt:lpstr>Slide 16</vt:lpstr>
      <vt:lpstr>String and pointer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6</cp:revision>
  <dcterms:created xsi:type="dcterms:W3CDTF">2019-12-25T08:36:13Z</dcterms:created>
  <dcterms:modified xsi:type="dcterms:W3CDTF">2019-12-25T12:21:18Z</dcterms:modified>
</cp:coreProperties>
</file>