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D5EB8B-1E2B-49D7-9928-9167B65B5D2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E2DC6B-1AD8-4EF6-91F3-2AAE7BED3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r>
              <a:rPr lang="en-GB" dirty="0" smtClean="0"/>
              <a:t> and Union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Shubham </a:t>
            </a:r>
            <a:r>
              <a:rPr lang="en-GB" dirty="0" err="1" smtClean="0"/>
              <a:t>Dhungana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Like standard data type, the structure variables of a structure can be initialized with some values.</a:t>
            </a:r>
          </a:p>
          <a:p>
            <a:endParaRPr lang="en-GB" dirty="0" smtClean="0"/>
          </a:p>
          <a:p>
            <a:r>
              <a:rPr lang="en-GB" dirty="0" err="1" smtClean="0"/>
              <a:t>struct</a:t>
            </a:r>
            <a:r>
              <a:rPr lang="en-GB" dirty="0" smtClean="0"/>
              <a:t> student{</a:t>
            </a:r>
          </a:p>
          <a:p>
            <a:r>
              <a:rPr lang="en-GB" dirty="0" smtClean="0"/>
              <a:t>char name[20];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role;float</a:t>
            </a:r>
            <a:r>
              <a:rPr lang="en-GB" dirty="0" smtClean="0"/>
              <a:t> marks; };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student </a:t>
            </a:r>
            <a:r>
              <a:rPr lang="en-GB" dirty="0" err="1" smtClean="0"/>
              <a:t>st</a:t>
            </a:r>
            <a:r>
              <a:rPr lang="en-GB" dirty="0" smtClean="0"/>
              <a:t>={“harry”,10,88}; or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student </a:t>
            </a:r>
            <a:r>
              <a:rPr lang="en-GB" dirty="0" err="1" smtClean="0"/>
              <a:t>st</a:t>
            </a:r>
            <a:r>
              <a:rPr lang="en-GB" dirty="0" smtClean="0"/>
              <a:t>;</a:t>
            </a:r>
          </a:p>
          <a:p>
            <a:r>
              <a:rPr lang="en-GB" dirty="0" smtClean="0"/>
              <a:t>st.name=“harry”;</a:t>
            </a:r>
          </a:p>
          <a:p>
            <a:r>
              <a:rPr lang="en-GB" dirty="0" err="1" smtClean="0"/>
              <a:t>st.roll</a:t>
            </a:r>
            <a:r>
              <a:rPr lang="en-GB" dirty="0" smtClean="0"/>
              <a:t>= 10;</a:t>
            </a:r>
          </a:p>
          <a:p>
            <a:r>
              <a:rPr lang="en-GB" dirty="0" err="1" smtClean="0"/>
              <a:t>st.marks</a:t>
            </a:r>
            <a:r>
              <a:rPr lang="en-GB" dirty="0" smtClean="0"/>
              <a:t>= 88;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of </a:t>
            </a:r>
            <a:r>
              <a:rPr lang="en-GB" dirty="0" err="1" smtClean="0"/>
              <a:t>struct</a:t>
            </a:r>
            <a:r>
              <a:rPr lang="en-GB" dirty="0" smtClean="0"/>
              <a:t>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r>
              <a:rPr lang="en-GB" dirty="0" smtClean="0"/>
              <a:t> Employee{</a:t>
            </a:r>
          </a:p>
          <a:p>
            <a:r>
              <a:rPr lang="en-GB" dirty="0" smtClean="0"/>
              <a:t>char name[50];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empId</a:t>
            </a:r>
            <a:r>
              <a:rPr lang="en-GB" dirty="0" smtClean="0"/>
              <a:t>;</a:t>
            </a:r>
          </a:p>
          <a:p>
            <a:r>
              <a:rPr lang="en-GB" dirty="0" smtClean="0"/>
              <a:t> float salary;};</a:t>
            </a:r>
          </a:p>
          <a:p>
            <a:endParaRPr lang="en-GB" dirty="0" smtClean="0"/>
          </a:p>
          <a:p>
            <a:r>
              <a:rPr lang="en-GB" dirty="0" err="1" smtClean="0"/>
              <a:t>stuct</a:t>
            </a:r>
            <a:r>
              <a:rPr lang="en-GB" dirty="0" smtClean="0"/>
              <a:t> Employee </a:t>
            </a:r>
            <a:r>
              <a:rPr lang="en-GB" dirty="0" err="1" smtClean="0"/>
              <a:t>emp</a:t>
            </a:r>
            <a:r>
              <a:rPr lang="en-GB" dirty="0" smtClean="0"/>
              <a:t>[5];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array of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For the above </a:t>
            </a:r>
            <a:r>
              <a:rPr lang="en-GB" dirty="0" err="1" smtClean="0"/>
              <a:t>struct</a:t>
            </a:r>
            <a:r>
              <a:rPr lang="en-GB" dirty="0" smtClean="0"/>
              <a:t> Array:</a:t>
            </a:r>
          </a:p>
          <a:p>
            <a:r>
              <a:rPr lang="en-GB" dirty="0" err="1" smtClean="0"/>
              <a:t>stuct</a:t>
            </a:r>
            <a:r>
              <a:rPr lang="en-GB" dirty="0" smtClean="0"/>
              <a:t> Employee </a:t>
            </a:r>
            <a:r>
              <a:rPr lang="en-GB" dirty="0" err="1" smtClean="0"/>
              <a:t>emp</a:t>
            </a:r>
            <a:r>
              <a:rPr lang="en-GB" dirty="0" smtClean="0"/>
              <a:t>[5]=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“harry”,123, 5000,</a:t>
            </a:r>
          </a:p>
          <a:p>
            <a:r>
              <a:rPr lang="en-GB" dirty="0" smtClean="0"/>
              <a:t>“garry”,111,10000,</a:t>
            </a:r>
          </a:p>
          <a:p>
            <a:r>
              <a:rPr lang="en-GB" dirty="0" smtClean="0"/>
              <a:t>“Perry”,222,8000,</a:t>
            </a:r>
          </a:p>
          <a:p>
            <a:r>
              <a:rPr lang="en-GB" dirty="0" smtClean="0"/>
              <a:t>“Terry”,333,6000,</a:t>
            </a:r>
          </a:p>
          <a:p>
            <a:r>
              <a:rPr lang="en-GB" dirty="0" smtClean="0"/>
              <a:t>“Jerry”,444,5000};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One structure may be nested within another structure’s definition. </a:t>
            </a:r>
            <a:endParaRPr lang="en-US" dirty="0" smtClean="0"/>
          </a:p>
          <a:p>
            <a:r>
              <a:rPr lang="en-GB" dirty="0" smtClean="0"/>
              <a:t>For example: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date{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day;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month;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year;}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struct</a:t>
            </a:r>
            <a:r>
              <a:rPr lang="en-GB" dirty="0" smtClean="0"/>
              <a:t> person{</a:t>
            </a:r>
          </a:p>
          <a:p>
            <a:r>
              <a:rPr lang="en-GB" dirty="0" smtClean="0"/>
              <a:t>char name[50];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id;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 dob;</a:t>
            </a:r>
          </a:p>
          <a:p>
            <a:r>
              <a:rPr lang="en-GB" dirty="0" smtClean="0"/>
              <a:t>float salary;}p;</a:t>
            </a:r>
          </a:p>
          <a:p>
            <a:r>
              <a:rPr lang="en-GB" dirty="0" smtClean="0"/>
              <a:t>Here student person contains another </a:t>
            </a:r>
            <a:r>
              <a:rPr lang="en-GB" dirty="0" err="1" smtClean="0"/>
              <a:t>struct</a:t>
            </a:r>
            <a:r>
              <a:rPr lang="en-GB" dirty="0" smtClean="0"/>
              <a:t> date, which has 3 members. Now if we want to access the date- </a:t>
            </a:r>
          </a:p>
          <a:p>
            <a:r>
              <a:rPr lang="en-GB" dirty="0" smtClean="0"/>
              <a:t>p. </a:t>
            </a:r>
            <a:r>
              <a:rPr lang="en-GB" dirty="0" err="1" smtClean="0"/>
              <a:t>dob.day</a:t>
            </a:r>
            <a:r>
              <a:rPr lang="en-GB" dirty="0" smtClean="0"/>
              <a:t>, p. </a:t>
            </a:r>
            <a:r>
              <a:rPr lang="en-GB" dirty="0" err="1" smtClean="0"/>
              <a:t>dob.month</a:t>
            </a:r>
            <a:r>
              <a:rPr lang="en-GB" dirty="0" smtClean="0"/>
              <a:t>, p. </a:t>
            </a:r>
            <a:r>
              <a:rPr lang="en-GB" dirty="0" err="1" smtClean="0"/>
              <a:t>dob.year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p.name,p.id,p.salary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pointer can also be used with a structure.</a:t>
            </a:r>
          </a:p>
          <a:p>
            <a:r>
              <a:rPr lang="en-GB" dirty="0" smtClean="0"/>
              <a:t>To store address of a structure variable, we can define a structure type pointer- variable in normal way: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date{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day;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month;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year;}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 d;//d is a structure variable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 *p;//p is a pointer variable of structure 				type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Now the member of the structure can be </a:t>
            </a:r>
            <a:r>
              <a:rPr lang="en-GB" dirty="0" err="1" smtClean="0"/>
              <a:t>accesed</a:t>
            </a:r>
            <a:r>
              <a:rPr lang="en-GB" dirty="0" smtClean="0"/>
              <a:t> by the following:</a:t>
            </a:r>
          </a:p>
          <a:p>
            <a:r>
              <a:rPr lang="en-GB" dirty="0" err="1" smtClean="0"/>
              <a:t>d.day</a:t>
            </a:r>
            <a:r>
              <a:rPr lang="en-GB" dirty="0" smtClean="0"/>
              <a:t> or p-&gt;day or (*p).day</a:t>
            </a:r>
          </a:p>
          <a:p>
            <a:r>
              <a:rPr lang="en-GB" dirty="0" err="1" smtClean="0"/>
              <a:t>d.month</a:t>
            </a:r>
            <a:r>
              <a:rPr lang="en-GB" dirty="0" smtClean="0"/>
              <a:t> or p-&gt;month or (*p).month</a:t>
            </a:r>
          </a:p>
          <a:p>
            <a:r>
              <a:rPr lang="en-GB" dirty="0" err="1" smtClean="0"/>
              <a:t>d.year</a:t>
            </a:r>
            <a:r>
              <a:rPr lang="en-GB" dirty="0" smtClean="0"/>
              <a:t> or p-&gt;year or (*p).year</a:t>
            </a:r>
          </a:p>
          <a:p>
            <a:r>
              <a:rPr lang="en-GB" dirty="0" smtClean="0"/>
              <a:t>dot (.)  connects a structure with a member of the structure </a:t>
            </a:r>
          </a:p>
          <a:p>
            <a:r>
              <a:rPr lang="en-GB" dirty="0" smtClean="0"/>
              <a:t>Arrow(-&gt;) connects a pointer with  the member </a:t>
            </a:r>
            <a:r>
              <a:rPr lang="en-GB" smtClean="0"/>
              <a:t>of structure. </a:t>
            </a:r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Union is similar to structure with respect to a syntax and use. </a:t>
            </a:r>
          </a:p>
          <a:p>
            <a:r>
              <a:rPr lang="en-GB" dirty="0" smtClean="0"/>
              <a:t>The difference with structure is that all the members within a union share the same storage area of computer memory, whereas each member within a structure is assigned its own unique storage.</a:t>
            </a:r>
          </a:p>
          <a:p>
            <a:r>
              <a:rPr lang="en-GB" dirty="0" smtClean="0"/>
              <a:t>Thus the union is used to converse memory space.</a:t>
            </a:r>
          </a:p>
          <a:p>
            <a:r>
              <a:rPr lang="en-GB" dirty="0" smtClean="0"/>
              <a:t>Since same memory shared by all the members, only one variable can reside into memory at a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another variable is to be stored into the memory, the pervious is replaced. </a:t>
            </a:r>
          </a:p>
          <a:p>
            <a:r>
              <a:rPr lang="en-GB" dirty="0" smtClean="0"/>
              <a:t>Hence union is not useful for application which requires multiple members where the values need to be assigned to all the members at the same time.</a:t>
            </a:r>
          </a:p>
          <a:p>
            <a:r>
              <a:rPr lang="en-GB" dirty="0" smtClean="0"/>
              <a:t>Although a union may contain many members of different types, it can only handle one member at a time.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union Data 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float f; char </a:t>
            </a:r>
            <a:r>
              <a:rPr lang="en-US" dirty="0" err="1" smtClean="0"/>
              <a:t>str</a:t>
            </a:r>
            <a:r>
              <a:rPr lang="en-US" dirty="0" smtClean="0"/>
              <a:t>[20]; };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r>
              <a:rPr lang="en-US" dirty="0" smtClean="0"/>
              <a:t> { union Data </a:t>
            </a:r>
            <a:r>
              <a:rPr lang="en-US" dirty="0" err="1" smtClean="0"/>
              <a:t>data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data.i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</a:t>
            </a:r>
            <a:r>
              <a:rPr lang="en-US" dirty="0" err="1" smtClean="0"/>
              <a:t>data.i</a:t>
            </a:r>
            <a:r>
              <a:rPr lang="en-US" dirty="0" smtClean="0"/>
              <a:t> : %d\n", </a:t>
            </a:r>
            <a:r>
              <a:rPr lang="en-US" dirty="0" err="1" smtClean="0"/>
              <a:t>data.i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data.f</a:t>
            </a:r>
            <a:r>
              <a:rPr lang="en-US" dirty="0" smtClean="0"/>
              <a:t> = 220.5;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</a:t>
            </a:r>
            <a:r>
              <a:rPr lang="en-US" dirty="0" err="1" smtClean="0"/>
              <a:t>data.f</a:t>
            </a:r>
            <a:r>
              <a:rPr lang="en-US" dirty="0" smtClean="0"/>
              <a:t> : %f\n", </a:t>
            </a:r>
            <a:r>
              <a:rPr lang="en-US" dirty="0" err="1" smtClean="0"/>
              <a:t>data.f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strcpy</a:t>
            </a:r>
            <a:r>
              <a:rPr lang="en-US" dirty="0" smtClean="0"/>
              <a:t>( data.str, "C Programming");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 "data.str : %s\n", data.str);</a:t>
            </a:r>
          </a:p>
          <a:p>
            <a:r>
              <a:rPr lang="en-US" dirty="0" smtClean="0"/>
              <a:t> return 0; 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structure is a collection of different variables under same name.</a:t>
            </a:r>
          </a:p>
          <a:p>
            <a:r>
              <a:rPr lang="en-GB" dirty="0" smtClean="0"/>
              <a:t>The variables are called member of the structure.</a:t>
            </a:r>
          </a:p>
          <a:p>
            <a:r>
              <a:rPr lang="en-GB" dirty="0" smtClean="0"/>
              <a:t>A structure can be defined as user defined data type, extending the number of available variables.</a:t>
            </a:r>
          </a:p>
          <a:p>
            <a:r>
              <a:rPr lang="en-GB" dirty="0" smtClean="0"/>
              <a:t>It can use other structures, arrays or pointers as its members.</a:t>
            </a:r>
          </a:p>
          <a:p>
            <a:r>
              <a:rPr lang="en-GB" dirty="0" smtClean="0"/>
              <a:t>A structure is convenient tool for handling a group of related data items.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enumerated data type is an user defined integer type consisting of set of named integer constant.</a:t>
            </a:r>
          </a:p>
          <a:p>
            <a:r>
              <a:rPr lang="en-GB" dirty="0" smtClean="0"/>
              <a:t>The keyword ‘</a:t>
            </a:r>
            <a:r>
              <a:rPr lang="en-GB" dirty="0" err="1" smtClean="0"/>
              <a:t>enum</a:t>
            </a:r>
            <a:r>
              <a:rPr lang="en-GB" dirty="0" smtClean="0"/>
              <a:t>’ is used to declare the enumerated data.</a:t>
            </a:r>
          </a:p>
          <a:p>
            <a:endParaRPr lang="en-GB" dirty="0" smtClean="0"/>
          </a:p>
          <a:p>
            <a:r>
              <a:rPr lang="en-GB" dirty="0" smtClean="0"/>
              <a:t>Syntax:</a:t>
            </a:r>
          </a:p>
          <a:p>
            <a:r>
              <a:rPr lang="en-GB" dirty="0" err="1" smtClean="0"/>
              <a:t>Enum</a:t>
            </a:r>
            <a:r>
              <a:rPr lang="en-GB" dirty="0" smtClean="0"/>
              <a:t> </a:t>
            </a:r>
            <a:r>
              <a:rPr lang="en-GB" dirty="0" err="1" smtClean="0"/>
              <a:t>enum_name</a:t>
            </a:r>
            <a:r>
              <a:rPr lang="en-GB" dirty="0" smtClean="0"/>
              <a:t>{ identifiers1,identifiers2,identifiers3.......};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main()</a:t>
            </a:r>
          </a:p>
          <a:p>
            <a:r>
              <a:rPr lang="en-GB" dirty="0" smtClean="0"/>
              <a:t>{</a:t>
            </a:r>
          </a:p>
          <a:p>
            <a:r>
              <a:rPr lang="en-GB" dirty="0" err="1" smtClean="0"/>
              <a:t>enum</a:t>
            </a:r>
            <a:r>
              <a:rPr lang="en-GB" dirty="0" smtClean="0"/>
              <a:t> days{sun, </a:t>
            </a:r>
            <a:r>
              <a:rPr lang="en-GB" dirty="0" err="1" smtClean="0"/>
              <a:t>mon</a:t>
            </a:r>
            <a:r>
              <a:rPr lang="en-GB" dirty="0" smtClean="0"/>
              <a:t>, </a:t>
            </a:r>
            <a:r>
              <a:rPr lang="en-GB" dirty="0" err="1" smtClean="0"/>
              <a:t>tue</a:t>
            </a:r>
            <a:r>
              <a:rPr lang="en-GB" dirty="0" smtClean="0"/>
              <a:t> , wed, </a:t>
            </a:r>
            <a:r>
              <a:rPr lang="en-GB" dirty="0" err="1" smtClean="0"/>
              <a:t>thrus</a:t>
            </a:r>
            <a:r>
              <a:rPr lang="en-GB" dirty="0" smtClean="0"/>
              <a:t> , </a:t>
            </a:r>
            <a:r>
              <a:rPr lang="en-GB" dirty="0" err="1" smtClean="0"/>
              <a:t>fri</a:t>
            </a:r>
            <a:r>
              <a:rPr lang="en-GB" dirty="0" smtClean="0"/>
              <a:t> ,sat };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(“Lets see the value”);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(“Sunday =“,sun);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(“Monday =“, </a:t>
            </a:r>
            <a:r>
              <a:rPr lang="en-GB" dirty="0" err="1" smtClean="0"/>
              <a:t>mon</a:t>
            </a:r>
            <a:r>
              <a:rPr lang="en-GB" dirty="0" smtClean="0"/>
              <a:t>);</a:t>
            </a:r>
          </a:p>
          <a:p>
            <a:r>
              <a:rPr lang="en-GB" dirty="0" smtClean="0"/>
              <a:t>return 0;}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Node consists of the data field and a pointer field.</a:t>
            </a:r>
          </a:p>
          <a:p>
            <a:pPr fontAlgn="base"/>
            <a:r>
              <a:rPr lang="en-US" dirty="0" smtClean="0"/>
              <a:t>// A linked list node </a:t>
            </a:r>
          </a:p>
          <a:p>
            <a:pPr fontAlgn="base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ListNode</a:t>
            </a:r>
            <a:endParaRPr lang="en-US" dirty="0" smtClean="0"/>
          </a:p>
          <a:p>
            <a:pPr fontAlgn="base"/>
            <a:r>
              <a:rPr lang="en-US" dirty="0" smtClean="0"/>
              <a:t>  {    </a:t>
            </a:r>
            <a:r>
              <a:rPr lang="en-US" dirty="0" err="1" smtClean="0"/>
              <a:t>int</a:t>
            </a:r>
            <a:r>
              <a:rPr lang="en-US" dirty="0" smtClean="0"/>
              <a:t> data; </a:t>
            </a:r>
          </a:p>
          <a:p>
            <a:pPr fontAlgn="base"/>
            <a:r>
              <a:rPr lang="en-US" dirty="0" smtClean="0"/>
              <a:t>   </a:t>
            </a:r>
            <a:r>
              <a:rPr lang="en-US" dirty="0" err="1" smtClean="0"/>
              <a:t>ListNode</a:t>
            </a:r>
            <a:r>
              <a:rPr lang="en-US" dirty="0" smtClean="0"/>
              <a:t> *next;</a:t>
            </a:r>
          </a:p>
          <a:p>
            <a:pPr fontAlgn="base"/>
            <a:r>
              <a:rPr lang="en-US" dirty="0" smtClean="0"/>
              <a:t>  }; </a:t>
            </a:r>
          </a:p>
          <a:p>
            <a:pPr fontAlgn="base"/>
            <a:r>
              <a:rPr lang="en-US" dirty="0" smtClean="0"/>
              <a:t>No memory is allocated at this time</a:t>
            </a:r>
          </a:p>
          <a:p>
            <a:r>
              <a:rPr lang="en-US" dirty="0" smtClean="0"/>
              <a:t>Like arrays, Linked List is a linear data structure. Unlike arrays, linked list elements are not stored at a contiguous location; the elements are linked using pointers.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a New Node</a:t>
            </a:r>
          </a:p>
          <a:p>
            <a:r>
              <a:rPr lang="en-US" dirty="0" smtClean="0"/>
              <a:t>• Allocate memory for the new node: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 = new </a:t>
            </a:r>
            <a:r>
              <a:rPr lang="en-US" dirty="0" err="1" smtClean="0"/>
              <a:t>ListNode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• Initialize the contents of the node: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-&gt;value = num;</a:t>
            </a:r>
          </a:p>
          <a:p>
            <a:r>
              <a:rPr lang="en-US" dirty="0" smtClean="0"/>
              <a:t>• Set the pointer field to NULL: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Appending a Node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Add a node to the end of the list</a:t>
            </a:r>
          </a:p>
          <a:p>
            <a:r>
              <a:rPr lang="en-US" dirty="0" smtClean="0"/>
              <a:t>• Basic process:</a:t>
            </a:r>
          </a:p>
          <a:p>
            <a:r>
              <a:rPr lang="en-US" dirty="0" smtClean="0"/>
              <a:t>– Create the new node (as already described)</a:t>
            </a:r>
          </a:p>
          <a:p>
            <a:r>
              <a:rPr lang="en-US" dirty="0" smtClean="0"/>
              <a:t>– Add node to the end of the list:</a:t>
            </a:r>
          </a:p>
          <a:p>
            <a:r>
              <a:rPr lang="en-US" dirty="0" smtClean="0"/>
              <a:t>• If list is empty, set head pointer to this node</a:t>
            </a:r>
          </a:p>
          <a:p>
            <a:r>
              <a:rPr lang="en-US" dirty="0" smtClean="0"/>
              <a:t>• Else,</a:t>
            </a:r>
          </a:p>
          <a:p>
            <a:r>
              <a:rPr lang="en-US" dirty="0" smtClean="0"/>
              <a:t>– traverse the list to the end</a:t>
            </a:r>
          </a:p>
          <a:p>
            <a:r>
              <a:rPr lang="en-US" dirty="0" smtClean="0"/>
              <a:t>– set pointer of last node to point to new node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0710" t="18255" r="25355" b="6467"/>
          <a:stretch>
            <a:fillRect/>
          </a:stretch>
        </p:blipFill>
        <p:spPr bwMode="auto">
          <a:xfrm>
            <a:off x="755576" y="1988840"/>
            <a:ext cx="770485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809" t="16653" r="25355" b="8068"/>
          <a:stretch>
            <a:fillRect/>
          </a:stretch>
        </p:blipFill>
        <p:spPr bwMode="auto">
          <a:xfrm>
            <a:off x="1475656" y="2348880"/>
            <a:ext cx="51845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ListNode</a:t>
            </a:r>
            <a:r>
              <a:rPr lang="en-US" dirty="0" smtClean="0"/>
              <a:t> *</a:t>
            </a:r>
            <a:r>
              <a:rPr lang="en-US" dirty="0" err="1" smtClean="0"/>
              <a:t>newNode</a:t>
            </a:r>
            <a:r>
              <a:rPr lang="en-US" dirty="0" smtClean="0"/>
              <a:t>; // To point to a new node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ListNode</a:t>
            </a:r>
            <a:r>
              <a:rPr lang="en-US" dirty="0" smtClean="0"/>
              <a:t> *</a:t>
            </a:r>
            <a:r>
              <a:rPr lang="en-US" dirty="0" err="1" smtClean="0"/>
              <a:t>nodePtr</a:t>
            </a:r>
            <a:r>
              <a:rPr lang="en-US" dirty="0" smtClean="0"/>
              <a:t>; // To move through the list</a:t>
            </a:r>
          </a:p>
          <a:p>
            <a:endParaRPr lang="en-US" dirty="0" smtClean="0"/>
          </a:p>
          <a:p>
            <a:r>
              <a:rPr lang="en-US" dirty="0" smtClean="0"/>
              <a:t>// Allocate a new node and store num there.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 = new </a:t>
            </a:r>
            <a:r>
              <a:rPr lang="en-US" dirty="0" err="1" smtClean="0"/>
              <a:t>ListNode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-&gt;value = num;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</a:p>
          <a:p>
            <a:endParaRPr lang="en-US" dirty="0" smtClean="0"/>
          </a:p>
          <a:p>
            <a:r>
              <a:rPr lang="en-US" dirty="0" smtClean="0"/>
              <a:t> // If there are no nodes in the list</a:t>
            </a:r>
          </a:p>
          <a:p>
            <a:r>
              <a:rPr lang="en-US" dirty="0" smtClean="0"/>
              <a:t> // make </a:t>
            </a:r>
            <a:r>
              <a:rPr lang="en-US" dirty="0" err="1" smtClean="0"/>
              <a:t>newNode</a:t>
            </a:r>
            <a:r>
              <a:rPr lang="en-US" dirty="0" smtClean="0"/>
              <a:t> the first node.</a:t>
            </a:r>
          </a:p>
          <a:p>
            <a:r>
              <a:rPr lang="en-US" dirty="0" smtClean="0"/>
              <a:t> if (!head)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head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else // Otherwise, insert </a:t>
            </a:r>
            <a:r>
              <a:rPr lang="en-US" dirty="0" err="1" smtClean="0"/>
              <a:t>newNode</a:t>
            </a:r>
            <a:r>
              <a:rPr lang="en-US" dirty="0" smtClean="0"/>
              <a:t> at end.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// Initialize </a:t>
            </a:r>
            <a:r>
              <a:rPr lang="en-US" dirty="0" err="1" smtClean="0"/>
              <a:t>nodePtr</a:t>
            </a:r>
            <a:r>
              <a:rPr lang="en-US" dirty="0" smtClean="0"/>
              <a:t> to head of list.</a:t>
            </a:r>
          </a:p>
          <a:p>
            <a:r>
              <a:rPr lang="en-US" dirty="0" err="1" smtClean="0"/>
              <a:t>nodePtr</a:t>
            </a:r>
            <a:r>
              <a:rPr lang="en-US" dirty="0" smtClean="0"/>
              <a:t> = head;</a:t>
            </a:r>
          </a:p>
          <a:p>
            <a:endParaRPr lang="en-US" dirty="0" smtClean="0"/>
          </a:p>
          <a:p>
            <a:r>
              <a:rPr lang="en-US" dirty="0" smtClean="0"/>
              <a:t>// Find the last node in the list.</a:t>
            </a:r>
          </a:p>
          <a:p>
            <a:pPr>
              <a:buNone/>
            </a:pPr>
            <a:r>
              <a:rPr lang="en-US" dirty="0" smtClean="0"/>
              <a:t> while (</a:t>
            </a:r>
            <a:r>
              <a:rPr lang="en-US" dirty="0" err="1" smtClean="0"/>
              <a:t>nodePtr</a:t>
            </a:r>
            <a:r>
              <a:rPr lang="en-US" dirty="0" smtClean="0"/>
              <a:t>-&gt;next)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nodePtr</a:t>
            </a:r>
            <a:r>
              <a:rPr lang="en-US" dirty="0" smtClean="0"/>
              <a:t> = </a:t>
            </a:r>
            <a:r>
              <a:rPr lang="en-US" dirty="0" err="1" smtClean="0"/>
              <a:t>nodePtr</a:t>
            </a:r>
            <a:r>
              <a:rPr lang="en-US" dirty="0" smtClean="0"/>
              <a:t>-&gt;next;</a:t>
            </a:r>
          </a:p>
          <a:p>
            <a:endParaRPr lang="en-US" dirty="0" smtClean="0"/>
          </a:p>
          <a:p>
            <a:r>
              <a:rPr lang="en-US" dirty="0" smtClean="0"/>
              <a:t> // Insert </a:t>
            </a:r>
            <a:r>
              <a:rPr lang="en-US" dirty="0" err="1" smtClean="0"/>
              <a:t>newNode</a:t>
            </a:r>
            <a:r>
              <a:rPr lang="en-US" dirty="0" smtClean="0"/>
              <a:t> as the last node.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nodePtr</a:t>
            </a:r>
            <a:r>
              <a:rPr lang="en-US" dirty="0" smtClean="0"/>
              <a:t>-&gt;next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}</a:t>
            </a:r>
          </a:p>
          <a:p>
            <a:r>
              <a:rPr lang="en-US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 err="1" smtClean="0"/>
              <a:t>structure_name</a:t>
            </a:r>
            <a:r>
              <a:rPr lang="en-GB" dirty="0" smtClean="0"/>
              <a:t>{</a:t>
            </a:r>
          </a:p>
          <a:p>
            <a:r>
              <a:rPr lang="en-GB" dirty="0" err="1" smtClean="0"/>
              <a:t>dataType</a:t>
            </a:r>
            <a:r>
              <a:rPr lang="en-GB" dirty="0" smtClean="0"/>
              <a:t> var1;</a:t>
            </a:r>
          </a:p>
          <a:p>
            <a:r>
              <a:rPr lang="en-GB" dirty="0" err="1" smtClean="0"/>
              <a:t>dataType</a:t>
            </a:r>
            <a:r>
              <a:rPr lang="en-GB" dirty="0" smtClean="0"/>
              <a:t> var2;</a:t>
            </a:r>
          </a:p>
          <a:p>
            <a:r>
              <a:rPr lang="en-GB" dirty="0" err="1" smtClean="0"/>
              <a:t>dataType</a:t>
            </a:r>
            <a:r>
              <a:rPr lang="en-GB" dirty="0" smtClean="0"/>
              <a:t> var3;</a:t>
            </a:r>
          </a:p>
          <a:p>
            <a:r>
              <a:rPr lang="en-GB" dirty="0" smtClean="0"/>
              <a:t>...</a:t>
            </a:r>
          </a:p>
          <a:p>
            <a:r>
              <a:rPr lang="en-GB" dirty="0" smtClean="0"/>
              <a:t>....</a:t>
            </a:r>
          </a:p>
          <a:p>
            <a:r>
              <a:rPr lang="en-GB" dirty="0" err="1" smtClean="0"/>
              <a:t>dataType</a:t>
            </a:r>
            <a:r>
              <a:rPr lang="en-GB" dirty="0" smtClean="0"/>
              <a:t> </a:t>
            </a:r>
            <a:r>
              <a:rPr lang="en-GB" dirty="0" err="1" smtClean="0"/>
              <a:t>varn</a:t>
            </a:r>
            <a:r>
              <a:rPr lang="en-GB" dirty="0" smtClean="0"/>
              <a:t>;</a:t>
            </a:r>
          </a:p>
          <a:p>
            <a:r>
              <a:rPr lang="en-GB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Once the </a:t>
            </a:r>
            <a:r>
              <a:rPr lang="en-GB" dirty="0" err="1" smtClean="0"/>
              <a:t>struct</a:t>
            </a:r>
            <a:r>
              <a:rPr lang="en-GB" dirty="0" smtClean="0"/>
              <a:t> has been defined or declared then </a:t>
            </a:r>
            <a:r>
              <a:rPr lang="en-GB" dirty="0" err="1" smtClean="0"/>
              <a:t>struct</a:t>
            </a:r>
            <a:r>
              <a:rPr lang="en-GB" dirty="0" smtClean="0"/>
              <a:t> name acts as a  new data type. Hence variables of that type can be declared as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 err="1" smtClean="0"/>
              <a:t>structure_name</a:t>
            </a:r>
            <a:r>
              <a:rPr lang="en-GB" dirty="0" smtClean="0"/>
              <a:t> </a:t>
            </a:r>
            <a:r>
              <a:rPr lang="en-GB" dirty="0" err="1" smtClean="0"/>
              <a:t>struct_variablenamae</a:t>
            </a:r>
            <a:r>
              <a:rPr lang="en-GB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Lets consider a structure of date: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date{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day;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month;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year;}</a:t>
            </a:r>
          </a:p>
          <a:p>
            <a:r>
              <a:rPr lang="en-GB" dirty="0" smtClean="0"/>
              <a:t>Once the date </a:t>
            </a:r>
            <a:r>
              <a:rPr lang="en-GB" dirty="0" err="1" smtClean="0"/>
              <a:t>struct</a:t>
            </a:r>
            <a:r>
              <a:rPr lang="en-GB" dirty="0" smtClean="0"/>
              <a:t> is declared we can have:</a:t>
            </a:r>
          </a:p>
          <a:p>
            <a:r>
              <a:rPr lang="en-GB" dirty="0" smtClean="0"/>
              <a:t>date </a:t>
            </a:r>
            <a:r>
              <a:rPr lang="en-GB" dirty="0" err="1" smtClean="0"/>
              <a:t>dateOfBirth</a:t>
            </a:r>
            <a:r>
              <a:rPr lang="en-GB" dirty="0" smtClean="0"/>
              <a:t>; or</a:t>
            </a:r>
          </a:p>
          <a:p>
            <a:r>
              <a:rPr lang="en-GB" dirty="0" smtClean="0"/>
              <a:t>Date examdate,d1,d2,resultdate;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However we can have the structure definition and variable declaration in combine form as well.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date{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day;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month;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year;}dateOfBirth,d1,d2,d3;</a:t>
            </a:r>
          </a:p>
          <a:p>
            <a:endParaRPr lang="en-GB" dirty="0" smtClean="0"/>
          </a:p>
          <a:p>
            <a:r>
              <a:rPr lang="en-GB" dirty="0" smtClean="0"/>
              <a:t>OR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r>
              <a:rPr lang="en-GB" dirty="0" smtClean="0"/>
              <a:t> {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day;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month;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year;}dateOfBirth,d1,d2,d3;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struct</a:t>
            </a:r>
            <a:r>
              <a:rPr lang="en-GB" dirty="0" smtClean="0"/>
              <a:t> student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char name[20];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roll;</a:t>
            </a:r>
          </a:p>
          <a:p>
            <a:r>
              <a:rPr lang="en-GB" dirty="0" smtClean="0"/>
              <a:t>float marks;</a:t>
            </a:r>
          </a:p>
          <a:p>
            <a:r>
              <a:rPr lang="en-GB" dirty="0" smtClean="0"/>
              <a:t>char remarks;</a:t>
            </a:r>
          </a:p>
          <a:p>
            <a:r>
              <a:rPr lang="en-GB" dirty="0" smtClean="0"/>
              <a:t>};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student s1,s2,s3;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it different from array: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Array contains related data of same type only, while structures can contain any data type of related variables.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struct</a:t>
            </a:r>
            <a:r>
              <a:rPr lang="en-GB" dirty="0" smtClean="0"/>
              <a:t> is user define data.</a:t>
            </a:r>
          </a:p>
          <a:p>
            <a:r>
              <a:rPr lang="en-GB" dirty="0" err="1" smtClean="0"/>
              <a:t>Struct</a:t>
            </a:r>
            <a:r>
              <a:rPr lang="en-GB" dirty="0" smtClean="0"/>
              <a:t> name is not a pointer, whereas, array name is a pointer to the first element.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2270</TotalTime>
  <Words>1263</Words>
  <Application>Microsoft Office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Struct and Union in C</vt:lpstr>
      <vt:lpstr>Struct</vt:lpstr>
      <vt:lpstr>syntax</vt:lpstr>
      <vt:lpstr>Slide 4</vt:lpstr>
      <vt:lpstr>Example 1</vt:lpstr>
      <vt:lpstr>Slide 6</vt:lpstr>
      <vt:lpstr>Slide 7</vt:lpstr>
      <vt:lpstr>Example 2</vt:lpstr>
      <vt:lpstr>How is it different from array:</vt:lpstr>
      <vt:lpstr>Structure initialization</vt:lpstr>
      <vt:lpstr>Array of struct example:</vt:lpstr>
      <vt:lpstr>Initializing array of structures </vt:lpstr>
      <vt:lpstr>Nested Structure</vt:lpstr>
      <vt:lpstr>Slide 14</vt:lpstr>
      <vt:lpstr>Pointer to structure</vt:lpstr>
      <vt:lpstr>Slide 16</vt:lpstr>
      <vt:lpstr>Union</vt:lpstr>
      <vt:lpstr>Slide 18</vt:lpstr>
      <vt:lpstr>Slide 19</vt:lpstr>
      <vt:lpstr>Enumerated data type</vt:lpstr>
      <vt:lpstr>Slide 21</vt:lpstr>
      <vt:lpstr>Node</vt:lpstr>
      <vt:lpstr>Slide 23</vt:lpstr>
      <vt:lpstr>Appending a Node 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and Union in C</dc:title>
  <dc:creator>Shubham</dc:creator>
  <cp:lastModifiedBy>Shubham</cp:lastModifiedBy>
  <cp:revision>10</cp:revision>
  <dcterms:created xsi:type="dcterms:W3CDTF">2019-12-30T07:54:53Z</dcterms:created>
  <dcterms:modified xsi:type="dcterms:W3CDTF">2020-01-09T14:05:36Z</dcterms:modified>
</cp:coreProperties>
</file>