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83F1BD-3C11-4F44-8E59-A85B3316FE24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72EF02-D54B-4E0C-9B10-4F45DE4C4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8460432" cy="1152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780928"/>
            <a:ext cx="595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Constants, variables and Data type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with format specifier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%d or %i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Void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Void data types has no value.</a:t>
            </a:r>
          </a:p>
          <a:p>
            <a:r>
              <a:rPr lang="en-GB" dirty="0" smtClean="0"/>
              <a:t>Its usually to the function which does not return any values.</a:t>
            </a:r>
          </a:p>
          <a:p>
            <a:r>
              <a:rPr lang="en-GB" dirty="0" smtClean="0"/>
              <a:t>You will study in details about void while studying about function.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character constant is a single character alphabet, a digit or a special symbol enclosed within a single quote.</a:t>
            </a:r>
          </a:p>
          <a:p>
            <a:r>
              <a:rPr lang="en-GB" dirty="0" smtClean="0"/>
              <a:t>Example1: ‘a’ – valid character constant while ‘aa’ invalid character constant. </a:t>
            </a:r>
          </a:p>
          <a:p>
            <a:r>
              <a:rPr lang="en-GB" dirty="0" smtClean="0"/>
              <a:t>Example 2: int a= 5; char b= ‘5’;</a:t>
            </a:r>
          </a:p>
          <a:p>
            <a:pPr>
              <a:buNone/>
            </a:pPr>
            <a:r>
              <a:rPr lang="en-GB" dirty="0" smtClean="0"/>
              <a:t>Here in the above example a and b are not equal.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Think1:What will be the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#include &lt;stdio.h&gt;</a:t>
            </a:r>
          </a:p>
          <a:p>
            <a:r>
              <a:rPr lang="en-US" dirty="0" smtClean="0"/>
              <a:t>#include &lt;conio.h&gt;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a='a';</a:t>
            </a:r>
          </a:p>
          <a:p>
            <a:r>
              <a:rPr lang="en-US" dirty="0" smtClean="0"/>
              <a:t>	char b='b';//98</a:t>
            </a:r>
          </a:p>
          <a:p>
            <a:r>
              <a:rPr lang="en-US" dirty="0" smtClean="0"/>
              <a:t>	char c= '5';//53</a:t>
            </a:r>
          </a:p>
          <a:p>
            <a:r>
              <a:rPr lang="en-US" dirty="0" smtClean="0"/>
              <a:t>	int i= c+10;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printf("lets print the values now: \n");</a:t>
            </a:r>
          </a:p>
          <a:p>
            <a:r>
              <a:rPr lang="en-US" dirty="0" smtClean="0"/>
              <a:t>printf("%c \n",a);</a:t>
            </a:r>
          </a:p>
          <a:p>
            <a:r>
              <a:rPr lang="en-US" dirty="0" smtClean="0"/>
              <a:t>printf("%d \n",b);</a:t>
            </a:r>
          </a:p>
          <a:p>
            <a:r>
              <a:rPr lang="en-US" dirty="0" smtClean="0"/>
              <a:t>printf("%d \n",c);</a:t>
            </a:r>
          </a:p>
          <a:p>
            <a:r>
              <a:rPr lang="en-US" dirty="0" smtClean="0"/>
              <a:t>printf("%d \n",i);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variable is a symbolic name which is used to store data. What kind of variables to be stored in the name depends upon the type of variables.</a:t>
            </a:r>
          </a:p>
          <a:p>
            <a:r>
              <a:rPr lang="en-GB" dirty="0" smtClean="0"/>
              <a:t>Variables name may consists of letters, numbers , underscores.</a:t>
            </a:r>
          </a:p>
          <a:p>
            <a:r>
              <a:rPr lang="en-GB" dirty="0" smtClean="0"/>
              <a:t>However it cannot start with numbers, symbols and should not contain any white spaces.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Symbolic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Constants are defined in the beginning of the program. </a:t>
            </a:r>
          </a:p>
          <a:p>
            <a:r>
              <a:rPr lang="en-GB" dirty="0" smtClean="0"/>
              <a:t>Generally these are defined in the capital letter. they have same rules for the form of variable names.</a:t>
            </a:r>
          </a:p>
          <a:p>
            <a:r>
              <a:rPr lang="en-GB" dirty="0" smtClean="0"/>
              <a:t>Example: #define PI 3.14</a:t>
            </a:r>
          </a:p>
          <a:p>
            <a:pPr>
              <a:buNone/>
            </a:pPr>
            <a:r>
              <a:rPr lang="en-GB" dirty="0" smtClean="0"/>
              <a:t>#define SQUARE 4</a:t>
            </a:r>
          </a:p>
          <a:p>
            <a:pPr>
              <a:buNone/>
            </a:pPr>
            <a:r>
              <a:rPr lang="en-GB" dirty="0" smtClean="0"/>
              <a:t>You can also use the term const to define the constant value. the const does not have to be define like #define as </a:t>
            </a:r>
            <a:r>
              <a:rPr lang="en-GB" dirty="0" err="1" smtClean="0"/>
              <a:t>preprocessor</a:t>
            </a:r>
            <a:r>
              <a:rPr lang="en-GB" dirty="0" smtClean="0"/>
              <a:t> </a:t>
            </a:r>
            <a:r>
              <a:rPr lang="en-GB" dirty="0" err="1" smtClean="0"/>
              <a:t>derectives</a:t>
            </a:r>
            <a:r>
              <a:rPr lang="en-GB" dirty="0" smtClean="0"/>
              <a:t>, it can be done in general while the program is being executed.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</a:t>
            </a:r>
            <a:r>
              <a:rPr lang="en-GB" dirty="0" smtClean="0"/>
              <a:t>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#define PI 3.14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float area;</a:t>
            </a:r>
          </a:p>
          <a:p>
            <a:r>
              <a:rPr lang="en-US" dirty="0" smtClean="0"/>
              <a:t> int radius= 5;</a:t>
            </a:r>
          </a:p>
          <a:p>
            <a:r>
              <a:rPr lang="en-US" dirty="0" smtClean="0"/>
              <a:t> area= PI *radius* radius;</a:t>
            </a:r>
          </a:p>
          <a:p>
            <a:r>
              <a:rPr lang="en-US" dirty="0" smtClean="0"/>
              <a:t> printf("The area of the circle is\n %</a:t>
            </a:r>
            <a:r>
              <a:rPr lang="en-US" dirty="0" err="1" smtClean="0"/>
              <a:t>f",area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LENGTH = 10;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WIDTH = 5;</a:t>
            </a:r>
          </a:p>
          <a:p>
            <a:r>
              <a:rPr lang="en-US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area;</a:t>
            </a:r>
          </a:p>
          <a:p>
            <a:r>
              <a:rPr lang="en-US" dirty="0" smtClean="0"/>
              <a:t>area = LENGTH * WIDTH;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("value of area : %d", area);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 Think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516" t="16653" r="16350" b="44907"/>
          <a:stretch>
            <a:fillRect/>
          </a:stretch>
        </p:blipFill>
        <p:spPr bwMode="auto">
          <a:xfrm>
            <a:off x="971600" y="1988840"/>
            <a:ext cx="669674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Computer performs data processing by executing various sequence of instructions  called program. </a:t>
            </a:r>
          </a:p>
          <a:p>
            <a:r>
              <a:rPr lang="en-GB" dirty="0" smtClean="0"/>
              <a:t>These instruction are formed by the combination of certain words and symbols in a proper sequence or correct pattern. </a:t>
            </a:r>
          </a:p>
          <a:p>
            <a:r>
              <a:rPr lang="en-GB" dirty="0" smtClean="0"/>
              <a:t>These patterns or rules are called syntax or grammar of the programming language. </a:t>
            </a:r>
          </a:p>
          <a:p>
            <a:r>
              <a:rPr lang="en-GB" dirty="0" smtClean="0"/>
              <a:t>Each programming languages have their own syntax or rules.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set of characters that are used to form words, numbers and expression in C. The character set  are grouped in 4 categories: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Letters/alphabets: A..Z ,a..z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Digits: 0..9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Special character: ,.;!”%^&amp;*() etc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White space: The blank space in between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certain words reserved for doing specific task, these words are known as reserved word or keywords.</a:t>
            </a:r>
          </a:p>
          <a:p>
            <a:r>
              <a:rPr lang="en-US" dirty="0" smtClean="0"/>
              <a:t> These words are predefined and always written in lower case or small letter.</a:t>
            </a:r>
          </a:p>
          <a:p>
            <a:r>
              <a:rPr lang="en-US" dirty="0" smtClean="0"/>
              <a:t>All the keywords have specific meaning and these meanings cannot be changed.  </a:t>
            </a:r>
          </a:p>
          <a:p>
            <a:r>
              <a:rPr lang="en-US" dirty="0" smtClean="0"/>
              <a:t>These keywords cannot be used as a variable name as it assigned with fixed meaning.</a:t>
            </a:r>
          </a:p>
          <a:p>
            <a:r>
              <a:rPr lang="en-US" dirty="0" smtClean="0"/>
              <a:t> Examples: int, short, signed, unsigned, default, volatile, float, long, double, break, continue, typedef, static, do, for, union, return, while, do, extern, register, enum, case, goto, struct, char, auto, const etc.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There are various types of data.</a:t>
            </a:r>
          </a:p>
          <a:p>
            <a:r>
              <a:rPr lang="en-GB" dirty="0" smtClean="0"/>
              <a:t>Depending upon the type, they are represented differently within the computer memory.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Integer type (int)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Floating point type (float)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Double precision floating point type (double)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Character type (char)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Void type (void)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Integer Type( int)</a:t>
            </a:r>
          </a:p>
          <a:p>
            <a:pPr>
              <a:buNone/>
            </a:pPr>
            <a:r>
              <a:rPr lang="en-GB" dirty="0" smtClean="0"/>
              <a:t>Integer are whole numbers i.e. non fractional numbers.</a:t>
            </a:r>
          </a:p>
          <a:p>
            <a:pPr>
              <a:buNone/>
            </a:pPr>
            <a:r>
              <a:rPr lang="en-GB" dirty="0" smtClean="0"/>
              <a:t>Integer requires 16bit of storage.</a:t>
            </a:r>
          </a:p>
          <a:p>
            <a:pPr>
              <a:buNone/>
            </a:pPr>
            <a:r>
              <a:rPr lang="en-GB" dirty="0" smtClean="0"/>
              <a:t>Integer in c is further categorised as-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Integer (int)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Short integer (short int)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Long integer (long int)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Floating point types (float)</a:t>
            </a:r>
          </a:p>
          <a:p>
            <a:pPr>
              <a:buNone/>
            </a:pPr>
            <a:r>
              <a:rPr lang="en-GB" dirty="0" smtClean="0"/>
              <a:t>They are fractional numbers.</a:t>
            </a:r>
          </a:p>
          <a:p>
            <a:pPr>
              <a:buNone/>
            </a:pPr>
            <a:r>
              <a:rPr lang="en-GB" dirty="0" smtClean="0"/>
              <a:t>It reserves 4 bytes in memory.</a:t>
            </a:r>
          </a:p>
          <a:p>
            <a:pPr>
              <a:buNone/>
            </a:pPr>
            <a:r>
              <a:rPr lang="en-GB" dirty="0" smtClean="0"/>
              <a:t>It represents fractional number of the range-</a:t>
            </a:r>
          </a:p>
          <a:p>
            <a:pPr>
              <a:buNone/>
            </a:pPr>
            <a:r>
              <a:rPr lang="en-GB" dirty="0" smtClean="0"/>
              <a:t>1.2*10^-38 to +3.4 * 10^(+38)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Double Precision Floating Point Type (double)</a:t>
            </a:r>
          </a:p>
          <a:p>
            <a:pPr>
              <a:buNone/>
            </a:pPr>
            <a:r>
              <a:rPr lang="en-GB" dirty="0" smtClean="0"/>
              <a:t>Double data type holds 64bitts/8 bytes of memory.</a:t>
            </a:r>
          </a:p>
          <a:p>
            <a:pPr>
              <a:buNone/>
            </a:pPr>
            <a:r>
              <a:rPr lang="en-GB" dirty="0" smtClean="0"/>
              <a:t>Which means it can hold more data number or precise data than the float data type.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Character Type(char)</a:t>
            </a:r>
          </a:p>
          <a:p>
            <a:pPr>
              <a:buNone/>
            </a:pPr>
            <a:r>
              <a:rPr lang="en-GB" dirty="0" smtClean="0"/>
              <a:t>A single character can be defined as character data type.</a:t>
            </a:r>
          </a:p>
          <a:p>
            <a:pPr>
              <a:buNone/>
            </a:pPr>
            <a:r>
              <a:rPr lang="en-GB" dirty="0" smtClean="0"/>
              <a:t>Characters are stored in 8bits/1bytes of memory.</a:t>
            </a:r>
          </a:p>
          <a:p>
            <a:pPr>
              <a:buNone/>
            </a:pPr>
            <a:r>
              <a:rPr lang="en-GB" dirty="0" smtClean="0"/>
              <a:t>In character data type each character are represented by an ASCII(American Standard Code for Information Interchange).</a:t>
            </a:r>
          </a:p>
          <a:p>
            <a:pPr>
              <a:buNone/>
            </a:pPr>
            <a:r>
              <a:rPr lang="en-GB" dirty="0" smtClean="0"/>
              <a:t>ASCII- A is represented by 65.. Z is represented by 90</a:t>
            </a:r>
          </a:p>
          <a:p>
            <a:pPr>
              <a:buNone/>
            </a:pPr>
            <a:r>
              <a:rPr lang="en-GB" dirty="0" smtClean="0"/>
              <a:t>A is represented by 97 .. z is represented by 122.  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917</TotalTime>
  <Words>875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Introduction to programming</vt:lpstr>
      <vt:lpstr>Introduction</vt:lpstr>
      <vt:lpstr>Character Set</vt:lpstr>
      <vt:lpstr>Keywords</vt:lpstr>
      <vt:lpstr>Data types</vt:lpstr>
      <vt:lpstr>Slide 6</vt:lpstr>
      <vt:lpstr>Slide 7</vt:lpstr>
      <vt:lpstr>Slide 8</vt:lpstr>
      <vt:lpstr>Slide 9</vt:lpstr>
      <vt:lpstr>Data type with format specifier</vt:lpstr>
      <vt:lpstr>Void Data type</vt:lpstr>
      <vt:lpstr>Character constant</vt:lpstr>
      <vt:lpstr>Think1:What will be the output </vt:lpstr>
      <vt:lpstr>Variables</vt:lpstr>
      <vt:lpstr>Symbolic constant</vt:lpstr>
      <vt:lpstr>Example of #define</vt:lpstr>
      <vt:lpstr>Example of const</vt:lpstr>
      <vt:lpstr>Output: Think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Shubham</dc:creator>
  <cp:lastModifiedBy>Shubham</cp:lastModifiedBy>
  <cp:revision>11</cp:revision>
  <dcterms:created xsi:type="dcterms:W3CDTF">2019-11-03T03:34:11Z</dcterms:created>
  <dcterms:modified xsi:type="dcterms:W3CDTF">2019-11-04T00:29:32Z</dcterms:modified>
</cp:coreProperties>
</file>