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58" r:id="rId7"/>
    <p:sldId id="263" r:id="rId8"/>
    <p:sldId id="260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AAFA9F3-F4E1-4C73-B2CA-4538DE1133C0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1D6354-FB35-4DB9-AEB3-F1C503483C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A9F3-F4E1-4C73-B2CA-4538DE1133C0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6354-FB35-4DB9-AEB3-F1C503483C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AAFA9F3-F4E1-4C73-B2CA-4538DE1133C0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B1D6354-FB35-4DB9-AEB3-F1C503483C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A9F3-F4E1-4C73-B2CA-4538DE1133C0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B1D6354-FB35-4DB9-AEB3-F1C503483C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A9F3-F4E1-4C73-B2CA-4538DE1133C0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B1D6354-FB35-4DB9-AEB3-F1C503483C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AAFA9F3-F4E1-4C73-B2CA-4538DE1133C0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B1D6354-FB35-4DB9-AEB3-F1C503483C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AAFA9F3-F4E1-4C73-B2CA-4538DE1133C0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B1D6354-FB35-4DB9-AEB3-F1C503483C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A9F3-F4E1-4C73-B2CA-4538DE1133C0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B1D6354-FB35-4DB9-AEB3-F1C503483C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A9F3-F4E1-4C73-B2CA-4538DE1133C0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1D6354-FB35-4DB9-AEB3-F1C503483C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A9F3-F4E1-4C73-B2CA-4538DE1133C0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B1D6354-FB35-4DB9-AEB3-F1C503483C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AAFA9F3-F4E1-4C73-B2CA-4538DE1133C0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B1D6354-FB35-4DB9-AEB3-F1C503483C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AAFA9F3-F4E1-4C73-B2CA-4538DE1133C0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B1D6354-FB35-4DB9-AEB3-F1C503483C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Assignment Operators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Mostly used assignment operators are:</a:t>
            </a:r>
            <a:r>
              <a:rPr lang="en-US" dirty="0" smtClean="0"/>
              <a:t> =</a:t>
            </a:r>
          </a:p>
          <a:p>
            <a:r>
              <a:rPr lang="en-GB" dirty="0" smtClean="0"/>
              <a:t>However there are various operators which can be used with the assignment operators.</a:t>
            </a:r>
            <a:endParaRPr lang="en-US" dirty="0" smtClean="0"/>
          </a:p>
          <a:p>
            <a:r>
              <a:rPr lang="en-GB" dirty="0" smtClean="0"/>
              <a:t>For example:</a:t>
            </a:r>
          </a:p>
          <a:p>
            <a:r>
              <a:rPr lang="en-GB" dirty="0" smtClean="0"/>
              <a:t>a+=b// a=</a:t>
            </a:r>
            <a:r>
              <a:rPr lang="en-GB" dirty="0" err="1" smtClean="0"/>
              <a:t>a+b</a:t>
            </a:r>
            <a:endParaRPr lang="en-GB" dirty="0" smtClean="0"/>
          </a:p>
          <a:p>
            <a:r>
              <a:rPr lang="en-GB" dirty="0" smtClean="0"/>
              <a:t>a-=b //a=a-b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An operator is a symbol that operates on single or multiple data.</a:t>
            </a:r>
          </a:p>
          <a:p>
            <a:r>
              <a:rPr lang="en-GB" dirty="0" smtClean="0"/>
              <a:t>Operators are used in a program to perform mathematical or logical manipulation.</a:t>
            </a:r>
          </a:p>
          <a:p>
            <a:r>
              <a:rPr lang="en-GB" dirty="0" smtClean="0"/>
              <a:t>For example:</a:t>
            </a:r>
          </a:p>
          <a:p>
            <a:r>
              <a:rPr lang="en-GB" dirty="0" smtClean="0"/>
              <a:t>4+5 ..... +</a:t>
            </a:r>
          </a:p>
          <a:p>
            <a:r>
              <a:rPr lang="en-GB" dirty="0" smtClean="0"/>
              <a:t>5-1 ..... –</a:t>
            </a:r>
          </a:p>
          <a:p>
            <a:r>
              <a:rPr lang="en-GB" dirty="0" smtClean="0"/>
              <a:t>5*5..... *</a:t>
            </a:r>
          </a:p>
          <a:p>
            <a:r>
              <a:rPr lang="en-GB" dirty="0" smtClean="0"/>
              <a:t>15/3... /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dirty="0" smtClean="0"/>
              <a:t>1. Data items that operators works on. </a:t>
            </a:r>
          </a:p>
          <a:p>
            <a:r>
              <a:rPr lang="en-GB" dirty="0" smtClean="0"/>
              <a:t>For example:</a:t>
            </a:r>
          </a:p>
          <a:p>
            <a:r>
              <a:rPr lang="en-GB" dirty="0" smtClean="0"/>
              <a:t>4+5 ..... 4,5</a:t>
            </a:r>
          </a:p>
          <a:p>
            <a:r>
              <a:rPr lang="en-GB" dirty="0" smtClean="0"/>
              <a:t>5-1 ..... 5,1</a:t>
            </a:r>
          </a:p>
          <a:p>
            <a:r>
              <a:rPr lang="en-GB" dirty="0" smtClean="0"/>
              <a:t>5*5..... 5,5</a:t>
            </a:r>
          </a:p>
          <a:p>
            <a:r>
              <a:rPr lang="en-GB" dirty="0" smtClean="0"/>
              <a:t>15/3... 15,3</a:t>
            </a:r>
          </a:p>
          <a:p>
            <a:pPr>
              <a:buNone/>
            </a:pPr>
            <a:r>
              <a:rPr lang="en-GB" dirty="0" smtClean="0"/>
              <a:t>2.There are various types of operators.`</a:t>
            </a:r>
          </a:p>
          <a:p>
            <a:pPr marL="514350" indent="-514350">
              <a:buAutoNum type="alphaLcPeriod"/>
            </a:pPr>
            <a:r>
              <a:rPr lang="en-GB" dirty="0" smtClean="0"/>
              <a:t>Unary operators: the operators which require only one operand. Pre Increment, post </a:t>
            </a:r>
            <a:r>
              <a:rPr lang="en-GB" dirty="0" err="1" smtClean="0"/>
              <a:t>increment,Pre</a:t>
            </a:r>
            <a:r>
              <a:rPr lang="en-GB" dirty="0" smtClean="0"/>
              <a:t> decrement, post decrement.</a:t>
            </a:r>
          </a:p>
          <a:p>
            <a:pPr marL="514350" indent="-514350">
              <a:buAutoNum type="alphaLcPeriod"/>
            </a:pPr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Let </a:t>
            </a:r>
            <a:r>
              <a:rPr lang="en-GB" dirty="0" err="1" smtClean="0"/>
              <a:t>int</a:t>
            </a:r>
            <a:r>
              <a:rPr lang="en-GB" dirty="0" smtClean="0"/>
              <a:t> a=5;</a:t>
            </a:r>
          </a:p>
          <a:p>
            <a:r>
              <a:rPr lang="en-GB" dirty="0" smtClean="0"/>
              <a:t>What will be the output for the following:</a:t>
            </a:r>
          </a:p>
          <a:p>
            <a:r>
              <a:rPr lang="en-GB" dirty="0" smtClean="0"/>
              <a:t>a++;</a:t>
            </a:r>
          </a:p>
          <a:p>
            <a:r>
              <a:rPr lang="en-GB" dirty="0" smtClean="0"/>
              <a:t>++a;</a:t>
            </a:r>
          </a:p>
          <a:p>
            <a:r>
              <a:rPr lang="en-GB" dirty="0" smtClean="0"/>
              <a:t>b--;</a:t>
            </a:r>
          </a:p>
          <a:p>
            <a:r>
              <a:rPr lang="en-GB" dirty="0" smtClean="0"/>
              <a:t>--b;</a:t>
            </a:r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b. Binary operators.</a:t>
            </a:r>
          </a:p>
          <a:p>
            <a:r>
              <a:rPr lang="en-GB" dirty="0" smtClean="0"/>
              <a:t>The operators which require 2 operands.</a:t>
            </a:r>
          </a:p>
          <a:p>
            <a:r>
              <a:rPr lang="en-GB" dirty="0" smtClean="0"/>
              <a:t>Write 2 example of this in your copy.</a:t>
            </a:r>
          </a:p>
          <a:p>
            <a:r>
              <a:rPr lang="en-GB" dirty="0" smtClean="0"/>
              <a:t>C. Ternary operators (Conditional operator) example “ ?: “ you  will study about this while studying conditions.</a:t>
            </a:r>
          </a:p>
          <a:p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Combination of variables, constants and operators.</a:t>
            </a:r>
          </a:p>
          <a:p>
            <a:r>
              <a:rPr lang="en-GB" dirty="0" smtClean="0"/>
              <a:t>For example:</a:t>
            </a:r>
          </a:p>
          <a:p>
            <a:r>
              <a:rPr lang="en-GB" dirty="0" smtClean="0"/>
              <a:t>3+2-4</a:t>
            </a:r>
          </a:p>
          <a:p>
            <a:r>
              <a:rPr lang="en-GB" dirty="0" smtClean="0"/>
              <a:t>1+(3*3)</a:t>
            </a:r>
          </a:p>
          <a:p>
            <a:r>
              <a:rPr lang="en-GB" dirty="0" smtClean="0"/>
              <a:t>a*a+(b-c)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Division rule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When a operand of certain data type is divided by another data type the result according to c is :</a:t>
            </a:r>
          </a:p>
          <a:p>
            <a:r>
              <a:rPr lang="en-GB" dirty="0" err="1" smtClean="0"/>
              <a:t>Int</a:t>
            </a:r>
            <a:r>
              <a:rPr lang="en-GB" dirty="0" smtClean="0"/>
              <a:t>/</a:t>
            </a:r>
            <a:r>
              <a:rPr lang="en-GB" dirty="0" err="1" smtClean="0"/>
              <a:t>int</a:t>
            </a:r>
            <a:r>
              <a:rPr lang="en-GB" dirty="0" smtClean="0"/>
              <a:t> = </a:t>
            </a:r>
            <a:r>
              <a:rPr lang="en-GB" dirty="0" err="1" smtClean="0"/>
              <a:t>int</a:t>
            </a:r>
            <a:endParaRPr lang="en-GB" dirty="0" smtClean="0"/>
          </a:p>
          <a:p>
            <a:r>
              <a:rPr lang="en-GB" dirty="0" err="1" smtClean="0"/>
              <a:t>Int</a:t>
            </a:r>
            <a:r>
              <a:rPr lang="en-GB" dirty="0" smtClean="0"/>
              <a:t>/float= float</a:t>
            </a:r>
          </a:p>
          <a:p>
            <a:r>
              <a:rPr lang="en-GB" dirty="0" smtClean="0"/>
              <a:t>Float/</a:t>
            </a:r>
            <a:r>
              <a:rPr lang="en-GB" dirty="0" err="1" smtClean="0"/>
              <a:t>int</a:t>
            </a:r>
            <a:r>
              <a:rPr lang="en-GB" dirty="0" smtClean="0"/>
              <a:t>= float</a:t>
            </a:r>
          </a:p>
          <a:p>
            <a:r>
              <a:rPr lang="en-GB" dirty="0" smtClean="0"/>
              <a:t>Float/float</a:t>
            </a:r>
            <a:r>
              <a:rPr lang="en-GB" smtClean="0"/>
              <a:t>= float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Generally relational operators are used for comparing two similar operands. The output of this operator are generally in Boolean (0- false and 1-true).</a:t>
            </a:r>
          </a:p>
          <a:p>
            <a:r>
              <a:rPr lang="en-GB" dirty="0" smtClean="0"/>
              <a:t>For example: </a:t>
            </a:r>
          </a:p>
          <a:p>
            <a:pPr>
              <a:buNone/>
            </a:pPr>
            <a:r>
              <a:rPr lang="en-GB" dirty="0" smtClean="0"/>
              <a:t>&lt; , &gt;, ==,&lt;=,&gt;=,!=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Logical AND- &amp;&amp;</a:t>
            </a:r>
          </a:p>
          <a:p>
            <a:r>
              <a:rPr lang="en-GB" dirty="0" smtClean="0"/>
              <a:t>Logical OR - ||</a:t>
            </a:r>
          </a:p>
          <a:p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142</TotalTime>
  <Words>297</Words>
  <Application>Microsoft Office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Slide 1</vt:lpstr>
      <vt:lpstr>Operator</vt:lpstr>
      <vt:lpstr>Operand</vt:lpstr>
      <vt:lpstr>Slide 4</vt:lpstr>
      <vt:lpstr>Slide 5</vt:lpstr>
      <vt:lpstr>Expression</vt:lpstr>
      <vt:lpstr>Division rule in c</vt:lpstr>
      <vt:lpstr>Relational operator</vt:lpstr>
      <vt:lpstr>Logical operators</vt:lpstr>
      <vt:lpstr>Assignment Operators 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Shubham</dc:creator>
  <cp:lastModifiedBy>Shubham</cp:lastModifiedBy>
  <cp:revision>4</cp:revision>
  <dcterms:created xsi:type="dcterms:W3CDTF">2019-11-10T15:10:33Z</dcterms:created>
  <dcterms:modified xsi:type="dcterms:W3CDTF">2019-11-11T13:47:23Z</dcterms:modified>
</cp:coreProperties>
</file>