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58E02E-1389-48A1-9E7A-13633B60EC9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6E71B2-EF58-4A66-BF05-5AA951B18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4/01/c-if-else-statement-example/" TargetMode="External"/><Relationship Id="rId2" Type="http://schemas.openxmlformats.org/officeDocument/2006/relationships/hyperlink" Target="https://beginnersbook.com/2014/01/c-if-state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ginnersbook.com/2014/01/switch-case-statements-in-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656"/>
            <a:ext cx="7308304" cy="12961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Shubham </a:t>
            </a:r>
            <a:r>
              <a:rPr lang="en-GB" dirty="0" err="1" smtClean="0"/>
              <a:t>Dhungana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2420888"/>
            <a:ext cx="5976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Conditions and case control statement in C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int</a:t>
            </a:r>
            <a:r>
              <a:rPr lang="en-US" dirty="0" smtClean="0"/>
              <a:t> m=40,n=20;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smtClean="0"/>
              <a:t>if</a:t>
            </a:r>
            <a:r>
              <a:rPr lang="en-US" dirty="0" smtClean="0"/>
              <a:t> (m&gt;n) {</a:t>
            </a:r>
          </a:p>
          <a:p>
            <a:pPr fontAlgn="base"/>
            <a:r>
              <a:rPr lang="en-US" b="1" dirty="0" err="1" smtClean="0"/>
              <a:t>printf</a:t>
            </a:r>
            <a:r>
              <a:rPr lang="en-US" dirty="0" smtClean="0"/>
              <a:t>("m is greater than n");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(m&lt;n) 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printf</a:t>
            </a:r>
            <a:r>
              <a:rPr lang="en-US" dirty="0" smtClean="0"/>
              <a:t>("m is less than n");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smtClean="0"/>
              <a:t>else</a:t>
            </a:r>
            <a:r>
              <a:rPr lang="en-US" dirty="0" smtClean="0"/>
              <a:t> 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printf</a:t>
            </a:r>
            <a:r>
              <a:rPr lang="en-US" dirty="0" smtClean="0"/>
              <a:t>("m is equal to n");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statements which are used to execute only specific block of statements in a series of blocks are called case control statements.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cap="all" dirty="0" smtClean="0"/>
              <a:t> SWITCH CASE STATEMENT IN C:</a:t>
            </a:r>
          </a:p>
          <a:p>
            <a:pPr fontAlgn="base"/>
            <a:r>
              <a:rPr lang="en-US" dirty="0" smtClean="0"/>
              <a:t>Switch case statements are used to execute only specific case statements based on the switch expression.</a:t>
            </a:r>
          </a:p>
          <a:p>
            <a:pPr fontAlgn="base"/>
            <a:r>
              <a:rPr lang="en-US" dirty="0" smtClean="0"/>
              <a:t>Below is the syntax for switch case statement.</a:t>
            </a:r>
          </a:p>
          <a:p>
            <a:pPr fontAlgn="base"/>
            <a:r>
              <a:rPr lang="en-US" dirty="0" smtClean="0"/>
              <a:t>switch (expression)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    case label1:   statements;</a:t>
            </a:r>
            <a:br>
              <a:rPr lang="en-US" dirty="0" smtClean="0"/>
            </a:br>
            <a:r>
              <a:rPr lang="en-US" dirty="0" smtClean="0"/>
              <a:t>                           break;</a:t>
            </a:r>
            <a:br>
              <a:rPr lang="en-US" dirty="0" smtClean="0"/>
            </a:br>
            <a:r>
              <a:rPr lang="en-US" dirty="0" smtClean="0"/>
              <a:t>     case label2:   statements;</a:t>
            </a:r>
            <a:br>
              <a:rPr lang="en-US" dirty="0" smtClean="0"/>
            </a:br>
            <a:r>
              <a:rPr lang="en-US" dirty="0" smtClean="0"/>
              <a:t>                           break;</a:t>
            </a:r>
            <a:br>
              <a:rPr lang="en-US" dirty="0" smtClean="0"/>
            </a:br>
            <a:r>
              <a:rPr lang="en-US" dirty="0" smtClean="0"/>
              <a:t>     case label3:   statements;</a:t>
            </a:r>
            <a:br>
              <a:rPr lang="en-US" dirty="0" smtClean="0"/>
            </a:br>
            <a:r>
              <a:rPr lang="en-US" dirty="0" smtClean="0"/>
              <a:t>                           break;</a:t>
            </a:r>
            <a:br>
              <a:rPr lang="en-US" dirty="0" smtClean="0"/>
            </a:br>
            <a:r>
              <a:rPr lang="en-US" dirty="0" smtClean="0"/>
              <a:t>     default:      statements;</a:t>
            </a:r>
            <a:br>
              <a:rPr lang="en-US" dirty="0" smtClean="0"/>
            </a:br>
            <a:r>
              <a:rPr lang="en-US" dirty="0" smtClean="0"/>
              <a:t>                           break;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cap="all" dirty="0" smtClean="0"/>
              <a:t>GOTO STATEMENT IN C:</a:t>
            </a:r>
          </a:p>
          <a:p>
            <a:pPr fontAlgn="base"/>
            <a:r>
              <a:rPr lang="en-US" dirty="0" err="1" smtClean="0"/>
              <a:t>goto</a:t>
            </a:r>
            <a:r>
              <a:rPr lang="en-US" dirty="0" smtClean="0"/>
              <a:t> statements is used to transfer the normal flow of a program to the specified label in the program.</a:t>
            </a:r>
          </a:p>
          <a:p>
            <a:pPr fontAlgn="base"/>
            <a:r>
              <a:rPr lang="en-US" dirty="0" smtClean="0"/>
              <a:t>Below is the syntax for </a:t>
            </a:r>
            <a:r>
              <a:rPr lang="en-US" dirty="0" err="1" smtClean="0"/>
              <a:t>goto</a:t>
            </a:r>
            <a:r>
              <a:rPr lang="en-US" dirty="0" smtClean="0"/>
              <a:t> statement in C.</a:t>
            </a:r>
          </a:p>
          <a:p>
            <a:pPr fontAlgn="base"/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        …….</a:t>
            </a:r>
            <a:br>
              <a:rPr lang="en-US" dirty="0" smtClean="0"/>
            </a:br>
            <a:r>
              <a:rPr lang="en-US" dirty="0" smtClean="0"/>
              <a:t>         go to label;</a:t>
            </a:r>
            <a:br>
              <a:rPr lang="en-US" dirty="0" smtClean="0"/>
            </a:br>
            <a:r>
              <a:rPr lang="en-US" dirty="0" smtClean="0"/>
              <a:t>         …….</a:t>
            </a:r>
            <a:br>
              <a:rPr lang="en-US" dirty="0" smtClean="0"/>
            </a:br>
            <a:r>
              <a:rPr lang="en-US" dirty="0" smtClean="0"/>
              <a:t>         …….</a:t>
            </a:r>
            <a:br>
              <a:rPr lang="en-US" dirty="0" smtClean="0"/>
            </a:br>
            <a:r>
              <a:rPr lang="en-US" dirty="0" smtClean="0"/>
              <a:t>         LABEL:</a:t>
            </a:r>
            <a:br>
              <a:rPr lang="en-US" dirty="0" smtClean="0"/>
            </a:br>
            <a:r>
              <a:rPr lang="en-US" dirty="0" smtClean="0"/>
              <a:t>         statements;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switch case: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</a:t>
            </a:r>
          </a:p>
          <a:p>
            <a:pPr fontAlgn="base"/>
            <a:r>
              <a:rPr lang="en-US" dirty="0" smtClean="0"/>
              <a:t>     switch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   {</a:t>
            </a:r>
          </a:p>
          <a:p>
            <a:pPr fontAlgn="base"/>
            <a:r>
              <a:rPr lang="en-US" dirty="0" smtClean="0"/>
              <a:t>        case 1:</a:t>
            </a:r>
          </a:p>
          <a:p>
            <a:pPr fontAlgn="base"/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("Case1 ");</a:t>
            </a:r>
          </a:p>
          <a:p>
            <a:pPr fontAlgn="base"/>
            <a:r>
              <a:rPr lang="en-US" dirty="0" smtClean="0"/>
              <a:t>           </a:t>
            </a:r>
          </a:p>
          <a:p>
            <a:pPr fontAlgn="base"/>
            <a:r>
              <a:rPr lang="en-US" dirty="0" smtClean="0"/>
              <a:t>        case 2:</a:t>
            </a:r>
          </a:p>
          <a:p>
            <a:pPr fontAlgn="base"/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("Case2 ");</a:t>
            </a:r>
          </a:p>
          <a:p>
            <a:pPr fontAlgn="base"/>
            <a:r>
              <a:rPr lang="en-US" dirty="0" smtClean="0"/>
              <a:t>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 case 3:</a:t>
            </a:r>
          </a:p>
          <a:p>
            <a:pPr fontAlgn="base"/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("Case3 ");</a:t>
            </a:r>
          </a:p>
          <a:p>
            <a:pPr fontAlgn="base"/>
            <a:r>
              <a:rPr lang="en-US" dirty="0" smtClean="0"/>
              <a:t>        case 4:</a:t>
            </a:r>
          </a:p>
          <a:p>
            <a:pPr fontAlgn="base"/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("Case4 ");</a:t>
            </a:r>
          </a:p>
          <a:p>
            <a:pPr fontAlgn="base"/>
            <a:r>
              <a:rPr lang="en-US" dirty="0" smtClean="0"/>
              <a:t>        default:</a:t>
            </a:r>
          </a:p>
          <a:p>
            <a:pPr fontAlgn="base"/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("Default ");</a:t>
            </a:r>
          </a:p>
          <a:p>
            <a:pPr fontAlgn="base"/>
            <a:r>
              <a:rPr lang="en-US" dirty="0" smtClean="0"/>
              <a:t>     }</a:t>
            </a:r>
          </a:p>
          <a:p>
            <a:pPr fontAlgn="base"/>
            <a:r>
              <a:rPr lang="en-US" dirty="0" smtClean="0"/>
              <a:t>    return 0;</a:t>
            </a:r>
          </a:p>
          <a:p>
            <a:pPr fontAlgn="base"/>
            <a:r>
              <a:rPr lang="en-US" dirty="0" smtClean="0"/>
              <a:t>}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</a:t>
            </a:r>
            <a:r>
              <a:rPr lang="en-GB" dirty="0" err="1" smtClean="0"/>
              <a:t>goto</a:t>
            </a:r>
            <a:r>
              <a:rPr lang="en-GB" dirty="0" smtClean="0"/>
              <a:t>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sum=0;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for(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	sum = </a:t>
            </a:r>
            <a:r>
              <a:rPr lang="en-US" dirty="0" err="1" smtClean="0"/>
              <a:t>sum+i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</a:t>
            </a:r>
            <a:r>
              <a:rPr lang="en-US" dirty="0" err="1" smtClean="0"/>
              <a:t>i</a:t>
            </a:r>
            <a:r>
              <a:rPr lang="en-US" dirty="0" smtClean="0"/>
              <a:t>==5){</a:t>
            </a:r>
          </a:p>
          <a:p>
            <a:r>
              <a:rPr lang="en-US" dirty="0" smtClean="0"/>
              <a:t>	   </a:t>
            </a:r>
            <a:r>
              <a:rPr lang="en-US" dirty="0" err="1" smtClean="0"/>
              <a:t>goto</a:t>
            </a:r>
            <a:r>
              <a:rPr lang="en-US" dirty="0" smtClean="0"/>
              <a:t> addition;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addition: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("%d", sum);</a:t>
            </a:r>
          </a:p>
          <a:p>
            <a:endParaRPr lang="en-US" dirty="0" smtClean="0"/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Break statements are useful when you want your program-flow to come out of the switch body.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 smtClean="0"/>
              <a:t>a break statement is encountered in the switch body, the control comes out of the switch case statement</a:t>
            </a:r>
            <a:r>
              <a:rPr lang="en-US" dirty="0" smtClean="0"/>
              <a:t>.</a:t>
            </a:r>
          </a:p>
          <a:p>
            <a:r>
              <a:rPr lang="en-GB" dirty="0" smtClean="0"/>
              <a:t>However Break statement is also used to terminate the loop  from the subsequent execution.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Break in switch case: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 </a:t>
            </a:r>
            <a:endParaRPr lang="en-US" dirty="0" smtClean="0"/>
          </a:p>
          <a:p>
            <a:r>
              <a:rPr lang="en-US" dirty="0" smtClean="0"/>
              <a:t>switch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smtClean="0"/>
              <a:t>case 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("Case1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case 2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("Case2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case 3: </a:t>
            </a:r>
            <a:r>
              <a:rPr lang="en-US" dirty="0" err="1" smtClean="0"/>
              <a:t>printf</a:t>
            </a:r>
            <a:r>
              <a:rPr lang="en-US" dirty="0" smtClean="0"/>
              <a:t>("Case3 "); break; case 4: </a:t>
            </a:r>
            <a:r>
              <a:rPr lang="en-US" dirty="0" err="1" smtClean="0"/>
              <a:t>printf</a:t>
            </a:r>
            <a:r>
              <a:rPr lang="en-US" dirty="0" smtClean="0"/>
              <a:t>("Case4 "); break; default: </a:t>
            </a:r>
            <a:r>
              <a:rPr lang="en-US" dirty="0" err="1" smtClean="0"/>
              <a:t>printf</a:t>
            </a:r>
            <a:r>
              <a:rPr lang="en-US" dirty="0" smtClean="0"/>
              <a:t>("Default "); } return 0; 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case 3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("Case3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break;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 smtClean="0"/>
              <a:t>4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("Case4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default: </a:t>
            </a:r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("Default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return 0; 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cap="all" dirty="0" smtClean="0"/>
              <a:t>CONDITIONAL OR TERNARY OPERATORS IN C: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Conditional operators return one value if condition is true and returns another value is condition is false.</a:t>
            </a:r>
          </a:p>
          <a:p>
            <a:r>
              <a:rPr lang="en-US" dirty="0" smtClean="0"/>
              <a:t>This operator is also called as ternary operator.</a:t>
            </a:r>
          </a:p>
          <a:p>
            <a:r>
              <a:rPr lang="en-US" dirty="0" smtClean="0"/>
              <a:t>Syntax     :    </a:t>
            </a:r>
          </a:p>
          <a:p>
            <a:pPr>
              <a:buNone/>
            </a:pPr>
            <a:r>
              <a:rPr lang="en-US" dirty="0" smtClean="0"/>
              <a:t>    (Condition? </a:t>
            </a:r>
            <a:r>
              <a:rPr lang="en-US" dirty="0" err="1" smtClean="0"/>
              <a:t>true_value</a:t>
            </a:r>
            <a:r>
              <a:rPr lang="en-US" dirty="0" smtClean="0"/>
              <a:t>: </a:t>
            </a:r>
            <a:r>
              <a:rPr lang="en-US" dirty="0" err="1" smtClean="0"/>
              <a:t>false_value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statement in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 </a:t>
            </a: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pPr fontAlgn="base"/>
            <a:r>
              <a:rPr lang="en-US" dirty="0" smtClean="0"/>
              <a:t>   {</a:t>
            </a:r>
          </a:p>
          <a:p>
            <a:pPr fontAlgn="base"/>
            <a:r>
              <a:rPr lang="en-US" dirty="0" smtClean="0"/>
              <a:t>     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==5)</a:t>
            </a:r>
          </a:p>
          <a:p>
            <a:pPr fontAlgn="base"/>
            <a:r>
              <a:rPr lang="en-US" dirty="0" smtClean="0"/>
              <a:t>     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b="1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nComing</a:t>
            </a:r>
            <a:r>
              <a:rPr lang="en-US" dirty="0" smtClean="0"/>
              <a:t> out of for loop when </a:t>
            </a:r>
            <a:r>
              <a:rPr lang="en-US" dirty="0" err="1" smtClean="0"/>
              <a:t>i</a:t>
            </a:r>
            <a:r>
              <a:rPr lang="en-US" dirty="0" smtClean="0"/>
              <a:t> = 5");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b="1" dirty="0" smtClean="0"/>
              <a:t>break</a:t>
            </a:r>
            <a:r>
              <a:rPr lang="en-US" dirty="0" smtClean="0"/>
              <a:t>;</a:t>
            </a:r>
          </a:p>
          <a:p>
            <a:pPr fontAlgn="base"/>
            <a:r>
              <a:rPr lang="en-US" dirty="0" smtClean="0"/>
              <a:t>     }</a:t>
            </a:r>
          </a:p>
          <a:p>
            <a:pPr fontAlgn="base"/>
            <a:r>
              <a:rPr lang="en-US" dirty="0" smtClean="0"/>
              <a:t>     </a:t>
            </a:r>
            <a:r>
              <a:rPr lang="en-US" b="1" dirty="0" err="1" smtClean="0"/>
              <a:t>printf</a:t>
            </a:r>
            <a:r>
              <a:rPr lang="en-US" dirty="0" smtClean="0"/>
              <a:t>("%d ",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 }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to remember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doesn’t need to be in an ascending order always, you can specify them in any order as per the need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Duplicate case values are not allowed</a:t>
            </a:r>
            <a:r>
              <a:rPr lang="en-US" dirty="0" smtClean="0"/>
              <a:t>.</a:t>
            </a:r>
          </a:p>
          <a:p>
            <a:r>
              <a:rPr lang="en-GB" dirty="0" smtClean="0"/>
              <a:t>We are allowed to have expression inside the switch statement, provided that the switch statement gives a constant value. </a:t>
            </a:r>
          </a:p>
          <a:p>
            <a:r>
              <a:rPr lang="en-GB" dirty="0" smtClean="0"/>
              <a:t>Valid switch:</a:t>
            </a:r>
            <a:r>
              <a:rPr lang="en-US" dirty="0" smtClean="0"/>
              <a:t>switch(1+2+23) </a:t>
            </a:r>
            <a:r>
              <a:rPr lang="en-US" dirty="0" smtClean="0"/>
              <a:t>,switch(1*2+3%4) etc</a:t>
            </a:r>
            <a:endParaRPr lang="en-GB" dirty="0" smtClean="0"/>
          </a:p>
          <a:p>
            <a:r>
              <a:rPr lang="en-GB" dirty="0" smtClean="0"/>
              <a:t>Invalid switch:</a:t>
            </a:r>
            <a:r>
              <a:rPr lang="en-US" dirty="0" smtClean="0"/>
              <a:t>switch(</a:t>
            </a:r>
            <a:r>
              <a:rPr lang="en-US" dirty="0" err="1" smtClean="0"/>
              <a:t>ab+cd</a:t>
            </a:r>
            <a:r>
              <a:rPr lang="en-US" dirty="0" smtClean="0"/>
              <a:t>), </a:t>
            </a:r>
            <a:r>
              <a:rPr lang="en-US" dirty="0" smtClean="0"/>
              <a:t>switch(</a:t>
            </a:r>
            <a:r>
              <a:rPr lang="en-US" dirty="0" err="1" smtClean="0"/>
              <a:t>a+b+c</a:t>
            </a:r>
            <a:r>
              <a:rPr lang="en-US" dirty="0" smtClean="0"/>
              <a:t>) etc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You can also use characters in switch case. for example –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='b</a:t>
            </a:r>
            <a:r>
              <a:rPr lang="en-US" dirty="0" smtClean="0"/>
              <a:t>';</a:t>
            </a:r>
          </a:p>
          <a:p>
            <a:r>
              <a:rPr lang="en-US" dirty="0" smtClean="0"/>
              <a:t> </a:t>
            </a:r>
            <a:r>
              <a:rPr lang="en-US" dirty="0" smtClean="0"/>
              <a:t>switch (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case 'd': </a:t>
            </a:r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CaseD</a:t>
            </a:r>
            <a:r>
              <a:rPr lang="en-US" dirty="0" smtClean="0"/>
              <a:t>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break;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 smtClean="0"/>
              <a:t>'b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CaseB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break;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 smtClean="0"/>
              <a:t>'c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CaseC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case 'z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CaseZ</a:t>
            </a:r>
            <a:r>
              <a:rPr lang="en-US" dirty="0" smtClean="0"/>
              <a:t> "); 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default: </a:t>
            </a:r>
            <a:r>
              <a:rPr lang="en-US" dirty="0" err="1" smtClean="0"/>
              <a:t>printf</a:t>
            </a:r>
            <a:r>
              <a:rPr lang="en-US" dirty="0" smtClean="0"/>
              <a:t>("Default ");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return 0;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 – Decision Control statement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In decision control statements (if-else and nested if), group of statements are executed when condition is true.  If condition is false, then else part statements are executed.</a:t>
            </a:r>
          </a:p>
          <a:p>
            <a:pPr fontAlgn="base"/>
            <a:r>
              <a:rPr lang="en-US" dirty="0" smtClean="0"/>
              <a:t>There are 4 types of decision making control statements in C language. They are,</a:t>
            </a:r>
          </a:p>
          <a:p>
            <a:pPr fontAlgn="base"/>
            <a:r>
              <a:rPr lang="en-US" dirty="0" smtClean="0"/>
              <a:t>  if statements</a:t>
            </a:r>
          </a:p>
          <a:p>
            <a:pPr fontAlgn="base"/>
            <a:r>
              <a:rPr lang="en-US" dirty="0" smtClean="0"/>
              <a:t>  </a:t>
            </a:r>
            <a:r>
              <a:rPr lang="en-US" dirty="0" smtClean="0"/>
              <a:t> if else </a:t>
            </a:r>
            <a:r>
              <a:rPr lang="en-US" dirty="0" smtClean="0"/>
              <a:t>statements</a:t>
            </a:r>
          </a:p>
          <a:p>
            <a:pPr fontAlgn="base"/>
            <a:r>
              <a:rPr lang="en-US" dirty="0" smtClean="0"/>
              <a:t>  nested if statements</a:t>
            </a:r>
          </a:p>
          <a:p>
            <a:pPr fontAlgn="base"/>
            <a:r>
              <a:rPr lang="en-GB" dirty="0" smtClean="0"/>
              <a:t>Switch case statements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hlinkClick r:id="rId2"/>
              </a:rPr>
              <a:t> if statement</a:t>
            </a:r>
            <a:r>
              <a:rPr lang="en-US" dirty="0" smtClean="0"/>
              <a:t>: The statements inside </a:t>
            </a:r>
            <a:r>
              <a:rPr lang="en-US" b="1" dirty="0" smtClean="0"/>
              <a:t>if</a:t>
            </a:r>
            <a:r>
              <a:rPr lang="en-US" dirty="0" smtClean="0"/>
              <a:t> body executes only when the condition defined by </a:t>
            </a:r>
            <a:r>
              <a:rPr lang="en-US" b="1" dirty="0" smtClean="0"/>
              <a:t>if statement</a:t>
            </a:r>
            <a:r>
              <a:rPr lang="en-US" dirty="0" smtClean="0"/>
              <a:t> is true. If the condition is false then compiler skips the statement enclosed in if’s body. We can have any number of if statements in a C program.</a:t>
            </a:r>
          </a:p>
          <a:p>
            <a:r>
              <a:rPr lang="en-US" b="1" dirty="0" smtClean="0">
                <a:hlinkClick r:id="rId3"/>
              </a:rPr>
              <a:t>If-else statement</a:t>
            </a:r>
            <a:r>
              <a:rPr lang="en-US" dirty="0" smtClean="0"/>
              <a:t>:</a:t>
            </a:r>
            <a:r>
              <a:rPr lang="en-US" b="1" dirty="0" smtClean="0"/>
              <a:t> </a:t>
            </a:r>
            <a:r>
              <a:rPr lang="en-US" dirty="0" smtClean="0"/>
              <a:t>In this decision control statement, we have two block of statements. If condition results true then </a:t>
            </a:r>
            <a:r>
              <a:rPr lang="en-US" b="1" dirty="0" smtClean="0"/>
              <a:t>if</a:t>
            </a:r>
            <a:r>
              <a:rPr lang="en-US" dirty="0" smtClean="0"/>
              <a:t> block gets executed else statements inside </a:t>
            </a:r>
            <a:r>
              <a:rPr lang="en-US" b="1" dirty="0" smtClean="0"/>
              <a:t>else</a:t>
            </a:r>
            <a:r>
              <a:rPr lang="en-US" dirty="0" smtClean="0"/>
              <a:t> block executes. else cannot exist without if statement. In this tutorial, I have covered else-if statements as well.</a:t>
            </a:r>
          </a:p>
          <a:p>
            <a:r>
              <a:rPr lang="en-US" b="1" dirty="0" smtClean="0">
                <a:hlinkClick r:id="rId4"/>
              </a:rPr>
              <a:t>Switch-case statement</a:t>
            </a:r>
            <a:r>
              <a:rPr lang="en-US" dirty="0" smtClean="0"/>
              <a:t>: This is very useful when we need to evaluate multiple conditions. The switch block defines an expression (or condition) and case has a block of statements, based on the result of expression, corresponding case block gets executed. A switch can have any number of cases, however there should be only one default handler.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sz="5100" b="1" dirty="0" smtClean="0"/>
              <a:t>Decision control statements Syntax/Description </a:t>
            </a:r>
            <a:endParaRPr lang="en-US" sz="5100" dirty="0" smtClean="0"/>
          </a:p>
          <a:p>
            <a:r>
              <a:rPr lang="en-US" sz="5100" b="1" dirty="0" smtClean="0"/>
              <a:t>If			</a:t>
            </a:r>
            <a:r>
              <a:rPr lang="en-US" sz="5100" dirty="0" smtClean="0"/>
              <a:t>Syntax:</a:t>
            </a:r>
            <a:br>
              <a:rPr lang="en-US" sz="5100" dirty="0" smtClean="0"/>
            </a:br>
            <a:r>
              <a:rPr lang="en-US" sz="5100" dirty="0" smtClean="0"/>
              <a:t>		if (condition)</a:t>
            </a:r>
            <a:br>
              <a:rPr lang="en-US" sz="5100" dirty="0" smtClean="0"/>
            </a:br>
            <a:r>
              <a:rPr lang="en-US" sz="5100" dirty="0" smtClean="0"/>
              <a:t>		{ Statements; }</a:t>
            </a:r>
          </a:p>
          <a:p>
            <a:r>
              <a:rPr lang="en-US" sz="5100" dirty="0" smtClean="0"/>
              <a:t>Description:</a:t>
            </a:r>
            <a:br>
              <a:rPr lang="en-US" sz="5100" dirty="0" smtClean="0"/>
            </a:br>
            <a:r>
              <a:rPr lang="en-US" sz="5100" dirty="0" smtClean="0"/>
              <a:t>		In these type of statements, if condition is true, then respective block of code is executed.</a:t>
            </a:r>
          </a:p>
          <a:p>
            <a:endParaRPr lang="en-US" sz="9600" dirty="0" smtClean="0"/>
          </a:p>
          <a:p>
            <a:endParaRPr lang="en-GB" b="1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if…else		</a:t>
            </a:r>
            <a:r>
              <a:rPr lang="en-US" sz="3200" dirty="0" smtClean="0"/>
              <a:t>Syntax:</a:t>
            </a:r>
            <a:br>
              <a:rPr lang="en-US" sz="3200" dirty="0" smtClean="0"/>
            </a:br>
            <a:r>
              <a:rPr lang="en-US" sz="3200" dirty="0" smtClean="0"/>
              <a:t>			if (condition)</a:t>
            </a:r>
            <a:br>
              <a:rPr lang="en-US" sz="3200" dirty="0" smtClean="0"/>
            </a:br>
            <a:r>
              <a:rPr lang="en-US" sz="3200" dirty="0" smtClean="0"/>
              <a:t>		{ Statement1; Statement2; }</a:t>
            </a:r>
            <a:br>
              <a:rPr lang="en-US" sz="3200" dirty="0" smtClean="0"/>
            </a:br>
            <a:r>
              <a:rPr lang="en-US" sz="3200" dirty="0" smtClean="0"/>
              <a:t>		else</a:t>
            </a:r>
            <a:br>
              <a:rPr lang="en-US" sz="3200" dirty="0" smtClean="0"/>
            </a:br>
            <a:r>
              <a:rPr lang="en-US" sz="3200" dirty="0" smtClean="0"/>
              <a:t>		{ Statement3; Statement4; }</a:t>
            </a:r>
          </a:p>
          <a:p>
            <a:r>
              <a:rPr lang="en-US" sz="3200" dirty="0" smtClean="0"/>
              <a:t>Description:</a:t>
            </a:r>
            <a:br>
              <a:rPr lang="en-US" sz="3200" dirty="0" smtClean="0"/>
            </a:br>
            <a:r>
              <a:rPr lang="en-US" sz="3200" dirty="0" smtClean="0"/>
              <a:t>		In these type of statements, group of statements are executed when condition is true.  If condition is false, then else part statements are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nested if            </a:t>
            </a: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>			if (condition1){ Statement1; }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else_if</a:t>
            </a:r>
            <a:r>
              <a:rPr lang="en-US" dirty="0" smtClean="0"/>
              <a:t>(condition2)</a:t>
            </a:r>
            <a:br>
              <a:rPr lang="en-US" dirty="0" smtClean="0"/>
            </a:br>
            <a:r>
              <a:rPr lang="en-US" dirty="0" smtClean="0"/>
              <a:t>		{ Statement2; }</a:t>
            </a:r>
            <a:br>
              <a:rPr lang="en-US" dirty="0" smtClean="0"/>
            </a:br>
            <a:r>
              <a:rPr lang="en-US" dirty="0" smtClean="0"/>
              <a:t>		else Statement 3;</a:t>
            </a:r>
          </a:p>
          <a:p>
            <a:r>
              <a:rPr lang="en-US" dirty="0" smtClean="0"/>
              <a:t>Description:</a:t>
            </a:r>
            <a:br>
              <a:rPr lang="en-US" dirty="0" smtClean="0"/>
            </a:br>
            <a:r>
              <a:rPr lang="en-US" dirty="0" smtClean="0"/>
              <a:t>If condition 1 is false, then condition 2 is checked and statements are executed if it is true. If condition 2 also gets failure, then else part is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Example1: what will be the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int</a:t>
            </a:r>
            <a:r>
              <a:rPr lang="en-US" dirty="0" smtClean="0"/>
              <a:t> m=40,n=40;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smtClean="0"/>
              <a:t>if</a:t>
            </a:r>
            <a:r>
              <a:rPr lang="en-US" dirty="0" smtClean="0"/>
              <a:t> (m == n)</a:t>
            </a:r>
          </a:p>
          <a:p>
            <a:pPr fontAlgn="base"/>
            <a:r>
              <a:rPr lang="en-US" dirty="0" smtClean="0"/>
              <a:t>  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printf</a:t>
            </a:r>
            <a:r>
              <a:rPr lang="en-US" dirty="0" smtClean="0"/>
              <a:t>("m and n are equal");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b="1" dirty="0" err="1" smtClean="0"/>
              <a:t>int</a:t>
            </a:r>
            <a:r>
              <a:rPr lang="en-US" dirty="0" smtClean="0"/>
              <a:t> main()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int</a:t>
            </a:r>
            <a:r>
              <a:rPr lang="en-US" dirty="0" smtClean="0"/>
              <a:t> m=40,n=20;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smtClean="0"/>
              <a:t>if</a:t>
            </a:r>
            <a:r>
              <a:rPr lang="en-US" dirty="0" smtClean="0"/>
              <a:t> (m == n) </a:t>
            </a:r>
          </a:p>
          <a:p>
            <a:pPr fontAlgn="base"/>
            <a:r>
              <a:rPr lang="en-US" dirty="0" smtClean="0"/>
              <a:t>  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printf</a:t>
            </a:r>
            <a:r>
              <a:rPr lang="en-US" dirty="0" smtClean="0"/>
              <a:t>("m and n are equal");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  {</a:t>
            </a:r>
          </a:p>
          <a:p>
            <a:pPr fontAlgn="base"/>
            <a:r>
              <a:rPr lang="en-US" dirty="0" smtClean="0"/>
              <a:t>  </a:t>
            </a:r>
            <a:r>
              <a:rPr lang="en-US" b="1" dirty="0" err="1" smtClean="0"/>
              <a:t>printf</a:t>
            </a:r>
            <a:r>
              <a:rPr lang="en-US" dirty="0" smtClean="0"/>
              <a:t>("m and n are not equal");</a:t>
            </a:r>
          </a:p>
          <a:p>
            <a:pPr fontAlgn="base"/>
            <a:r>
              <a:rPr lang="en-US" dirty="0" smtClean="0"/>
              <a:t>  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633</Words>
  <Application>Microsoft Office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Introduction to Programming</vt:lpstr>
      <vt:lpstr>CONDITIONAL OR TERNARY OPERATORS IN C: </vt:lpstr>
      <vt:lpstr>C – Decision Control statement </vt:lpstr>
      <vt:lpstr>Slide 4</vt:lpstr>
      <vt:lpstr>Syntax</vt:lpstr>
      <vt:lpstr>Slide 6</vt:lpstr>
      <vt:lpstr>Slide 7</vt:lpstr>
      <vt:lpstr>Example1: what will be the output </vt:lpstr>
      <vt:lpstr>Example 2:</vt:lpstr>
      <vt:lpstr>Example 3:</vt:lpstr>
      <vt:lpstr>Case Statement</vt:lpstr>
      <vt:lpstr>Slide 12</vt:lpstr>
      <vt:lpstr>Slide 13</vt:lpstr>
      <vt:lpstr>Example of switch case: output?</vt:lpstr>
      <vt:lpstr>Slide 15</vt:lpstr>
      <vt:lpstr>Example of goto statement:</vt:lpstr>
      <vt:lpstr>Break Statement</vt:lpstr>
      <vt:lpstr>Break in switch case: </vt:lpstr>
      <vt:lpstr>Slide 19</vt:lpstr>
      <vt:lpstr>Break statement in loop </vt:lpstr>
      <vt:lpstr>Points to remember :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Shubham</dc:creator>
  <cp:lastModifiedBy>Shubham</cp:lastModifiedBy>
  <cp:revision>10</cp:revision>
  <dcterms:created xsi:type="dcterms:W3CDTF">2019-11-17T09:07:34Z</dcterms:created>
  <dcterms:modified xsi:type="dcterms:W3CDTF">2019-11-18T11:45:33Z</dcterms:modified>
</cp:coreProperties>
</file>