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757E9B-44FA-4F6E-8DB1-AB0716A515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A0FD40-11E3-4E63-B2B6-BE9E44D9BF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988840"/>
            <a:ext cx="7341096" cy="1296144"/>
          </a:xfrm>
        </p:spPr>
        <p:txBody>
          <a:bodyPr>
            <a:normAutofit/>
          </a:bodyPr>
          <a:lstStyle/>
          <a:p>
            <a:r>
              <a:rPr lang="en-GB" dirty="0" smtClean="0"/>
              <a:t>Control statements: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Shubham </a:t>
            </a:r>
            <a:r>
              <a:rPr lang="en-GB" dirty="0" err="1" smtClean="0"/>
              <a:t>Dhungana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18864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Introduction To programming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Break Statement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break statement ends the loop immediately when it is encountered. </a:t>
            </a:r>
          </a:p>
          <a:p>
            <a:pPr fontAlgn="base"/>
            <a:r>
              <a:rPr lang="en-GB" dirty="0" smtClean="0"/>
              <a:t>Syntax: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break;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in do while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1610" t="11848" r="19051" b="9670"/>
          <a:stretch>
            <a:fillRect/>
          </a:stretch>
        </p:blipFill>
        <p:spPr bwMode="auto">
          <a:xfrm>
            <a:off x="899592" y="2132856"/>
            <a:ext cx="626469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in for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6207" t="10246" r="11847" b="12874"/>
          <a:stretch>
            <a:fillRect/>
          </a:stretch>
        </p:blipFill>
        <p:spPr bwMode="auto">
          <a:xfrm>
            <a:off x="1187624" y="1772816"/>
            <a:ext cx="655272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in while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04" t="15051" r="34360" b="11272"/>
          <a:stretch>
            <a:fillRect/>
          </a:stretch>
        </p:blipFill>
        <p:spPr bwMode="auto">
          <a:xfrm>
            <a:off x="1187624" y="2276872"/>
            <a:ext cx="619268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 continue statement skips the current iteration of the loop and continues with the next iteration. </a:t>
            </a:r>
          </a:p>
          <a:p>
            <a:pPr fontAlgn="base"/>
            <a:r>
              <a:rPr lang="en-GB" dirty="0" smtClean="0"/>
              <a:t>Syntax:</a:t>
            </a:r>
            <a:endParaRPr lang="en-US" dirty="0" smtClean="0"/>
          </a:p>
          <a:p>
            <a:pPr fontAlgn="base"/>
            <a:r>
              <a:rPr lang="en-US" dirty="0" smtClean="0"/>
              <a:t>continue;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Continue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705" t="8645" r="44265" b="20882"/>
          <a:stretch>
            <a:fillRect/>
          </a:stretch>
        </p:blipFill>
        <p:spPr bwMode="auto">
          <a:xfrm>
            <a:off x="827584" y="1988840"/>
            <a:ext cx="669674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Repetition </a:t>
            </a:r>
            <a:r>
              <a:rPr lang="en-US" altLang="en-US" dirty="0" smtClean="0"/>
              <a:t>of Statements until the condition is met (true)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While</a:t>
            </a:r>
          </a:p>
          <a:p>
            <a:pPr lvl="1"/>
            <a:r>
              <a:rPr lang="en-US" altLang="en-US" dirty="0" smtClean="0"/>
              <a:t>Do while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For</a:t>
            </a:r>
          </a:p>
          <a:p>
            <a:pPr algn="just">
              <a:defRPr/>
            </a:pP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 and while  </a:t>
            </a: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are pretest loops, and the</a:t>
            </a:r>
          </a:p>
          <a:p>
            <a:pPr algn="just">
              <a:defRPr/>
            </a:pP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 while  </a:t>
            </a: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 a post-test loop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for (</a:t>
            </a:r>
            <a:r>
              <a:rPr lang="en-US" dirty="0" err="1" smtClean="0"/>
              <a:t>initializationStatement</a:t>
            </a:r>
            <a:r>
              <a:rPr lang="en-US" dirty="0" smtClean="0"/>
              <a:t>; </a:t>
            </a:r>
            <a:r>
              <a:rPr lang="en-US" dirty="0" err="1" smtClean="0"/>
              <a:t>testExpression</a:t>
            </a:r>
            <a:r>
              <a:rPr lang="en-US" dirty="0" smtClean="0"/>
              <a:t>; </a:t>
            </a:r>
            <a:r>
              <a:rPr lang="en-US" dirty="0" err="1" smtClean="0"/>
              <a:t>updateStatement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// statements inside the body of loop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6018" t="7043" r="43365" b="12873"/>
          <a:stretch>
            <a:fillRect/>
          </a:stretch>
        </p:blipFill>
        <p:spPr bwMode="auto">
          <a:xfrm>
            <a:off x="971600" y="1772816"/>
            <a:ext cx="669674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while (</a:t>
            </a:r>
            <a:r>
              <a:rPr lang="en-US" dirty="0" err="1" smtClean="0"/>
              <a:t>testExpression</a:t>
            </a:r>
            <a:r>
              <a:rPr lang="en-US" dirty="0" smtClean="0"/>
              <a:t>) 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// statements inside the body of the loop 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 do..while loop is similar to the while loop with one important difference. The body of do...while loop is executed at least once. Only then, the test expression is evaluated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do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// statements inside the body of the loop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while (</a:t>
            </a:r>
            <a:r>
              <a:rPr lang="en-US" dirty="0" err="1" smtClean="0"/>
              <a:t>testExpression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Terminating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Counter-controlled loops - a loop controlled by a counter variable, generally where the number of times the loop will execute is known ahead of </a:t>
            </a:r>
            <a:r>
              <a:rPr lang="en-US" dirty="0" smtClean="0"/>
              <a:t>time.</a:t>
            </a:r>
            <a:endParaRPr lang="en-US" dirty="0" smtClean="0"/>
          </a:p>
          <a:p>
            <a:r>
              <a:rPr lang="en-US" dirty="0" smtClean="0"/>
              <a:t>Event-controlled loops - loops where termination depends on an event rather than executing a fixed number of times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of: </a:t>
            </a:r>
            <a:r>
              <a:rPr lang="en-US" dirty="0" smtClean="0"/>
              <a:t>Counter-controlled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// Print numbers from 1 to 5</a:t>
            </a:r>
          </a:p>
          <a:p>
            <a:pPr fontAlgn="base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pPr fontAlgn="base"/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&lt;= 5)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err="1" smtClean="0"/>
              <a:t>printf</a:t>
            </a:r>
            <a:r>
              <a:rPr lang="en-US" dirty="0" smtClean="0"/>
              <a:t>("%d\n",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return 0;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of: </a:t>
            </a:r>
            <a:r>
              <a:rPr lang="en-US" dirty="0" smtClean="0"/>
              <a:t>Event-controlled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dirty="0" smtClean="0"/>
              <a:t>// Program to add numbers until the user enters zero</a:t>
            </a:r>
          </a:p>
          <a:p>
            <a:pPr fontAlgn="base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double number, sum = 0;</a:t>
            </a:r>
          </a:p>
          <a:p>
            <a:pPr fontAlgn="base"/>
            <a:r>
              <a:rPr lang="en-US" dirty="0" smtClean="0"/>
              <a:t>// the body of the loop is executed at least once</a:t>
            </a:r>
          </a:p>
          <a:p>
            <a:pPr fontAlgn="base"/>
            <a:r>
              <a:rPr lang="en-US" dirty="0" smtClean="0"/>
              <a:t>do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err="1" smtClean="0"/>
              <a:t>printf</a:t>
            </a:r>
            <a:r>
              <a:rPr lang="en-US" dirty="0" smtClean="0"/>
              <a:t>("Enter a number: ");</a:t>
            </a:r>
          </a:p>
          <a:p>
            <a:pPr fontAlgn="base"/>
            <a:r>
              <a:rPr lang="en-US" dirty="0" err="1" smtClean="0"/>
              <a:t>scanf</a:t>
            </a:r>
            <a:r>
              <a:rPr lang="en-US" dirty="0" smtClean="0"/>
              <a:t>("%lf", &amp;number);</a:t>
            </a:r>
          </a:p>
          <a:p>
            <a:pPr fontAlgn="base"/>
            <a:r>
              <a:rPr lang="en-US" dirty="0" smtClean="0"/>
              <a:t>sum += number;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while(number != 0.0);</a:t>
            </a:r>
          </a:p>
          <a:p>
            <a:pPr fontAlgn="base"/>
            <a:r>
              <a:rPr lang="en-US" dirty="0" err="1" smtClean="0"/>
              <a:t>printf</a:t>
            </a:r>
            <a:r>
              <a:rPr lang="en-US" dirty="0" smtClean="0"/>
              <a:t>("Sum = %.2lf",sum);</a:t>
            </a:r>
          </a:p>
          <a:p>
            <a:pPr fontAlgn="base"/>
            <a:r>
              <a:rPr lang="en-US" dirty="0" smtClean="0"/>
              <a:t>return 0;</a:t>
            </a:r>
          </a:p>
          <a:p>
            <a:pPr fontAlgn="base"/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998</TotalTime>
  <Words>288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Control statements: Loop</vt:lpstr>
      <vt:lpstr>Loop</vt:lpstr>
      <vt:lpstr>For Loop</vt:lpstr>
      <vt:lpstr>Slide 4</vt:lpstr>
      <vt:lpstr>While loop</vt:lpstr>
      <vt:lpstr>Do while loop</vt:lpstr>
      <vt:lpstr>Terminating loop</vt:lpstr>
      <vt:lpstr>Example of: Counter-controlled loops </vt:lpstr>
      <vt:lpstr>Example of: Event-controlled loops </vt:lpstr>
      <vt:lpstr>Break Statement </vt:lpstr>
      <vt:lpstr>Break in do while</vt:lpstr>
      <vt:lpstr>Break in for </vt:lpstr>
      <vt:lpstr>Break in while</vt:lpstr>
      <vt:lpstr>Continue Statement</vt:lpstr>
      <vt:lpstr>How to use Continue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statements: Loop</dc:title>
  <dc:creator>Shubham</dc:creator>
  <cp:lastModifiedBy>Shubham</cp:lastModifiedBy>
  <cp:revision>4</cp:revision>
  <dcterms:created xsi:type="dcterms:W3CDTF">2019-11-25T08:38:49Z</dcterms:created>
  <dcterms:modified xsi:type="dcterms:W3CDTF">2019-11-26T01:17:24Z</dcterms:modified>
</cp:coreProperties>
</file>