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72"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F5F8"/>
    <a:srgbClr val="DF985C"/>
    <a:srgbClr val="DDA147"/>
    <a:srgbClr val="B54C2D"/>
    <a:srgbClr val="B66952"/>
    <a:srgbClr val="B56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2374490"/>
            <a:ext cx="9440034" cy="2266336"/>
          </a:xfrm>
        </p:spPr>
        <p:txBody>
          <a:bodyPr>
            <a:normAutofit/>
          </a:bodyPr>
          <a:lstStyle/>
          <a:p>
            <a:r>
              <a:rPr lang="en-US" sz="7200" dirty="0"/>
              <a:t>GREEN DESTINATIONS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4483510"/>
            <a:ext cx="9198984" cy="1809134"/>
          </a:xfrm>
        </p:spPr>
        <p:txBody>
          <a:bodyPr>
            <a:normAutofit fontScale="77500" lnSpcReduction="20000"/>
          </a:bodyPr>
          <a:lstStyle/>
          <a:p>
            <a:endParaRPr lang="en-US" sz="2800" dirty="0">
              <a:solidFill>
                <a:schemeClr val="accent1">
                  <a:lumMod val="20000"/>
                  <a:lumOff val="80000"/>
                </a:schemeClr>
              </a:solidFill>
            </a:endParaRPr>
          </a:p>
          <a:p>
            <a:r>
              <a:rPr lang="en-US" sz="2800" dirty="0">
                <a:solidFill>
                  <a:schemeClr val="accent1">
                    <a:lumMod val="20000"/>
                    <a:lumOff val="80000"/>
                  </a:schemeClr>
                </a:solidFill>
              </a:rPr>
              <a:t>BY</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RABANA MULLA</a:t>
            </a:r>
          </a:p>
        </p:txBody>
      </p:sp>
      <p:pic>
        <p:nvPicPr>
          <p:cNvPr id="7" name="Picture 6" descr="Green Destinations Standard Achieves GSTC-Recognition | GSTC">
            <a:extLst>
              <a:ext uri="{FF2B5EF4-FFF2-40B4-BE49-F238E27FC236}">
                <a16:creationId xmlns:a16="http://schemas.microsoft.com/office/drawing/2014/main" id="{A68FFD43-8AEF-693D-0397-B273C48456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57315"/>
            <a:ext cx="6656439" cy="1936955"/>
          </a:xfrm>
          <a:prstGeom prst="rect">
            <a:avLst/>
          </a:prstGeom>
          <a:noFill/>
          <a:ln>
            <a:noFill/>
          </a:ln>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38CC-2680-CEC3-E8D0-6830C7765D03}"/>
              </a:ext>
            </a:extLst>
          </p:cNvPr>
          <p:cNvSpPr>
            <a:spLocks noGrp="1"/>
          </p:cNvSpPr>
          <p:nvPr>
            <p:ph type="title"/>
          </p:nvPr>
        </p:nvSpPr>
        <p:spPr>
          <a:xfrm>
            <a:off x="913795" y="438151"/>
            <a:ext cx="10353762" cy="1257300"/>
          </a:xfrm>
        </p:spPr>
        <p:txBody>
          <a:bodyPr>
            <a:normAutofit/>
          </a:bodyPr>
          <a:lstStyle/>
          <a:p>
            <a:r>
              <a:rPr lang="en-IN" sz="3200" b="1" dirty="0"/>
              <a:t>9</a:t>
            </a:r>
            <a:r>
              <a:rPr lang="en-IN" sz="3200" b="1" i="0" u="none" strike="noStrike" baseline="0" dirty="0"/>
              <a:t>. CONCLUSION </a:t>
            </a:r>
            <a:endParaRPr lang="en-US" sz="3200" dirty="0"/>
          </a:p>
        </p:txBody>
      </p:sp>
      <p:sp>
        <p:nvSpPr>
          <p:cNvPr id="3" name="Content Placeholder 2">
            <a:extLst>
              <a:ext uri="{FF2B5EF4-FFF2-40B4-BE49-F238E27FC236}">
                <a16:creationId xmlns:a16="http://schemas.microsoft.com/office/drawing/2014/main" id="{6D774EF3-BE6B-79C5-36B9-B322AA86C3BA}"/>
              </a:ext>
            </a:extLst>
          </p:cNvPr>
          <p:cNvSpPr>
            <a:spLocks noGrp="1"/>
          </p:cNvSpPr>
          <p:nvPr>
            <p:ph idx="1"/>
          </p:nvPr>
        </p:nvSpPr>
        <p:spPr/>
        <p:txBody>
          <a:bodyPr/>
          <a:lstStyle/>
          <a:p>
            <a:r>
              <a:rPr lang="en-US" b="0" i="0" dirty="0">
                <a:solidFill>
                  <a:schemeClr val="accent1">
                    <a:lumMod val="60000"/>
                    <a:lumOff val="40000"/>
                  </a:schemeClr>
                </a:solidFill>
                <a:effectLst/>
                <a:latin typeface="-apple-system"/>
              </a:rPr>
              <a:t>The HR Attrition Analytics dashboard is a valuable resource for HR professionals and decision-makers seeking to better understand employee attrition. Companies may effectively reduce turnover and establish a stable, engaged, and productive workforce by studying demographic determinants, tracking KPIs, and applying improvement measures. more efficient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86537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112E-DAB6-DDB9-03F0-A0C0C841A11A}"/>
              </a:ext>
            </a:extLst>
          </p:cNvPr>
          <p:cNvSpPr>
            <a:spLocks noGrp="1"/>
          </p:cNvSpPr>
          <p:nvPr>
            <p:ph type="title"/>
          </p:nvPr>
        </p:nvSpPr>
        <p:spPr>
          <a:xfrm>
            <a:off x="2939845" y="609600"/>
            <a:ext cx="5555226" cy="1022555"/>
          </a:xfrm>
        </p:spPr>
        <p:txBody>
          <a:bodyPr>
            <a:normAutofit/>
          </a:bodyPr>
          <a:lstStyle/>
          <a:p>
            <a:r>
              <a:rPr lang="en-IN" sz="3200" b="1" dirty="0"/>
              <a:t>Q&amp;A</a:t>
            </a:r>
            <a:endParaRPr lang="en-US" sz="3200" dirty="0"/>
          </a:p>
        </p:txBody>
      </p:sp>
      <p:sp>
        <p:nvSpPr>
          <p:cNvPr id="3" name="Content Placeholder 2">
            <a:extLst>
              <a:ext uri="{FF2B5EF4-FFF2-40B4-BE49-F238E27FC236}">
                <a16:creationId xmlns:a16="http://schemas.microsoft.com/office/drawing/2014/main" id="{226FCAD4-0E34-2008-98CC-061CDE27AB60}"/>
              </a:ext>
            </a:extLst>
          </p:cNvPr>
          <p:cNvSpPr>
            <a:spLocks noGrp="1"/>
          </p:cNvSpPr>
          <p:nvPr>
            <p:ph idx="1"/>
          </p:nvPr>
        </p:nvSpPr>
        <p:spPr>
          <a:xfrm>
            <a:off x="913795" y="1907458"/>
            <a:ext cx="10353762" cy="3834581"/>
          </a:xfrm>
        </p:spPr>
        <p:txBody>
          <a:bodyPr>
            <a:normAutofit fontScale="40000" lnSpcReduction="20000"/>
          </a:bodyPr>
          <a:lstStyle/>
          <a:p>
            <a:pPr marL="0" indent="0">
              <a:buNone/>
            </a:pPr>
            <a:r>
              <a:rPr lang="en-US" sz="3800" dirty="0">
                <a:solidFill>
                  <a:schemeClr val="accent1">
                    <a:lumMod val="60000"/>
                    <a:lumOff val="40000"/>
                  </a:schemeClr>
                </a:solidFill>
              </a:rPr>
              <a:t>Q1) What’s the source of data?</a:t>
            </a:r>
          </a:p>
          <a:p>
            <a:r>
              <a:rPr lang="en-US" sz="3800" dirty="0">
                <a:solidFill>
                  <a:schemeClr val="accent1">
                    <a:lumMod val="60000"/>
                    <a:lumOff val="40000"/>
                  </a:schemeClr>
                </a:solidFill>
              </a:rPr>
              <a:t>➢ The Dataset was taken from  Unified Mentor’s Provided Project Description Document.</a:t>
            </a:r>
          </a:p>
          <a:p>
            <a:pPr marL="0" indent="0">
              <a:buNone/>
            </a:pPr>
            <a:r>
              <a:rPr lang="en-US" sz="3800" dirty="0">
                <a:solidFill>
                  <a:schemeClr val="accent1">
                    <a:lumMod val="60000"/>
                    <a:lumOff val="40000"/>
                  </a:schemeClr>
                </a:solidFill>
              </a:rPr>
              <a:t>Q2) What was the type of data?</a:t>
            </a:r>
          </a:p>
          <a:p>
            <a:r>
              <a:rPr lang="en-US" sz="3800" dirty="0">
                <a:solidFill>
                  <a:schemeClr val="accent1">
                    <a:lumMod val="60000"/>
                    <a:lumOff val="40000"/>
                  </a:schemeClr>
                </a:solidFill>
              </a:rPr>
              <a:t>➢ The data was the combination of numerical and Categorical values.</a:t>
            </a:r>
          </a:p>
          <a:p>
            <a:pPr marL="0" indent="0">
              <a:buNone/>
            </a:pPr>
            <a:r>
              <a:rPr lang="en-US" sz="3800" dirty="0">
                <a:solidFill>
                  <a:schemeClr val="accent1">
                    <a:lumMod val="60000"/>
                    <a:lumOff val="40000"/>
                  </a:schemeClr>
                </a:solidFill>
              </a:rPr>
              <a:t>Q 3) What’s the complete flow you followed in this Project?</a:t>
            </a:r>
          </a:p>
          <a:p>
            <a:r>
              <a:rPr lang="en-US" sz="3800" dirty="0">
                <a:solidFill>
                  <a:schemeClr val="accent1">
                    <a:lumMod val="60000"/>
                    <a:lumOff val="40000"/>
                  </a:schemeClr>
                </a:solidFill>
              </a:rPr>
              <a:t>➢ Refer Architecture for better Understandings</a:t>
            </a:r>
          </a:p>
          <a:p>
            <a:pPr marL="0" indent="0">
              <a:buNone/>
            </a:pPr>
            <a:r>
              <a:rPr lang="en-US" sz="3800" dirty="0">
                <a:solidFill>
                  <a:schemeClr val="accent1">
                    <a:lumMod val="60000"/>
                    <a:lumOff val="40000"/>
                  </a:schemeClr>
                </a:solidFill>
              </a:rPr>
              <a:t>Q4) What techniques were you using for data?</a:t>
            </a:r>
          </a:p>
          <a:p>
            <a:r>
              <a:rPr lang="en-US" sz="3800" dirty="0">
                <a:solidFill>
                  <a:schemeClr val="accent1">
                    <a:lumMod val="60000"/>
                    <a:lumOff val="40000"/>
                  </a:schemeClr>
                </a:solidFill>
              </a:rPr>
              <a:t>➢ Removing unwanted attributes</a:t>
            </a:r>
          </a:p>
          <a:p>
            <a:r>
              <a:rPr lang="en-US" sz="3800" dirty="0">
                <a:solidFill>
                  <a:schemeClr val="accent1">
                    <a:lumMod val="60000"/>
                    <a:lumOff val="40000"/>
                  </a:schemeClr>
                </a:solidFill>
              </a:rPr>
              <a:t>➢ Visualizing relation of independent variables with each other</a:t>
            </a:r>
          </a:p>
          <a:p>
            <a:r>
              <a:rPr lang="en-US" sz="3800" dirty="0">
                <a:solidFill>
                  <a:schemeClr val="accent1">
                    <a:lumMod val="60000"/>
                    <a:lumOff val="40000"/>
                  </a:schemeClr>
                </a:solidFill>
              </a:rPr>
              <a:t>➢ Cleaning data by removing column with missing values</a:t>
            </a:r>
          </a:p>
          <a:p>
            <a:r>
              <a:rPr lang="en-US" sz="3800" dirty="0">
                <a:solidFill>
                  <a:schemeClr val="accent1">
                    <a:lumMod val="60000"/>
                    <a:lumOff val="40000"/>
                  </a:schemeClr>
                </a:solidFill>
              </a:rPr>
              <a:t>➢ Converting Numerical data into Categorical values</a:t>
            </a:r>
            <a:endParaRPr lang="en-IN" sz="3800" dirty="0">
              <a:solidFill>
                <a:schemeClr val="accent1">
                  <a:lumMod val="60000"/>
                  <a:lumOff val="40000"/>
                </a:schemeClr>
              </a:solidFill>
            </a:endParaRPr>
          </a:p>
          <a:p>
            <a:endParaRPr lang="en-US" dirty="0"/>
          </a:p>
        </p:txBody>
      </p:sp>
    </p:spTree>
    <p:extLst>
      <p:ext uri="{BB962C8B-B14F-4D97-AF65-F5344CB8AC3E}">
        <p14:creationId xmlns:p14="http://schemas.microsoft.com/office/powerpoint/2010/main" val="385933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7A60-ADBA-5B40-A228-70A465D869A0}"/>
              </a:ext>
            </a:extLst>
          </p:cNvPr>
          <p:cNvSpPr>
            <a:spLocks noGrp="1"/>
          </p:cNvSpPr>
          <p:nvPr>
            <p:ph type="title"/>
          </p:nvPr>
        </p:nvSpPr>
        <p:spPr>
          <a:xfrm>
            <a:off x="1533227" y="349661"/>
            <a:ext cx="8328528" cy="1257300"/>
          </a:xfrm>
        </p:spPr>
        <p:txBody>
          <a:bodyPr>
            <a:normAutofit/>
          </a:bodyPr>
          <a:lstStyle/>
          <a:p>
            <a:r>
              <a:rPr lang="en-US" sz="3200" dirty="0"/>
              <a:t>1. PROBLEM STATEMENT</a:t>
            </a:r>
          </a:p>
        </p:txBody>
      </p:sp>
      <p:sp>
        <p:nvSpPr>
          <p:cNvPr id="3" name="Content Placeholder 2">
            <a:extLst>
              <a:ext uri="{FF2B5EF4-FFF2-40B4-BE49-F238E27FC236}">
                <a16:creationId xmlns:a16="http://schemas.microsoft.com/office/drawing/2014/main" id="{00BE1947-4F87-4978-5E05-4032F0FBA74F}"/>
              </a:ext>
            </a:extLst>
          </p:cNvPr>
          <p:cNvSpPr>
            <a:spLocks noGrp="1"/>
          </p:cNvSpPr>
          <p:nvPr>
            <p:ph idx="1"/>
          </p:nvPr>
        </p:nvSpPr>
        <p:spPr/>
        <p:txBody>
          <a:bodyPr/>
          <a:lstStyle/>
          <a:p>
            <a:pPr algn="l"/>
            <a:r>
              <a:rPr lang="en-US" b="0" i="0" dirty="0">
                <a:solidFill>
                  <a:schemeClr val="accent1">
                    <a:lumMod val="60000"/>
                    <a:lumOff val="40000"/>
                  </a:schemeClr>
                </a:solidFill>
                <a:effectLst/>
                <a:latin typeface="-apple-system"/>
              </a:rPr>
              <a:t>Green Destination is a well-known travel agency. The HR Director has recently noticed an increase in employees leaving(attrition). She would figure out any trends or patterns. She has surveyed the staff of Green Destinations and provided the data.</a:t>
            </a:r>
          </a:p>
          <a:p>
            <a:pPr algn="l"/>
            <a:r>
              <a:rPr lang="en-US" b="0" i="0" dirty="0">
                <a:solidFill>
                  <a:schemeClr val="accent1">
                    <a:lumMod val="60000"/>
                    <a:lumOff val="40000"/>
                  </a:schemeClr>
                </a:solidFill>
                <a:effectLst/>
                <a:latin typeface="-apple-system"/>
              </a:rPr>
              <a:t>She would like to know the attrition rate (% of people who left the company).</a:t>
            </a:r>
          </a:p>
          <a:p>
            <a:pPr algn="l"/>
            <a:r>
              <a:rPr lang="en-US" b="0" i="0" dirty="0">
                <a:solidFill>
                  <a:schemeClr val="accent1">
                    <a:lumMod val="60000"/>
                    <a:lumOff val="40000"/>
                  </a:schemeClr>
                </a:solidFill>
                <a:effectLst/>
                <a:latin typeface="-apple-system"/>
              </a:rPr>
              <a:t>She would also know if factors like age, years at the company and income play a part in determining if people will leave or not.</a:t>
            </a:r>
          </a:p>
          <a:p>
            <a:endParaRPr lang="en-US" dirty="0"/>
          </a:p>
        </p:txBody>
      </p:sp>
    </p:spTree>
    <p:extLst>
      <p:ext uri="{BB962C8B-B14F-4D97-AF65-F5344CB8AC3E}">
        <p14:creationId xmlns:p14="http://schemas.microsoft.com/office/powerpoint/2010/main" val="367901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F360-A96D-2BF0-BC0E-EAC140C3F230}"/>
              </a:ext>
            </a:extLst>
          </p:cNvPr>
          <p:cNvSpPr>
            <a:spLocks noGrp="1"/>
          </p:cNvSpPr>
          <p:nvPr>
            <p:ph type="title"/>
          </p:nvPr>
        </p:nvSpPr>
        <p:spPr>
          <a:xfrm>
            <a:off x="667989" y="438151"/>
            <a:ext cx="10353762" cy="1257300"/>
          </a:xfrm>
        </p:spPr>
        <p:txBody>
          <a:bodyPr>
            <a:normAutofit/>
          </a:bodyPr>
          <a:lstStyle/>
          <a:p>
            <a:r>
              <a:rPr lang="en-IN" sz="3200" b="1" dirty="0"/>
              <a:t>2.OBJECTIVE</a:t>
            </a:r>
            <a:endParaRPr lang="en-US" sz="3200" dirty="0"/>
          </a:p>
        </p:txBody>
      </p:sp>
      <p:sp>
        <p:nvSpPr>
          <p:cNvPr id="4" name="Content Placeholder 2">
            <a:extLst>
              <a:ext uri="{FF2B5EF4-FFF2-40B4-BE49-F238E27FC236}">
                <a16:creationId xmlns:a16="http://schemas.microsoft.com/office/drawing/2014/main" id="{02238819-5009-46C3-9D7E-E3663682CF64}"/>
              </a:ext>
            </a:extLst>
          </p:cNvPr>
          <p:cNvSpPr>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l">
              <a:buFont typeface="Arial" panose="020B0604020202020204" pitchFamily="34" charset="0"/>
              <a:buChar char="•"/>
            </a:pPr>
            <a:r>
              <a:rPr lang="en-US" sz="2300" b="0" i="0" dirty="0">
                <a:solidFill>
                  <a:schemeClr val="accent1">
                    <a:lumMod val="60000"/>
                    <a:lumOff val="40000"/>
                  </a:schemeClr>
                </a:solidFill>
                <a:effectLst/>
                <a:latin typeface="-apple-system"/>
              </a:rPr>
              <a:t>Provide Insights to Hr. Director for employee attrition.</a:t>
            </a:r>
          </a:p>
          <a:p>
            <a:pPr algn="l">
              <a:buFont typeface="Arial" panose="020B0604020202020204" pitchFamily="34" charset="0"/>
              <a:buChar char="•"/>
            </a:pPr>
            <a:r>
              <a:rPr lang="en-US" sz="2300" b="0" i="0" dirty="0">
                <a:solidFill>
                  <a:schemeClr val="accent1">
                    <a:lumMod val="60000"/>
                    <a:lumOff val="40000"/>
                  </a:schemeClr>
                </a:solidFill>
                <a:effectLst/>
                <a:latin typeface="-apple-system"/>
              </a:rPr>
              <a:t>The staff of Green Destinations provided the data.</a:t>
            </a:r>
          </a:p>
          <a:p>
            <a:pPr algn="l">
              <a:buFont typeface="Arial" panose="020B0604020202020204" pitchFamily="34" charset="0"/>
              <a:buChar char="•"/>
            </a:pPr>
            <a:r>
              <a:rPr lang="en-US" sz="2300" b="0" i="0" dirty="0">
                <a:solidFill>
                  <a:schemeClr val="accent1">
                    <a:lumMod val="60000"/>
                    <a:lumOff val="40000"/>
                  </a:schemeClr>
                </a:solidFill>
                <a:effectLst/>
                <a:latin typeface="-apple-system"/>
              </a:rPr>
              <a:t>Create the KPI's accordingly.</a:t>
            </a:r>
          </a:p>
          <a:p>
            <a:pPr algn="l">
              <a:buFont typeface="Arial" panose="020B0604020202020204" pitchFamily="34" charset="0"/>
              <a:buChar char="•"/>
            </a:pPr>
            <a:r>
              <a:rPr lang="en-US" sz="2300" b="0" i="0" dirty="0">
                <a:solidFill>
                  <a:schemeClr val="accent1">
                    <a:lumMod val="60000"/>
                    <a:lumOff val="40000"/>
                  </a:schemeClr>
                </a:solidFill>
                <a:effectLst/>
                <a:latin typeface="-apple-system"/>
              </a:rPr>
              <a:t>Create a dashboard</a:t>
            </a:r>
          </a:p>
        </p:txBody>
      </p:sp>
    </p:spTree>
    <p:extLst>
      <p:ext uri="{BB962C8B-B14F-4D97-AF65-F5344CB8AC3E}">
        <p14:creationId xmlns:p14="http://schemas.microsoft.com/office/powerpoint/2010/main" val="210689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AB23-3C6D-1838-B362-8718B97F2D18}"/>
              </a:ext>
            </a:extLst>
          </p:cNvPr>
          <p:cNvSpPr>
            <a:spLocks noGrp="1"/>
          </p:cNvSpPr>
          <p:nvPr>
            <p:ph type="title"/>
          </p:nvPr>
        </p:nvSpPr>
        <p:spPr/>
        <p:txBody>
          <a:bodyPr>
            <a:normAutofit/>
          </a:bodyPr>
          <a:lstStyle/>
          <a:p>
            <a:r>
              <a:rPr lang="en-IN" sz="3600" b="1" i="0" u="none" strike="noStrike" baseline="0" dirty="0"/>
              <a:t>3. </a:t>
            </a:r>
            <a:r>
              <a:rPr lang="en-IN" sz="3200" b="1" i="0" u="none" strike="noStrike" baseline="0" dirty="0"/>
              <a:t>BENIFITS</a:t>
            </a:r>
            <a:endParaRPr lang="en-US" sz="3200" dirty="0"/>
          </a:p>
        </p:txBody>
      </p:sp>
      <p:sp>
        <p:nvSpPr>
          <p:cNvPr id="4" name="Content Placeholder 2">
            <a:extLst>
              <a:ext uri="{FF2B5EF4-FFF2-40B4-BE49-F238E27FC236}">
                <a16:creationId xmlns:a16="http://schemas.microsoft.com/office/drawing/2014/main" id="{2BEC71D8-0B1C-4055-8B7B-2E7B131E9EE6}"/>
              </a:ext>
            </a:extLst>
          </p:cNvPr>
          <p:cNvSpPr>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l">
              <a:buFont typeface="Arial" panose="020B0604020202020204" pitchFamily="34" charset="0"/>
              <a:buChar char="•"/>
            </a:pPr>
            <a:r>
              <a:rPr lang="en-US" sz="2300" b="0" i="0" dirty="0">
                <a:solidFill>
                  <a:schemeClr val="accent1">
                    <a:lumMod val="60000"/>
                    <a:lumOff val="40000"/>
                  </a:schemeClr>
                </a:solidFill>
                <a:effectLst/>
                <a:latin typeface="-apple-system"/>
              </a:rPr>
              <a:t>Cost savings: Reduced revenue means lower recruitment and training costs.</a:t>
            </a:r>
          </a:p>
          <a:p>
            <a:pPr algn="l">
              <a:buFont typeface="Arial" panose="020B0604020202020204" pitchFamily="34" charset="0"/>
              <a:buChar char="•"/>
            </a:pPr>
            <a:r>
              <a:rPr lang="en-US" sz="2300" b="0" i="0" dirty="0">
                <a:solidFill>
                  <a:schemeClr val="accent1">
                    <a:lumMod val="60000"/>
                    <a:lumOff val="40000"/>
                  </a:schemeClr>
                </a:solidFill>
                <a:effectLst/>
                <a:latin typeface="-apple-system"/>
              </a:rPr>
              <a:t>Cultural improvements: A better understanding of the reasons for leaving will help foster a positive work culture.</a:t>
            </a:r>
          </a:p>
          <a:p>
            <a:pPr algn="l">
              <a:buFont typeface="Arial" panose="020B0604020202020204" pitchFamily="34" charset="0"/>
              <a:buChar char="•"/>
            </a:pPr>
            <a:r>
              <a:rPr lang="en-US" sz="2300" b="0" i="0" dirty="0">
                <a:solidFill>
                  <a:schemeClr val="accent1">
                    <a:lumMod val="60000"/>
                    <a:lumOff val="40000"/>
                  </a:schemeClr>
                </a:solidFill>
                <a:effectLst/>
                <a:latin typeface="-apple-system"/>
              </a:rPr>
              <a:t>Enhanced productivity: Lower turnover rates lead to a more stable and productive workforce.</a:t>
            </a:r>
          </a:p>
          <a:p>
            <a:endParaRPr lang="en-IN" dirty="0"/>
          </a:p>
        </p:txBody>
      </p:sp>
    </p:spTree>
    <p:extLst>
      <p:ext uri="{BB962C8B-B14F-4D97-AF65-F5344CB8AC3E}">
        <p14:creationId xmlns:p14="http://schemas.microsoft.com/office/powerpoint/2010/main" val="12888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6D1-A9DB-BD25-15A0-9430AD4680C8}"/>
              </a:ext>
            </a:extLst>
          </p:cNvPr>
          <p:cNvSpPr>
            <a:spLocks noGrp="1"/>
          </p:cNvSpPr>
          <p:nvPr>
            <p:ph type="title"/>
          </p:nvPr>
        </p:nvSpPr>
        <p:spPr>
          <a:xfrm>
            <a:off x="2113936" y="442453"/>
            <a:ext cx="8219768" cy="1257300"/>
          </a:xfrm>
        </p:spPr>
        <p:txBody>
          <a:bodyPr>
            <a:normAutofit/>
          </a:bodyPr>
          <a:lstStyle/>
          <a:p>
            <a:r>
              <a:rPr lang="en-IN" sz="3200" b="1" i="0" u="none" strike="noStrike" baseline="0" dirty="0"/>
              <a:t>4. DATA ATTRIBUTIES </a:t>
            </a:r>
            <a:endParaRPr lang="en-US" sz="3200" dirty="0"/>
          </a:p>
        </p:txBody>
      </p:sp>
      <p:pic>
        <p:nvPicPr>
          <p:cNvPr id="4" name="table">
            <a:extLst>
              <a:ext uri="{FF2B5EF4-FFF2-40B4-BE49-F238E27FC236}">
                <a16:creationId xmlns:a16="http://schemas.microsoft.com/office/drawing/2014/main" id="{EDA7A772-8172-7576-14DB-335729FF1621}"/>
              </a:ext>
            </a:extLst>
          </p:cNvPr>
          <p:cNvPicPr>
            <a:picLocks noGrp="1" noChangeAspect="1"/>
          </p:cNvPicPr>
          <p:nvPr>
            <p:ph idx="1"/>
          </p:nvPr>
        </p:nvPicPr>
        <p:blipFill>
          <a:blip r:embed="rId2">
            <a:duotone>
              <a:prstClr val="black"/>
              <a:schemeClr val="accent4">
                <a:tint val="45000"/>
                <a:satMod val="400000"/>
              </a:schemeClr>
            </a:duotone>
          </a:blip>
          <a:stretch>
            <a:fillRect/>
          </a:stretch>
        </p:blipFill>
        <p:spPr>
          <a:xfrm>
            <a:off x="1490220" y="1965222"/>
            <a:ext cx="9614991" cy="3714750"/>
          </a:xfrm>
          <a:prstGeom prst="rect">
            <a:avLst/>
          </a:prstGeom>
        </p:spPr>
      </p:pic>
    </p:spTree>
    <p:extLst>
      <p:ext uri="{BB962C8B-B14F-4D97-AF65-F5344CB8AC3E}">
        <p14:creationId xmlns:p14="http://schemas.microsoft.com/office/powerpoint/2010/main" val="159962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BB15-6168-3207-14F3-9AA9437468DC}"/>
              </a:ext>
            </a:extLst>
          </p:cNvPr>
          <p:cNvSpPr>
            <a:spLocks noGrp="1"/>
          </p:cNvSpPr>
          <p:nvPr>
            <p:ph type="title"/>
          </p:nvPr>
        </p:nvSpPr>
        <p:spPr/>
        <p:txBody>
          <a:bodyPr>
            <a:normAutofit/>
          </a:bodyPr>
          <a:lstStyle/>
          <a:p>
            <a:r>
              <a:rPr lang="en-IN" sz="3200" b="1" i="0" u="none" strike="noStrike" baseline="0" dirty="0"/>
              <a:t>5. ARCHITECTURE </a:t>
            </a:r>
            <a:endParaRPr lang="en-US" sz="3200" dirty="0"/>
          </a:p>
        </p:txBody>
      </p:sp>
      <p:sp>
        <p:nvSpPr>
          <p:cNvPr id="4" name="Content Placeholder 2">
            <a:extLst>
              <a:ext uri="{FF2B5EF4-FFF2-40B4-BE49-F238E27FC236}">
                <a16:creationId xmlns:a16="http://schemas.microsoft.com/office/drawing/2014/main" id="{2E49F87C-B6E1-4AC0-978B-1EF62CC80C01}"/>
              </a:ext>
            </a:extLst>
          </p:cNvPr>
          <p:cNvSpPr>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000" b="1" i="0" u="none" strike="noStrike" baseline="0" dirty="0">
                <a:solidFill>
                  <a:schemeClr val="accent3">
                    <a:lumMod val="20000"/>
                    <a:lumOff val="80000"/>
                  </a:schemeClr>
                </a:solidFill>
                <a:latin typeface="Segoe UI" panose="020B0502040204020203" pitchFamily="34" charset="0"/>
              </a:rPr>
              <a:t>1. Collect Raw Data</a:t>
            </a:r>
            <a:r>
              <a:rPr lang="en-US" sz="2000" b="1" i="0" u="none" strike="noStrike" baseline="0" dirty="0">
                <a:solidFill>
                  <a:schemeClr val="accent1">
                    <a:lumMod val="60000"/>
                    <a:lumOff val="40000"/>
                  </a:schemeClr>
                </a:solidFill>
                <a:latin typeface="Segoe UI" panose="020B0502040204020203" pitchFamily="34" charset="0"/>
              </a:rPr>
              <a:t> - </a:t>
            </a:r>
            <a:r>
              <a:rPr lang="en-US" sz="2000" b="0" i="0" u="none" strike="noStrike" baseline="0" dirty="0">
                <a:solidFill>
                  <a:schemeClr val="accent1">
                    <a:lumMod val="60000"/>
                    <a:lumOff val="40000"/>
                  </a:schemeClr>
                </a:solidFill>
                <a:latin typeface="Segoe UI" panose="020B0502040204020203" pitchFamily="34" charset="0"/>
              </a:rPr>
              <a:t>This step involves extracting the data from different sources relevant to the problem statement or obtaining data from the client.</a:t>
            </a:r>
          </a:p>
          <a:p>
            <a:r>
              <a:rPr lang="en-US" sz="2000" b="1" i="0" u="none" strike="noStrike" baseline="0" dirty="0">
                <a:solidFill>
                  <a:schemeClr val="accent4">
                    <a:lumMod val="20000"/>
                    <a:lumOff val="80000"/>
                  </a:schemeClr>
                </a:solidFill>
                <a:latin typeface="Segoe UI" panose="020B0502040204020203" pitchFamily="34" charset="0"/>
              </a:rPr>
              <a:t>2. Data Wrangling</a:t>
            </a:r>
            <a:r>
              <a:rPr lang="en-US" sz="2000" b="1" i="0" u="none" strike="noStrike" baseline="0" dirty="0">
                <a:solidFill>
                  <a:schemeClr val="accent1">
                    <a:lumMod val="60000"/>
                    <a:lumOff val="40000"/>
                  </a:schemeClr>
                </a:solidFill>
                <a:latin typeface="Segoe UI" panose="020B0502040204020203" pitchFamily="34" charset="0"/>
              </a:rPr>
              <a:t> – </a:t>
            </a:r>
            <a:r>
              <a:rPr lang="en-US" sz="2000" b="0" i="0" u="none" strike="noStrike" baseline="0" dirty="0">
                <a:solidFill>
                  <a:schemeClr val="accent1">
                    <a:lumMod val="60000"/>
                    <a:lumOff val="40000"/>
                  </a:schemeClr>
                </a:solidFill>
                <a:latin typeface="Segoe UI" panose="020B0502040204020203" pitchFamily="34" charset="0"/>
              </a:rPr>
              <a:t>Contains following steps gathering data, assessing data, handling missing data and adding columns.</a:t>
            </a:r>
          </a:p>
          <a:p>
            <a:r>
              <a:rPr lang="en-US" sz="2000" b="1" dirty="0">
                <a:solidFill>
                  <a:schemeClr val="accent3">
                    <a:lumMod val="20000"/>
                    <a:lumOff val="80000"/>
                  </a:schemeClr>
                </a:solidFill>
                <a:latin typeface="Segoe UI" panose="020B0502040204020203" pitchFamily="34" charset="0"/>
              </a:rPr>
              <a:t>3</a:t>
            </a:r>
            <a:r>
              <a:rPr lang="en-US" sz="2000" b="1" i="0" u="none" strike="noStrike" baseline="0" dirty="0">
                <a:solidFill>
                  <a:schemeClr val="accent3">
                    <a:lumMod val="20000"/>
                    <a:lumOff val="80000"/>
                  </a:schemeClr>
                </a:solidFill>
                <a:latin typeface="Segoe UI" panose="020B0502040204020203" pitchFamily="34" charset="0"/>
              </a:rPr>
              <a:t>. Exploring Data</a:t>
            </a:r>
            <a:r>
              <a:rPr lang="en-US" sz="2000" b="1" i="0" u="none" strike="noStrike" baseline="0" dirty="0">
                <a:solidFill>
                  <a:schemeClr val="accent1">
                    <a:lumMod val="60000"/>
                    <a:lumOff val="40000"/>
                  </a:schemeClr>
                </a:solidFill>
                <a:latin typeface="Segoe UI" panose="020B0502040204020203" pitchFamily="34" charset="0"/>
              </a:rPr>
              <a:t> – </a:t>
            </a:r>
            <a:r>
              <a:rPr lang="en-US" sz="2000" b="0" i="0" u="none" strike="noStrike" baseline="0" dirty="0">
                <a:solidFill>
                  <a:schemeClr val="accent1">
                    <a:lumMod val="60000"/>
                    <a:lumOff val="40000"/>
                  </a:schemeClr>
                </a:solidFill>
                <a:latin typeface="Segoe UI" panose="020B0502040204020203" pitchFamily="34" charset="0"/>
              </a:rPr>
              <a:t>Once the data is loaded and pre-processed, we preform data analysis using python libraries and Business Intelligence tools like Tableau public. </a:t>
            </a:r>
          </a:p>
          <a:p>
            <a:r>
              <a:rPr lang="en-US" sz="2000" b="1" dirty="0">
                <a:solidFill>
                  <a:schemeClr val="accent4">
                    <a:lumMod val="20000"/>
                    <a:lumOff val="80000"/>
                  </a:schemeClr>
                </a:solidFill>
                <a:latin typeface="Segoe UI" panose="020B0502040204020203" pitchFamily="34" charset="0"/>
              </a:rPr>
              <a:t>4</a:t>
            </a:r>
            <a:r>
              <a:rPr lang="en-US" sz="2000" b="1" i="0" u="none" strike="noStrike" baseline="0" dirty="0">
                <a:solidFill>
                  <a:schemeClr val="accent4">
                    <a:lumMod val="20000"/>
                    <a:lumOff val="80000"/>
                  </a:schemeClr>
                </a:solidFill>
                <a:latin typeface="Segoe UI" panose="020B0502040204020203" pitchFamily="34" charset="0"/>
              </a:rPr>
              <a:t>. Deployment </a:t>
            </a:r>
            <a:r>
              <a:rPr lang="en-US" sz="2000" b="1" i="0" u="none" strike="noStrike" baseline="0" dirty="0">
                <a:solidFill>
                  <a:schemeClr val="accent1">
                    <a:lumMod val="60000"/>
                    <a:lumOff val="40000"/>
                  </a:schemeClr>
                </a:solidFill>
                <a:latin typeface="Segoe UI" panose="020B0502040204020203" pitchFamily="34" charset="0"/>
              </a:rPr>
              <a:t>- </a:t>
            </a:r>
            <a:r>
              <a:rPr lang="en-US" sz="2000" b="0" i="0" u="none" strike="noStrike" baseline="0" dirty="0">
                <a:solidFill>
                  <a:schemeClr val="accent1">
                    <a:lumMod val="60000"/>
                    <a:lumOff val="40000"/>
                  </a:schemeClr>
                </a:solidFill>
                <a:latin typeface="Segoe UI" panose="020B0502040204020203" pitchFamily="34" charset="0"/>
              </a:rPr>
              <a:t>The prepared visualizations are deployed on the public.tableau.com site. Where they will be available publicly.</a:t>
            </a:r>
            <a:endParaRPr lang="en-IN" sz="2000" b="0" i="0" u="none" strike="noStrike" baseline="0" dirty="0">
              <a:solidFill>
                <a:schemeClr val="accent1">
                  <a:lumMod val="60000"/>
                  <a:lumOff val="40000"/>
                </a:schemeClr>
              </a:solidFill>
              <a:latin typeface="Calibri" panose="020F0502020204030204" pitchFamily="34" charset="0"/>
            </a:endParaRPr>
          </a:p>
          <a:p>
            <a:endParaRPr lang="en-IN" dirty="0"/>
          </a:p>
        </p:txBody>
      </p:sp>
    </p:spTree>
    <p:extLst>
      <p:ext uri="{BB962C8B-B14F-4D97-AF65-F5344CB8AC3E}">
        <p14:creationId xmlns:p14="http://schemas.microsoft.com/office/powerpoint/2010/main" val="244952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80770" y="295132"/>
            <a:ext cx="830461" cy="138323"/>
          </a:xfrm>
          <a:prstGeom prst="rect">
            <a:avLst/>
          </a:prstGeom>
        </p:spPr>
        <p:txBody>
          <a:bodyPr vert="horz" wrap="square" lIns="0" tIns="8334" rIns="0" bIns="0" rtlCol="0">
            <a:spAutoFit/>
          </a:bodyPr>
          <a:lstStyle/>
          <a:p>
            <a:pPr>
              <a:spcBef>
                <a:spcPts val="66"/>
              </a:spcBef>
            </a:pPr>
            <a:r>
              <a:rPr sz="844" dirty="0">
                <a:solidFill>
                  <a:srgbClr val="FFFFFF"/>
                </a:solidFill>
                <a:latin typeface="Segoe UI"/>
                <a:cs typeface="Segoe UI"/>
              </a:rPr>
              <a:t>Power</a:t>
            </a:r>
            <a:r>
              <a:rPr sz="844" spc="-28" dirty="0">
                <a:solidFill>
                  <a:srgbClr val="FFFFFF"/>
                </a:solidFill>
                <a:latin typeface="Segoe UI"/>
                <a:cs typeface="Segoe UI"/>
              </a:rPr>
              <a:t> </a:t>
            </a:r>
            <a:r>
              <a:rPr sz="844" dirty="0">
                <a:solidFill>
                  <a:srgbClr val="FFFFFF"/>
                </a:solidFill>
                <a:latin typeface="Segoe UI"/>
                <a:cs typeface="Segoe UI"/>
              </a:rPr>
              <a:t>BI</a:t>
            </a:r>
            <a:r>
              <a:rPr sz="844" spc="-23" dirty="0">
                <a:solidFill>
                  <a:srgbClr val="FFFFFF"/>
                </a:solidFill>
                <a:latin typeface="Segoe UI"/>
                <a:cs typeface="Segoe UI"/>
              </a:rPr>
              <a:t> </a:t>
            </a:r>
            <a:r>
              <a:rPr sz="844" spc="-9" dirty="0">
                <a:solidFill>
                  <a:srgbClr val="FFFFFF"/>
                </a:solidFill>
                <a:latin typeface="Segoe UI"/>
                <a:cs typeface="Segoe UI"/>
              </a:rPr>
              <a:t>Desktop</a:t>
            </a:r>
            <a:endParaRPr sz="844">
              <a:latin typeface="Segoe UI"/>
              <a:cs typeface="Segoe UI"/>
            </a:endParaRPr>
          </a:p>
        </p:txBody>
      </p:sp>
      <p:sp>
        <p:nvSpPr>
          <p:cNvPr id="3" name="object 3"/>
          <p:cNvSpPr/>
          <p:nvPr/>
        </p:nvSpPr>
        <p:spPr>
          <a:xfrm>
            <a:off x="381000" y="214313"/>
            <a:ext cx="11117461" cy="6429375"/>
          </a:xfrm>
          <a:custGeom>
            <a:avLst/>
            <a:gdLst/>
            <a:ahLst/>
            <a:cxnLst/>
            <a:rect l="l" t="t" r="r" b="b"/>
            <a:pathLst>
              <a:path w="11858625" h="6858000">
                <a:moveTo>
                  <a:pt x="11858624" y="6857999"/>
                </a:moveTo>
                <a:lnTo>
                  <a:pt x="0" y="6857999"/>
                </a:lnTo>
                <a:lnTo>
                  <a:pt x="0" y="0"/>
                </a:lnTo>
                <a:lnTo>
                  <a:pt x="11858624" y="0"/>
                </a:lnTo>
                <a:lnTo>
                  <a:pt x="11858624" y="6857999"/>
                </a:lnTo>
                <a:close/>
              </a:path>
            </a:pathLst>
          </a:custGeom>
          <a:solidFill>
            <a:srgbClr val="FFFFFF"/>
          </a:solidFill>
        </p:spPr>
        <p:txBody>
          <a:bodyPr wrap="square" lIns="0" tIns="0" rIns="0" bIns="0" rtlCol="0"/>
          <a:lstStyle/>
          <a:p>
            <a:endParaRPr sz="1688"/>
          </a:p>
        </p:txBody>
      </p:sp>
      <p:grpSp>
        <p:nvGrpSpPr>
          <p:cNvPr id="4" name="object 4"/>
          <p:cNvGrpSpPr/>
          <p:nvPr/>
        </p:nvGrpSpPr>
        <p:grpSpPr>
          <a:xfrm>
            <a:off x="381000" y="302214"/>
            <a:ext cx="11117461" cy="6253758"/>
            <a:chOff x="228600" y="322361"/>
            <a:chExt cx="11858625" cy="6670675"/>
          </a:xfrm>
        </p:grpSpPr>
        <p:sp>
          <p:nvSpPr>
            <p:cNvPr id="5" name="object 5"/>
            <p:cNvSpPr/>
            <p:nvPr/>
          </p:nvSpPr>
          <p:spPr>
            <a:xfrm>
              <a:off x="228600" y="322361"/>
              <a:ext cx="11858625" cy="6670675"/>
            </a:xfrm>
            <a:custGeom>
              <a:avLst/>
              <a:gdLst/>
              <a:ahLst/>
              <a:cxnLst/>
              <a:rect l="l" t="t" r="r" b="b"/>
              <a:pathLst>
                <a:path w="11858625" h="6670675">
                  <a:moveTo>
                    <a:pt x="11858625" y="6670476"/>
                  </a:moveTo>
                  <a:lnTo>
                    <a:pt x="0" y="6670476"/>
                  </a:lnTo>
                  <a:lnTo>
                    <a:pt x="0" y="0"/>
                  </a:lnTo>
                  <a:lnTo>
                    <a:pt x="11858625" y="0"/>
                  </a:lnTo>
                  <a:lnTo>
                    <a:pt x="11858625" y="6670476"/>
                  </a:lnTo>
                  <a:close/>
                </a:path>
              </a:pathLst>
            </a:custGeom>
            <a:solidFill>
              <a:srgbClr val="F0E199">
                <a:alpha val="68998"/>
              </a:srgbClr>
            </a:solidFill>
          </p:spPr>
          <p:txBody>
            <a:bodyPr wrap="square" lIns="0" tIns="0" rIns="0" bIns="0" rtlCol="0"/>
            <a:lstStyle/>
            <a:p>
              <a:endParaRPr sz="1688" dirty="0"/>
            </a:p>
          </p:txBody>
        </p:sp>
        <p:sp>
          <p:nvSpPr>
            <p:cNvPr id="6" name="object 6"/>
            <p:cNvSpPr/>
            <p:nvPr/>
          </p:nvSpPr>
          <p:spPr>
            <a:xfrm>
              <a:off x="367568" y="1313668"/>
              <a:ext cx="1343660" cy="796925"/>
            </a:xfrm>
            <a:custGeom>
              <a:avLst/>
              <a:gdLst/>
              <a:ahLst/>
              <a:cxnLst/>
              <a:rect l="l" t="t" r="r" b="b"/>
              <a:pathLst>
                <a:path w="1343660" h="796925">
                  <a:moveTo>
                    <a:pt x="1319251" y="796751"/>
                  </a:moveTo>
                  <a:lnTo>
                    <a:pt x="24107" y="796751"/>
                  </a:lnTo>
                  <a:lnTo>
                    <a:pt x="20562" y="796046"/>
                  </a:lnTo>
                  <a:lnTo>
                    <a:pt x="0" y="772643"/>
                  </a:lnTo>
                  <a:lnTo>
                    <a:pt x="0" y="768957"/>
                  </a:lnTo>
                  <a:lnTo>
                    <a:pt x="0" y="24107"/>
                  </a:lnTo>
                  <a:lnTo>
                    <a:pt x="24107" y="0"/>
                  </a:lnTo>
                  <a:lnTo>
                    <a:pt x="1319251" y="0"/>
                  </a:lnTo>
                  <a:lnTo>
                    <a:pt x="1343359" y="24107"/>
                  </a:lnTo>
                  <a:lnTo>
                    <a:pt x="1343359" y="772643"/>
                  </a:lnTo>
                  <a:lnTo>
                    <a:pt x="1322797" y="796046"/>
                  </a:lnTo>
                  <a:lnTo>
                    <a:pt x="1319251" y="796751"/>
                  </a:lnTo>
                  <a:close/>
                </a:path>
              </a:pathLst>
            </a:custGeom>
            <a:solidFill>
              <a:srgbClr val="A7337D"/>
            </a:solidFill>
          </p:spPr>
          <p:txBody>
            <a:bodyPr wrap="square" lIns="0" tIns="0" rIns="0" bIns="0" rtlCol="0"/>
            <a:lstStyle/>
            <a:p>
              <a:endParaRPr sz="1688"/>
            </a:p>
          </p:txBody>
        </p:sp>
        <p:sp>
          <p:nvSpPr>
            <p:cNvPr id="7" name="object 7"/>
            <p:cNvSpPr/>
            <p:nvPr/>
          </p:nvSpPr>
          <p:spPr>
            <a:xfrm>
              <a:off x="367568" y="1313668"/>
              <a:ext cx="1343660" cy="796925"/>
            </a:xfrm>
            <a:custGeom>
              <a:avLst/>
              <a:gdLst/>
              <a:ahLst/>
              <a:cxnLst/>
              <a:rect l="l" t="t" r="r" b="b"/>
              <a:pathLst>
                <a:path w="1343660" h="796925">
                  <a:moveTo>
                    <a:pt x="0" y="768957"/>
                  </a:moveTo>
                  <a:lnTo>
                    <a:pt x="0" y="27793"/>
                  </a:lnTo>
                  <a:lnTo>
                    <a:pt x="0" y="24107"/>
                  </a:lnTo>
                  <a:lnTo>
                    <a:pt x="705" y="20562"/>
                  </a:lnTo>
                  <a:lnTo>
                    <a:pt x="24107" y="0"/>
                  </a:lnTo>
                  <a:lnTo>
                    <a:pt x="27793" y="0"/>
                  </a:lnTo>
                  <a:lnTo>
                    <a:pt x="1315566" y="0"/>
                  </a:lnTo>
                  <a:lnTo>
                    <a:pt x="1319251" y="0"/>
                  </a:lnTo>
                  <a:lnTo>
                    <a:pt x="1322797" y="705"/>
                  </a:lnTo>
                  <a:lnTo>
                    <a:pt x="1343359" y="24107"/>
                  </a:lnTo>
                  <a:lnTo>
                    <a:pt x="1343359" y="27793"/>
                  </a:lnTo>
                  <a:lnTo>
                    <a:pt x="1343359" y="768957"/>
                  </a:lnTo>
                  <a:lnTo>
                    <a:pt x="1343359" y="772643"/>
                  </a:lnTo>
                  <a:lnTo>
                    <a:pt x="1342654" y="776188"/>
                  </a:lnTo>
                  <a:lnTo>
                    <a:pt x="1326202" y="794635"/>
                  </a:lnTo>
                  <a:lnTo>
                    <a:pt x="1322797" y="796046"/>
                  </a:lnTo>
                  <a:lnTo>
                    <a:pt x="1319251" y="796751"/>
                  </a:lnTo>
                  <a:lnTo>
                    <a:pt x="1315566" y="796751"/>
                  </a:lnTo>
                  <a:lnTo>
                    <a:pt x="27793" y="796751"/>
                  </a:lnTo>
                  <a:lnTo>
                    <a:pt x="24107" y="796751"/>
                  </a:lnTo>
                  <a:lnTo>
                    <a:pt x="20562" y="796046"/>
                  </a:lnTo>
                  <a:lnTo>
                    <a:pt x="17157" y="794635"/>
                  </a:lnTo>
                  <a:lnTo>
                    <a:pt x="13752" y="793225"/>
                  </a:lnTo>
                  <a:lnTo>
                    <a:pt x="10746" y="791216"/>
                  </a:lnTo>
                  <a:lnTo>
                    <a:pt x="8140" y="788610"/>
                  </a:lnTo>
                  <a:lnTo>
                    <a:pt x="5534" y="786004"/>
                  </a:lnTo>
                  <a:lnTo>
                    <a:pt x="3526" y="782998"/>
                  </a:lnTo>
                  <a:lnTo>
                    <a:pt x="2115" y="779593"/>
                  </a:lnTo>
                  <a:lnTo>
                    <a:pt x="705" y="776188"/>
                  </a:lnTo>
                  <a:lnTo>
                    <a:pt x="0" y="772643"/>
                  </a:lnTo>
                  <a:lnTo>
                    <a:pt x="0" y="768957"/>
                  </a:lnTo>
                  <a:close/>
                </a:path>
              </a:pathLst>
            </a:custGeom>
            <a:ln w="37058">
              <a:solidFill>
                <a:srgbClr val="FFFFFF"/>
              </a:solidFill>
            </a:ln>
          </p:spPr>
          <p:txBody>
            <a:bodyPr wrap="square" lIns="0" tIns="0" rIns="0" bIns="0" rtlCol="0"/>
            <a:lstStyle/>
            <a:p>
              <a:endParaRPr sz="1688"/>
            </a:p>
          </p:txBody>
        </p:sp>
        <p:sp>
          <p:nvSpPr>
            <p:cNvPr id="8" name="object 8"/>
            <p:cNvSpPr/>
            <p:nvPr/>
          </p:nvSpPr>
          <p:spPr>
            <a:xfrm>
              <a:off x="386092" y="1331975"/>
              <a:ext cx="1306830" cy="194310"/>
            </a:xfrm>
            <a:custGeom>
              <a:avLst/>
              <a:gdLst/>
              <a:ahLst/>
              <a:cxnLst/>
              <a:rect l="l" t="t" r="r" b="b"/>
              <a:pathLst>
                <a:path w="1306830" h="194309">
                  <a:moveTo>
                    <a:pt x="1306296" y="3810"/>
                  </a:moveTo>
                  <a:lnTo>
                    <a:pt x="1304886" y="3810"/>
                  </a:lnTo>
                  <a:lnTo>
                    <a:pt x="1304886" y="0"/>
                  </a:lnTo>
                  <a:lnTo>
                    <a:pt x="1409" y="0"/>
                  </a:lnTo>
                  <a:lnTo>
                    <a:pt x="1409" y="3810"/>
                  </a:lnTo>
                  <a:lnTo>
                    <a:pt x="0" y="3810"/>
                  </a:lnTo>
                  <a:lnTo>
                    <a:pt x="0" y="194310"/>
                  </a:lnTo>
                  <a:lnTo>
                    <a:pt x="1306296" y="194310"/>
                  </a:lnTo>
                  <a:lnTo>
                    <a:pt x="1306296" y="3810"/>
                  </a:lnTo>
                  <a:close/>
                </a:path>
              </a:pathLst>
            </a:custGeom>
            <a:solidFill>
              <a:srgbClr val="118CFF"/>
            </a:solidFill>
          </p:spPr>
          <p:txBody>
            <a:bodyPr wrap="square" lIns="0" tIns="0" rIns="0" bIns="0" rtlCol="0"/>
            <a:lstStyle/>
            <a:p>
              <a:endParaRPr sz="1688"/>
            </a:p>
          </p:txBody>
        </p:sp>
      </p:grpSp>
      <p:sp>
        <p:nvSpPr>
          <p:cNvPr id="9" name="object 9"/>
          <p:cNvSpPr txBox="1"/>
          <p:nvPr/>
        </p:nvSpPr>
        <p:spPr>
          <a:xfrm>
            <a:off x="577546" y="1266039"/>
            <a:ext cx="1002506" cy="165879"/>
          </a:xfrm>
          <a:prstGeom prst="rect">
            <a:avLst/>
          </a:prstGeom>
        </p:spPr>
        <p:txBody>
          <a:bodyPr vert="horz" wrap="square" lIns="0" tIns="14288" rIns="0" bIns="0" rtlCol="0">
            <a:spAutoFit/>
          </a:bodyPr>
          <a:lstStyle/>
          <a:p>
            <a:pPr marL="11906">
              <a:spcBef>
                <a:spcPts val="113"/>
              </a:spcBef>
            </a:pPr>
            <a:r>
              <a:rPr sz="984" b="1" dirty="0">
                <a:solidFill>
                  <a:srgbClr val="FFFFFF"/>
                </a:solidFill>
                <a:latin typeface="Segoe UI"/>
                <a:cs typeface="Segoe UI"/>
              </a:rPr>
              <a:t>Employee</a:t>
            </a:r>
            <a:r>
              <a:rPr sz="984" b="1" spc="61" dirty="0">
                <a:solidFill>
                  <a:srgbClr val="FFFFFF"/>
                </a:solidFill>
                <a:latin typeface="Segoe UI"/>
                <a:cs typeface="Segoe UI"/>
              </a:rPr>
              <a:t> </a:t>
            </a:r>
            <a:r>
              <a:rPr sz="984" b="1" spc="-19" dirty="0">
                <a:solidFill>
                  <a:srgbClr val="FFFFFF"/>
                </a:solidFill>
                <a:latin typeface="Segoe UI"/>
                <a:cs typeface="Segoe UI"/>
              </a:rPr>
              <a:t>Count</a:t>
            </a:r>
            <a:endParaRPr sz="984">
              <a:latin typeface="Segoe UI"/>
              <a:cs typeface="Segoe UI"/>
            </a:endParaRPr>
          </a:p>
        </p:txBody>
      </p:sp>
      <p:grpSp>
        <p:nvGrpSpPr>
          <p:cNvPr id="10" name="object 10"/>
          <p:cNvGrpSpPr/>
          <p:nvPr/>
        </p:nvGrpSpPr>
        <p:grpSpPr>
          <a:xfrm>
            <a:off x="1787862" y="1214002"/>
            <a:ext cx="1303734" cy="782241"/>
            <a:chOff x="1729253" y="1294936"/>
            <a:chExt cx="1390650" cy="834390"/>
          </a:xfrm>
        </p:grpSpPr>
        <p:sp>
          <p:nvSpPr>
            <p:cNvPr id="11" name="object 11"/>
            <p:cNvSpPr/>
            <p:nvPr/>
          </p:nvSpPr>
          <p:spPr>
            <a:xfrm>
              <a:off x="1747986" y="1313668"/>
              <a:ext cx="1353185" cy="796925"/>
            </a:xfrm>
            <a:custGeom>
              <a:avLst/>
              <a:gdLst/>
              <a:ahLst/>
              <a:cxnLst/>
              <a:rect l="l" t="t" r="r" b="b"/>
              <a:pathLst>
                <a:path w="1353185" h="796925">
                  <a:moveTo>
                    <a:pt x="1328516" y="796751"/>
                  </a:moveTo>
                  <a:lnTo>
                    <a:pt x="24107" y="796751"/>
                  </a:lnTo>
                  <a:lnTo>
                    <a:pt x="20562" y="796046"/>
                  </a:lnTo>
                  <a:lnTo>
                    <a:pt x="0" y="772643"/>
                  </a:lnTo>
                  <a:lnTo>
                    <a:pt x="0" y="768957"/>
                  </a:lnTo>
                  <a:lnTo>
                    <a:pt x="0" y="24107"/>
                  </a:lnTo>
                  <a:lnTo>
                    <a:pt x="24107" y="0"/>
                  </a:lnTo>
                  <a:lnTo>
                    <a:pt x="1328516" y="0"/>
                  </a:lnTo>
                  <a:lnTo>
                    <a:pt x="1352624" y="24107"/>
                  </a:lnTo>
                  <a:lnTo>
                    <a:pt x="1352624" y="772643"/>
                  </a:lnTo>
                  <a:lnTo>
                    <a:pt x="1332061" y="796046"/>
                  </a:lnTo>
                  <a:lnTo>
                    <a:pt x="1328516" y="796751"/>
                  </a:lnTo>
                  <a:close/>
                </a:path>
              </a:pathLst>
            </a:custGeom>
            <a:solidFill>
              <a:srgbClr val="A7337D"/>
            </a:solidFill>
          </p:spPr>
          <p:txBody>
            <a:bodyPr wrap="square" lIns="0" tIns="0" rIns="0" bIns="0" rtlCol="0"/>
            <a:lstStyle/>
            <a:p>
              <a:endParaRPr sz="1688"/>
            </a:p>
          </p:txBody>
        </p:sp>
        <p:sp>
          <p:nvSpPr>
            <p:cNvPr id="12" name="object 12"/>
            <p:cNvSpPr/>
            <p:nvPr/>
          </p:nvSpPr>
          <p:spPr>
            <a:xfrm>
              <a:off x="1747986" y="1313668"/>
              <a:ext cx="1353185" cy="796925"/>
            </a:xfrm>
            <a:custGeom>
              <a:avLst/>
              <a:gdLst/>
              <a:ahLst/>
              <a:cxnLst/>
              <a:rect l="l" t="t" r="r" b="b"/>
              <a:pathLst>
                <a:path w="1353185" h="796925">
                  <a:moveTo>
                    <a:pt x="0" y="768957"/>
                  </a:moveTo>
                  <a:lnTo>
                    <a:pt x="0" y="27793"/>
                  </a:lnTo>
                  <a:lnTo>
                    <a:pt x="0" y="24107"/>
                  </a:lnTo>
                  <a:lnTo>
                    <a:pt x="705" y="20562"/>
                  </a:lnTo>
                  <a:lnTo>
                    <a:pt x="24107" y="0"/>
                  </a:lnTo>
                  <a:lnTo>
                    <a:pt x="27793" y="0"/>
                  </a:lnTo>
                  <a:lnTo>
                    <a:pt x="1324830" y="0"/>
                  </a:lnTo>
                  <a:lnTo>
                    <a:pt x="1328516" y="0"/>
                  </a:lnTo>
                  <a:lnTo>
                    <a:pt x="1332061" y="705"/>
                  </a:lnTo>
                  <a:lnTo>
                    <a:pt x="1350508" y="17157"/>
                  </a:lnTo>
                  <a:lnTo>
                    <a:pt x="1351919" y="20562"/>
                  </a:lnTo>
                  <a:lnTo>
                    <a:pt x="1352624" y="24107"/>
                  </a:lnTo>
                  <a:lnTo>
                    <a:pt x="1352624" y="27793"/>
                  </a:lnTo>
                  <a:lnTo>
                    <a:pt x="1352624" y="768957"/>
                  </a:lnTo>
                  <a:lnTo>
                    <a:pt x="1352624" y="772643"/>
                  </a:lnTo>
                  <a:lnTo>
                    <a:pt x="1351919" y="776188"/>
                  </a:lnTo>
                  <a:lnTo>
                    <a:pt x="1350508" y="779593"/>
                  </a:lnTo>
                  <a:lnTo>
                    <a:pt x="1349098" y="782998"/>
                  </a:lnTo>
                  <a:lnTo>
                    <a:pt x="1335466" y="794635"/>
                  </a:lnTo>
                  <a:lnTo>
                    <a:pt x="1332061" y="796046"/>
                  </a:lnTo>
                  <a:lnTo>
                    <a:pt x="1328516" y="796751"/>
                  </a:lnTo>
                  <a:lnTo>
                    <a:pt x="1324830" y="796751"/>
                  </a:lnTo>
                  <a:lnTo>
                    <a:pt x="27793" y="796751"/>
                  </a:lnTo>
                  <a:lnTo>
                    <a:pt x="24107" y="796751"/>
                  </a:lnTo>
                  <a:lnTo>
                    <a:pt x="20562" y="796046"/>
                  </a:lnTo>
                  <a:lnTo>
                    <a:pt x="17157" y="794635"/>
                  </a:lnTo>
                  <a:lnTo>
                    <a:pt x="13752" y="793225"/>
                  </a:lnTo>
                  <a:lnTo>
                    <a:pt x="10746" y="791216"/>
                  </a:lnTo>
                  <a:lnTo>
                    <a:pt x="8140" y="788610"/>
                  </a:lnTo>
                  <a:lnTo>
                    <a:pt x="5534" y="786004"/>
                  </a:lnTo>
                  <a:lnTo>
                    <a:pt x="3526" y="782998"/>
                  </a:lnTo>
                  <a:lnTo>
                    <a:pt x="2115" y="779593"/>
                  </a:lnTo>
                  <a:lnTo>
                    <a:pt x="705" y="776188"/>
                  </a:lnTo>
                  <a:lnTo>
                    <a:pt x="0" y="772643"/>
                  </a:lnTo>
                  <a:lnTo>
                    <a:pt x="0" y="768957"/>
                  </a:lnTo>
                  <a:close/>
                </a:path>
              </a:pathLst>
            </a:custGeom>
            <a:ln w="37058">
              <a:solidFill>
                <a:srgbClr val="FFFFFF"/>
              </a:solidFill>
            </a:ln>
          </p:spPr>
          <p:txBody>
            <a:bodyPr wrap="square" lIns="0" tIns="0" rIns="0" bIns="0" rtlCol="0"/>
            <a:lstStyle/>
            <a:p>
              <a:endParaRPr sz="1688"/>
            </a:p>
          </p:txBody>
        </p:sp>
        <p:sp>
          <p:nvSpPr>
            <p:cNvPr id="13" name="object 13"/>
            <p:cNvSpPr/>
            <p:nvPr/>
          </p:nvSpPr>
          <p:spPr>
            <a:xfrm>
              <a:off x="1766506" y="1331975"/>
              <a:ext cx="1315720" cy="194310"/>
            </a:xfrm>
            <a:custGeom>
              <a:avLst/>
              <a:gdLst/>
              <a:ahLst/>
              <a:cxnLst/>
              <a:rect l="l" t="t" r="r" b="b"/>
              <a:pathLst>
                <a:path w="1315720" h="194309">
                  <a:moveTo>
                    <a:pt x="1315567" y="3810"/>
                  </a:moveTo>
                  <a:lnTo>
                    <a:pt x="1314157" y="3810"/>
                  </a:lnTo>
                  <a:lnTo>
                    <a:pt x="1314157" y="0"/>
                  </a:lnTo>
                  <a:lnTo>
                    <a:pt x="1409" y="0"/>
                  </a:lnTo>
                  <a:lnTo>
                    <a:pt x="1409" y="3810"/>
                  </a:lnTo>
                  <a:lnTo>
                    <a:pt x="0" y="3810"/>
                  </a:lnTo>
                  <a:lnTo>
                    <a:pt x="0" y="194310"/>
                  </a:lnTo>
                  <a:lnTo>
                    <a:pt x="1315567" y="194310"/>
                  </a:lnTo>
                  <a:lnTo>
                    <a:pt x="1315567" y="3810"/>
                  </a:lnTo>
                  <a:close/>
                </a:path>
              </a:pathLst>
            </a:custGeom>
            <a:solidFill>
              <a:srgbClr val="118CFF"/>
            </a:solidFill>
          </p:spPr>
          <p:txBody>
            <a:bodyPr wrap="square" lIns="0" tIns="0" rIns="0" bIns="0" rtlCol="0"/>
            <a:lstStyle/>
            <a:p>
              <a:endParaRPr sz="1688"/>
            </a:p>
          </p:txBody>
        </p:sp>
      </p:grpSp>
      <p:sp>
        <p:nvSpPr>
          <p:cNvPr id="14" name="object 14"/>
          <p:cNvSpPr txBox="1"/>
          <p:nvPr/>
        </p:nvSpPr>
        <p:spPr>
          <a:xfrm>
            <a:off x="1871688" y="1266039"/>
            <a:ext cx="934045" cy="165879"/>
          </a:xfrm>
          <a:prstGeom prst="rect">
            <a:avLst/>
          </a:prstGeom>
        </p:spPr>
        <p:txBody>
          <a:bodyPr vert="horz" wrap="square" lIns="0" tIns="14288" rIns="0" bIns="0" rtlCol="0">
            <a:spAutoFit/>
          </a:bodyPr>
          <a:lstStyle/>
          <a:p>
            <a:pPr marL="11906">
              <a:spcBef>
                <a:spcPts val="113"/>
              </a:spcBef>
            </a:pPr>
            <a:r>
              <a:rPr sz="984" b="1" dirty="0">
                <a:solidFill>
                  <a:srgbClr val="FFFFFF"/>
                </a:solidFill>
                <a:latin typeface="Segoe UI"/>
                <a:cs typeface="Segoe UI"/>
              </a:rPr>
              <a:t>Attrition</a:t>
            </a:r>
            <a:r>
              <a:rPr sz="984" b="1" spc="19" dirty="0">
                <a:solidFill>
                  <a:srgbClr val="FFFFFF"/>
                </a:solidFill>
                <a:latin typeface="Segoe UI"/>
                <a:cs typeface="Segoe UI"/>
              </a:rPr>
              <a:t> </a:t>
            </a:r>
            <a:r>
              <a:rPr sz="984" b="1" spc="-9" dirty="0">
                <a:solidFill>
                  <a:srgbClr val="FFFFFF"/>
                </a:solidFill>
                <a:latin typeface="Segoe UI"/>
                <a:cs typeface="Segoe UI"/>
              </a:rPr>
              <a:t>Count</a:t>
            </a:r>
            <a:endParaRPr sz="984">
              <a:latin typeface="Segoe UI"/>
              <a:cs typeface="Segoe UI"/>
            </a:endParaRPr>
          </a:p>
        </p:txBody>
      </p:sp>
      <p:grpSp>
        <p:nvGrpSpPr>
          <p:cNvPr id="15" name="object 15"/>
          <p:cNvGrpSpPr/>
          <p:nvPr/>
        </p:nvGrpSpPr>
        <p:grpSpPr>
          <a:xfrm>
            <a:off x="3090691" y="1214002"/>
            <a:ext cx="1407914" cy="782241"/>
            <a:chOff x="3118936" y="1294936"/>
            <a:chExt cx="1501775" cy="834390"/>
          </a:xfrm>
        </p:grpSpPr>
        <p:sp>
          <p:nvSpPr>
            <p:cNvPr id="16" name="object 16"/>
            <p:cNvSpPr/>
            <p:nvPr/>
          </p:nvSpPr>
          <p:spPr>
            <a:xfrm>
              <a:off x="3137668" y="1313668"/>
              <a:ext cx="1464310" cy="796925"/>
            </a:xfrm>
            <a:custGeom>
              <a:avLst/>
              <a:gdLst/>
              <a:ahLst/>
              <a:cxnLst/>
              <a:rect l="l" t="t" r="r" b="b"/>
              <a:pathLst>
                <a:path w="1464310" h="796925">
                  <a:moveTo>
                    <a:pt x="1439690" y="796751"/>
                  </a:moveTo>
                  <a:lnTo>
                    <a:pt x="24107" y="796751"/>
                  </a:lnTo>
                  <a:lnTo>
                    <a:pt x="20562" y="796046"/>
                  </a:lnTo>
                  <a:lnTo>
                    <a:pt x="0" y="772643"/>
                  </a:lnTo>
                  <a:lnTo>
                    <a:pt x="0" y="768957"/>
                  </a:lnTo>
                  <a:lnTo>
                    <a:pt x="0" y="24107"/>
                  </a:lnTo>
                  <a:lnTo>
                    <a:pt x="24107" y="0"/>
                  </a:lnTo>
                  <a:lnTo>
                    <a:pt x="1439690" y="0"/>
                  </a:lnTo>
                  <a:lnTo>
                    <a:pt x="1463798" y="24107"/>
                  </a:lnTo>
                  <a:lnTo>
                    <a:pt x="1463798" y="772643"/>
                  </a:lnTo>
                  <a:lnTo>
                    <a:pt x="1443236" y="796046"/>
                  </a:lnTo>
                  <a:lnTo>
                    <a:pt x="1439690" y="796751"/>
                  </a:lnTo>
                  <a:close/>
                </a:path>
              </a:pathLst>
            </a:custGeom>
            <a:solidFill>
              <a:srgbClr val="A7337D"/>
            </a:solidFill>
          </p:spPr>
          <p:txBody>
            <a:bodyPr wrap="square" lIns="0" tIns="0" rIns="0" bIns="0" rtlCol="0"/>
            <a:lstStyle/>
            <a:p>
              <a:endParaRPr sz="1688"/>
            </a:p>
          </p:txBody>
        </p:sp>
        <p:sp>
          <p:nvSpPr>
            <p:cNvPr id="17" name="object 17"/>
            <p:cNvSpPr/>
            <p:nvPr/>
          </p:nvSpPr>
          <p:spPr>
            <a:xfrm>
              <a:off x="3137668" y="1313668"/>
              <a:ext cx="1464310" cy="796925"/>
            </a:xfrm>
            <a:custGeom>
              <a:avLst/>
              <a:gdLst/>
              <a:ahLst/>
              <a:cxnLst/>
              <a:rect l="l" t="t" r="r" b="b"/>
              <a:pathLst>
                <a:path w="1464310" h="796925">
                  <a:moveTo>
                    <a:pt x="0" y="768957"/>
                  </a:moveTo>
                  <a:lnTo>
                    <a:pt x="0" y="27793"/>
                  </a:lnTo>
                  <a:lnTo>
                    <a:pt x="0" y="24107"/>
                  </a:lnTo>
                  <a:lnTo>
                    <a:pt x="705" y="20562"/>
                  </a:lnTo>
                  <a:lnTo>
                    <a:pt x="24107" y="0"/>
                  </a:lnTo>
                  <a:lnTo>
                    <a:pt x="27793" y="0"/>
                  </a:lnTo>
                  <a:lnTo>
                    <a:pt x="1436005" y="0"/>
                  </a:lnTo>
                  <a:lnTo>
                    <a:pt x="1439690" y="0"/>
                  </a:lnTo>
                  <a:lnTo>
                    <a:pt x="1443236" y="705"/>
                  </a:lnTo>
                  <a:lnTo>
                    <a:pt x="1461683" y="17157"/>
                  </a:lnTo>
                  <a:lnTo>
                    <a:pt x="1463093" y="20562"/>
                  </a:lnTo>
                  <a:lnTo>
                    <a:pt x="1463798" y="24107"/>
                  </a:lnTo>
                  <a:lnTo>
                    <a:pt x="1463799" y="27793"/>
                  </a:lnTo>
                  <a:lnTo>
                    <a:pt x="1463799" y="768957"/>
                  </a:lnTo>
                  <a:lnTo>
                    <a:pt x="1463798" y="772643"/>
                  </a:lnTo>
                  <a:lnTo>
                    <a:pt x="1463093" y="776188"/>
                  </a:lnTo>
                  <a:lnTo>
                    <a:pt x="1461683" y="779593"/>
                  </a:lnTo>
                  <a:lnTo>
                    <a:pt x="1460272" y="782998"/>
                  </a:lnTo>
                  <a:lnTo>
                    <a:pt x="1446641" y="794635"/>
                  </a:lnTo>
                  <a:lnTo>
                    <a:pt x="1443236" y="796046"/>
                  </a:lnTo>
                  <a:lnTo>
                    <a:pt x="1439690" y="796751"/>
                  </a:lnTo>
                  <a:lnTo>
                    <a:pt x="1436005" y="796751"/>
                  </a:lnTo>
                  <a:lnTo>
                    <a:pt x="27793" y="796751"/>
                  </a:lnTo>
                  <a:lnTo>
                    <a:pt x="24107" y="796751"/>
                  </a:lnTo>
                  <a:lnTo>
                    <a:pt x="20562" y="796046"/>
                  </a:lnTo>
                  <a:lnTo>
                    <a:pt x="17157" y="794635"/>
                  </a:lnTo>
                  <a:lnTo>
                    <a:pt x="13752" y="793225"/>
                  </a:lnTo>
                  <a:lnTo>
                    <a:pt x="10746" y="791216"/>
                  </a:lnTo>
                  <a:lnTo>
                    <a:pt x="8140" y="788610"/>
                  </a:lnTo>
                  <a:lnTo>
                    <a:pt x="5534" y="786004"/>
                  </a:lnTo>
                  <a:lnTo>
                    <a:pt x="3526" y="782998"/>
                  </a:lnTo>
                  <a:lnTo>
                    <a:pt x="2115" y="779593"/>
                  </a:lnTo>
                  <a:lnTo>
                    <a:pt x="705" y="776188"/>
                  </a:lnTo>
                  <a:lnTo>
                    <a:pt x="0" y="772643"/>
                  </a:lnTo>
                  <a:lnTo>
                    <a:pt x="0" y="768957"/>
                  </a:lnTo>
                  <a:close/>
                </a:path>
              </a:pathLst>
            </a:custGeom>
            <a:ln w="37058">
              <a:solidFill>
                <a:srgbClr val="FFFFFF"/>
              </a:solidFill>
            </a:ln>
          </p:spPr>
          <p:txBody>
            <a:bodyPr wrap="square" lIns="0" tIns="0" rIns="0" bIns="0" rtlCol="0"/>
            <a:lstStyle/>
            <a:p>
              <a:endParaRPr sz="1688"/>
            </a:p>
          </p:txBody>
        </p:sp>
        <p:sp>
          <p:nvSpPr>
            <p:cNvPr id="18" name="object 18"/>
            <p:cNvSpPr/>
            <p:nvPr/>
          </p:nvSpPr>
          <p:spPr>
            <a:xfrm>
              <a:off x="3156191" y="1331975"/>
              <a:ext cx="1426845" cy="194310"/>
            </a:xfrm>
            <a:custGeom>
              <a:avLst/>
              <a:gdLst/>
              <a:ahLst/>
              <a:cxnLst/>
              <a:rect l="l" t="t" r="r" b="b"/>
              <a:pathLst>
                <a:path w="1426845" h="194309">
                  <a:moveTo>
                    <a:pt x="1426743" y="3810"/>
                  </a:moveTo>
                  <a:lnTo>
                    <a:pt x="1425333" y="3810"/>
                  </a:lnTo>
                  <a:lnTo>
                    <a:pt x="1425333" y="0"/>
                  </a:lnTo>
                  <a:lnTo>
                    <a:pt x="1409" y="0"/>
                  </a:lnTo>
                  <a:lnTo>
                    <a:pt x="1409" y="3810"/>
                  </a:lnTo>
                  <a:lnTo>
                    <a:pt x="0" y="3810"/>
                  </a:lnTo>
                  <a:lnTo>
                    <a:pt x="0" y="194310"/>
                  </a:lnTo>
                  <a:lnTo>
                    <a:pt x="1426743" y="194310"/>
                  </a:lnTo>
                  <a:lnTo>
                    <a:pt x="1426743" y="3810"/>
                  </a:lnTo>
                  <a:close/>
                </a:path>
              </a:pathLst>
            </a:custGeom>
            <a:solidFill>
              <a:srgbClr val="118CFF"/>
            </a:solidFill>
          </p:spPr>
          <p:txBody>
            <a:bodyPr wrap="square" lIns="0" tIns="0" rIns="0" bIns="0" rtlCol="0"/>
            <a:lstStyle/>
            <a:p>
              <a:endParaRPr sz="1688"/>
            </a:p>
          </p:txBody>
        </p:sp>
      </p:grpSp>
      <p:sp>
        <p:nvSpPr>
          <p:cNvPr id="19" name="object 19"/>
          <p:cNvSpPr txBox="1"/>
          <p:nvPr/>
        </p:nvSpPr>
        <p:spPr>
          <a:xfrm>
            <a:off x="3174515" y="1266039"/>
            <a:ext cx="1245394" cy="165879"/>
          </a:xfrm>
          <a:prstGeom prst="rect">
            <a:avLst/>
          </a:prstGeom>
        </p:spPr>
        <p:txBody>
          <a:bodyPr vert="horz" wrap="square" lIns="0" tIns="14288" rIns="0" bIns="0" rtlCol="0">
            <a:spAutoFit/>
          </a:bodyPr>
          <a:lstStyle/>
          <a:p>
            <a:pPr marL="11906">
              <a:spcBef>
                <a:spcPts val="113"/>
              </a:spcBef>
            </a:pPr>
            <a:r>
              <a:rPr sz="984" b="1" dirty="0">
                <a:solidFill>
                  <a:srgbClr val="FFFFFF"/>
                </a:solidFill>
                <a:latin typeface="Segoe UI"/>
                <a:cs typeface="Segoe UI"/>
              </a:rPr>
              <a:t>Active</a:t>
            </a:r>
            <a:r>
              <a:rPr sz="984" b="1" spc="38" dirty="0">
                <a:solidFill>
                  <a:srgbClr val="FFFFFF"/>
                </a:solidFill>
                <a:latin typeface="Segoe UI"/>
                <a:cs typeface="Segoe UI"/>
              </a:rPr>
              <a:t> </a:t>
            </a:r>
            <a:r>
              <a:rPr sz="984" b="1" dirty="0">
                <a:solidFill>
                  <a:srgbClr val="FFFFFF"/>
                </a:solidFill>
                <a:latin typeface="Segoe UI"/>
                <a:cs typeface="Segoe UI"/>
              </a:rPr>
              <a:t>Employee</a:t>
            </a:r>
            <a:r>
              <a:rPr sz="984" b="1" spc="42" dirty="0">
                <a:solidFill>
                  <a:srgbClr val="FFFFFF"/>
                </a:solidFill>
                <a:latin typeface="Segoe UI"/>
                <a:cs typeface="Segoe UI"/>
              </a:rPr>
              <a:t> </a:t>
            </a:r>
            <a:r>
              <a:rPr sz="984" b="1" spc="-23" dirty="0">
                <a:solidFill>
                  <a:srgbClr val="FFFFFF"/>
                </a:solidFill>
                <a:latin typeface="Segoe UI"/>
                <a:cs typeface="Segoe UI"/>
              </a:rPr>
              <a:t>C…</a:t>
            </a:r>
            <a:endParaRPr sz="984">
              <a:latin typeface="Segoe UI"/>
              <a:cs typeface="Segoe UI"/>
            </a:endParaRPr>
          </a:p>
        </p:txBody>
      </p:sp>
      <p:sp>
        <p:nvSpPr>
          <p:cNvPr id="20" name="object 20"/>
          <p:cNvSpPr txBox="1"/>
          <p:nvPr/>
        </p:nvSpPr>
        <p:spPr>
          <a:xfrm>
            <a:off x="620223" y="1356972"/>
            <a:ext cx="3695105" cy="642572"/>
          </a:xfrm>
          <a:prstGeom prst="rect">
            <a:avLst/>
          </a:prstGeom>
        </p:spPr>
        <p:txBody>
          <a:bodyPr vert="horz" wrap="square" lIns="0" tIns="14883" rIns="0" bIns="0" rtlCol="0">
            <a:spAutoFit/>
          </a:bodyPr>
          <a:lstStyle/>
          <a:p>
            <a:pPr marL="11906">
              <a:spcBef>
                <a:spcPts val="117"/>
              </a:spcBef>
              <a:tabLst>
                <a:tab pos="1437084" algn="l"/>
                <a:tab pos="2665214" algn="l"/>
              </a:tabLst>
            </a:pPr>
            <a:r>
              <a:rPr sz="4078" spc="-267" dirty="0">
                <a:solidFill>
                  <a:srgbClr val="FFFFFF"/>
                </a:solidFill>
                <a:latin typeface="Tahoma"/>
                <a:cs typeface="Tahoma"/>
              </a:rPr>
              <a:t>1470</a:t>
            </a:r>
            <a:r>
              <a:rPr sz="4078" dirty="0">
                <a:solidFill>
                  <a:srgbClr val="FFFFFF"/>
                </a:solidFill>
                <a:latin typeface="Tahoma"/>
                <a:cs typeface="Tahoma"/>
              </a:rPr>
              <a:t>	</a:t>
            </a:r>
            <a:r>
              <a:rPr sz="4078" spc="-272" dirty="0">
                <a:solidFill>
                  <a:srgbClr val="FFFFFF"/>
                </a:solidFill>
                <a:latin typeface="Tahoma"/>
                <a:cs typeface="Tahoma"/>
              </a:rPr>
              <a:t>237</a:t>
            </a:r>
            <a:r>
              <a:rPr sz="4078" dirty="0">
                <a:solidFill>
                  <a:srgbClr val="FFFFFF"/>
                </a:solidFill>
                <a:latin typeface="Tahoma"/>
                <a:cs typeface="Tahoma"/>
              </a:rPr>
              <a:t>	</a:t>
            </a:r>
            <a:r>
              <a:rPr sz="4078" spc="-267" dirty="0">
                <a:solidFill>
                  <a:srgbClr val="FFFFFF"/>
                </a:solidFill>
                <a:latin typeface="Tahoma"/>
                <a:cs typeface="Tahoma"/>
              </a:rPr>
              <a:t>1233</a:t>
            </a:r>
            <a:endParaRPr sz="4078">
              <a:latin typeface="Tahoma"/>
              <a:cs typeface="Tahoma"/>
            </a:endParaRPr>
          </a:p>
        </p:txBody>
      </p:sp>
      <p:grpSp>
        <p:nvGrpSpPr>
          <p:cNvPr id="21" name="object 21"/>
          <p:cNvGrpSpPr/>
          <p:nvPr/>
        </p:nvGrpSpPr>
        <p:grpSpPr>
          <a:xfrm>
            <a:off x="4489059" y="1222688"/>
            <a:ext cx="1459706" cy="791170"/>
            <a:chOff x="4610529" y="1304200"/>
            <a:chExt cx="1557020" cy="843915"/>
          </a:xfrm>
        </p:grpSpPr>
        <p:sp>
          <p:nvSpPr>
            <p:cNvPr id="22" name="object 22"/>
            <p:cNvSpPr/>
            <p:nvPr/>
          </p:nvSpPr>
          <p:spPr>
            <a:xfrm>
              <a:off x="4629261" y="1322933"/>
              <a:ext cx="1519555" cy="806450"/>
            </a:xfrm>
            <a:custGeom>
              <a:avLst/>
              <a:gdLst/>
              <a:ahLst/>
              <a:cxnLst/>
              <a:rect l="l" t="t" r="r" b="b"/>
              <a:pathLst>
                <a:path w="1519554" h="806450">
                  <a:moveTo>
                    <a:pt x="1495278" y="806015"/>
                  </a:moveTo>
                  <a:lnTo>
                    <a:pt x="24107" y="806015"/>
                  </a:lnTo>
                  <a:lnTo>
                    <a:pt x="20562" y="805310"/>
                  </a:lnTo>
                  <a:lnTo>
                    <a:pt x="0" y="781907"/>
                  </a:lnTo>
                  <a:lnTo>
                    <a:pt x="0" y="778222"/>
                  </a:lnTo>
                  <a:lnTo>
                    <a:pt x="0" y="24107"/>
                  </a:lnTo>
                  <a:lnTo>
                    <a:pt x="24107" y="0"/>
                  </a:lnTo>
                  <a:lnTo>
                    <a:pt x="1495278" y="0"/>
                  </a:lnTo>
                  <a:lnTo>
                    <a:pt x="1519386" y="24107"/>
                  </a:lnTo>
                  <a:lnTo>
                    <a:pt x="1519386" y="781907"/>
                  </a:lnTo>
                  <a:lnTo>
                    <a:pt x="1498823" y="805310"/>
                  </a:lnTo>
                  <a:lnTo>
                    <a:pt x="1495278" y="806015"/>
                  </a:lnTo>
                  <a:close/>
                </a:path>
              </a:pathLst>
            </a:custGeom>
            <a:solidFill>
              <a:srgbClr val="A7337D"/>
            </a:solidFill>
          </p:spPr>
          <p:txBody>
            <a:bodyPr wrap="square" lIns="0" tIns="0" rIns="0" bIns="0" rtlCol="0"/>
            <a:lstStyle/>
            <a:p>
              <a:endParaRPr sz="1688"/>
            </a:p>
          </p:txBody>
        </p:sp>
        <p:sp>
          <p:nvSpPr>
            <p:cNvPr id="23" name="object 23"/>
            <p:cNvSpPr/>
            <p:nvPr/>
          </p:nvSpPr>
          <p:spPr>
            <a:xfrm>
              <a:off x="4629261" y="1322933"/>
              <a:ext cx="1519555" cy="806450"/>
            </a:xfrm>
            <a:custGeom>
              <a:avLst/>
              <a:gdLst/>
              <a:ahLst/>
              <a:cxnLst/>
              <a:rect l="l" t="t" r="r" b="b"/>
              <a:pathLst>
                <a:path w="1519554" h="806450">
                  <a:moveTo>
                    <a:pt x="0" y="778222"/>
                  </a:moveTo>
                  <a:lnTo>
                    <a:pt x="0" y="27793"/>
                  </a:lnTo>
                  <a:lnTo>
                    <a:pt x="0" y="24107"/>
                  </a:lnTo>
                  <a:lnTo>
                    <a:pt x="705" y="20562"/>
                  </a:lnTo>
                  <a:lnTo>
                    <a:pt x="24107" y="0"/>
                  </a:lnTo>
                  <a:lnTo>
                    <a:pt x="27793" y="0"/>
                  </a:lnTo>
                  <a:lnTo>
                    <a:pt x="1491592" y="0"/>
                  </a:lnTo>
                  <a:lnTo>
                    <a:pt x="1495278" y="0"/>
                  </a:lnTo>
                  <a:lnTo>
                    <a:pt x="1498823" y="705"/>
                  </a:lnTo>
                  <a:lnTo>
                    <a:pt x="1519386" y="27793"/>
                  </a:lnTo>
                  <a:lnTo>
                    <a:pt x="1519386" y="778222"/>
                  </a:lnTo>
                  <a:lnTo>
                    <a:pt x="1502228" y="803900"/>
                  </a:lnTo>
                  <a:lnTo>
                    <a:pt x="1498823" y="805310"/>
                  </a:lnTo>
                  <a:lnTo>
                    <a:pt x="1495278" y="806015"/>
                  </a:lnTo>
                  <a:lnTo>
                    <a:pt x="1491592" y="806015"/>
                  </a:lnTo>
                  <a:lnTo>
                    <a:pt x="27793" y="806015"/>
                  </a:lnTo>
                  <a:lnTo>
                    <a:pt x="24107" y="806015"/>
                  </a:lnTo>
                  <a:lnTo>
                    <a:pt x="20562" y="805310"/>
                  </a:lnTo>
                  <a:lnTo>
                    <a:pt x="17157" y="803900"/>
                  </a:lnTo>
                  <a:lnTo>
                    <a:pt x="13752" y="802489"/>
                  </a:lnTo>
                  <a:lnTo>
                    <a:pt x="10746" y="800481"/>
                  </a:lnTo>
                  <a:lnTo>
                    <a:pt x="8140" y="797875"/>
                  </a:lnTo>
                  <a:lnTo>
                    <a:pt x="5534" y="795269"/>
                  </a:lnTo>
                  <a:lnTo>
                    <a:pt x="3526" y="792263"/>
                  </a:lnTo>
                  <a:lnTo>
                    <a:pt x="2115" y="788858"/>
                  </a:lnTo>
                  <a:lnTo>
                    <a:pt x="705" y="785453"/>
                  </a:lnTo>
                  <a:lnTo>
                    <a:pt x="0" y="781907"/>
                  </a:lnTo>
                  <a:lnTo>
                    <a:pt x="0" y="778222"/>
                  </a:lnTo>
                  <a:close/>
                </a:path>
              </a:pathLst>
            </a:custGeom>
            <a:ln w="37058">
              <a:solidFill>
                <a:srgbClr val="FFFFFF"/>
              </a:solidFill>
            </a:ln>
          </p:spPr>
          <p:txBody>
            <a:bodyPr wrap="square" lIns="0" tIns="0" rIns="0" bIns="0" rtlCol="0"/>
            <a:lstStyle/>
            <a:p>
              <a:endParaRPr sz="1688"/>
            </a:p>
          </p:txBody>
        </p:sp>
        <p:sp>
          <p:nvSpPr>
            <p:cNvPr id="24" name="object 24"/>
            <p:cNvSpPr/>
            <p:nvPr/>
          </p:nvSpPr>
          <p:spPr>
            <a:xfrm>
              <a:off x="4647781" y="1341233"/>
              <a:ext cx="1482725" cy="194310"/>
            </a:xfrm>
            <a:custGeom>
              <a:avLst/>
              <a:gdLst/>
              <a:ahLst/>
              <a:cxnLst/>
              <a:rect l="l" t="t" r="r" b="b"/>
              <a:pathLst>
                <a:path w="1482725" h="194309">
                  <a:moveTo>
                    <a:pt x="1482331" y="3810"/>
                  </a:moveTo>
                  <a:lnTo>
                    <a:pt x="1480921" y="3810"/>
                  </a:lnTo>
                  <a:lnTo>
                    <a:pt x="1480921" y="0"/>
                  </a:lnTo>
                  <a:lnTo>
                    <a:pt x="1409" y="0"/>
                  </a:lnTo>
                  <a:lnTo>
                    <a:pt x="1409" y="3810"/>
                  </a:lnTo>
                  <a:lnTo>
                    <a:pt x="0" y="3810"/>
                  </a:lnTo>
                  <a:lnTo>
                    <a:pt x="0" y="194310"/>
                  </a:lnTo>
                  <a:lnTo>
                    <a:pt x="1482331" y="194310"/>
                  </a:lnTo>
                  <a:lnTo>
                    <a:pt x="1482331" y="3810"/>
                  </a:lnTo>
                  <a:close/>
                </a:path>
              </a:pathLst>
            </a:custGeom>
            <a:solidFill>
              <a:srgbClr val="118CFF"/>
            </a:solidFill>
          </p:spPr>
          <p:txBody>
            <a:bodyPr wrap="square" lIns="0" tIns="0" rIns="0" bIns="0" rtlCol="0"/>
            <a:lstStyle/>
            <a:p>
              <a:endParaRPr sz="1688"/>
            </a:p>
          </p:txBody>
        </p:sp>
      </p:grpSp>
      <p:sp>
        <p:nvSpPr>
          <p:cNvPr id="25" name="object 25"/>
          <p:cNvSpPr txBox="1"/>
          <p:nvPr/>
        </p:nvSpPr>
        <p:spPr>
          <a:xfrm>
            <a:off x="4572883" y="1274724"/>
            <a:ext cx="683419" cy="165879"/>
          </a:xfrm>
          <a:prstGeom prst="rect">
            <a:avLst/>
          </a:prstGeom>
        </p:spPr>
        <p:txBody>
          <a:bodyPr vert="horz" wrap="square" lIns="0" tIns="14288" rIns="0" bIns="0" rtlCol="0">
            <a:spAutoFit/>
          </a:bodyPr>
          <a:lstStyle/>
          <a:p>
            <a:pPr marL="11906">
              <a:spcBef>
                <a:spcPts val="113"/>
              </a:spcBef>
            </a:pPr>
            <a:r>
              <a:rPr sz="984" b="1" dirty="0">
                <a:solidFill>
                  <a:srgbClr val="FFFFFF"/>
                </a:solidFill>
                <a:latin typeface="Segoe UI"/>
                <a:cs typeface="Segoe UI"/>
              </a:rPr>
              <a:t>Attrition</a:t>
            </a:r>
            <a:r>
              <a:rPr sz="984" b="1" spc="19" dirty="0">
                <a:solidFill>
                  <a:srgbClr val="FFFFFF"/>
                </a:solidFill>
                <a:latin typeface="Segoe UI"/>
                <a:cs typeface="Segoe UI"/>
              </a:rPr>
              <a:t> </a:t>
            </a:r>
            <a:r>
              <a:rPr sz="984" b="1" spc="-47" dirty="0">
                <a:solidFill>
                  <a:srgbClr val="FFFFFF"/>
                </a:solidFill>
                <a:latin typeface="Segoe UI"/>
                <a:cs typeface="Segoe UI"/>
              </a:rPr>
              <a:t>%</a:t>
            </a:r>
            <a:endParaRPr sz="984">
              <a:latin typeface="Segoe UI"/>
              <a:cs typeface="Segoe UI"/>
            </a:endParaRPr>
          </a:p>
        </p:txBody>
      </p:sp>
      <p:sp>
        <p:nvSpPr>
          <p:cNvPr id="26" name="object 26"/>
          <p:cNvSpPr txBox="1"/>
          <p:nvPr/>
        </p:nvSpPr>
        <p:spPr>
          <a:xfrm>
            <a:off x="4653844" y="1370000"/>
            <a:ext cx="1130498" cy="642572"/>
          </a:xfrm>
          <a:prstGeom prst="rect">
            <a:avLst/>
          </a:prstGeom>
        </p:spPr>
        <p:txBody>
          <a:bodyPr vert="horz" wrap="square" lIns="0" tIns="14883" rIns="0" bIns="0" rtlCol="0">
            <a:spAutoFit/>
          </a:bodyPr>
          <a:lstStyle/>
          <a:p>
            <a:pPr marL="11906">
              <a:spcBef>
                <a:spcPts val="117"/>
              </a:spcBef>
            </a:pPr>
            <a:r>
              <a:rPr sz="4078" spc="-314" dirty="0">
                <a:solidFill>
                  <a:srgbClr val="FFFFFF"/>
                </a:solidFill>
                <a:latin typeface="Tahoma"/>
                <a:cs typeface="Tahoma"/>
              </a:rPr>
              <a:t>16.12</a:t>
            </a:r>
            <a:endParaRPr sz="4078">
              <a:latin typeface="Tahoma"/>
              <a:cs typeface="Tahoma"/>
            </a:endParaRPr>
          </a:p>
        </p:txBody>
      </p:sp>
      <p:grpSp>
        <p:nvGrpSpPr>
          <p:cNvPr id="27" name="object 27"/>
          <p:cNvGrpSpPr/>
          <p:nvPr/>
        </p:nvGrpSpPr>
        <p:grpSpPr>
          <a:xfrm>
            <a:off x="5948225" y="1214002"/>
            <a:ext cx="2971205" cy="782241"/>
            <a:chOff x="6166973" y="1294936"/>
            <a:chExt cx="3169285" cy="834390"/>
          </a:xfrm>
        </p:grpSpPr>
        <p:sp>
          <p:nvSpPr>
            <p:cNvPr id="28" name="object 28"/>
            <p:cNvSpPr/>
            <p:nvPr/>
          </p:nvSpPr>
          <p:spPr>
            <a:xfrm>
              <a:off x="6185706" y="1313668"/>
              <a:ext cx="1575435" cy="796925"/>
            </a:xfrm>
            <a:custGeom>
              <a:avLst/>
              <a:gdLst/>
              <a:ahLst/>
              <a:cxnLst/>
              <a:rect l="l" t="t" r="r" b="b"/>
              <a:pathLst>
                <a:path w="1575434" h="796925">
                  <a:moveTo>
                    <a:pt x="1550865" y="796751"/>
                  </a:moveTo>
                  <a:lnTo>
                    <a:pt x="24107" y="796751"/>
                  </a:lnTo>
                  <a:lnTo>
                    <a:pt x="20562" y="796046"/>
                  </a:lnTo>
                  <a:lnTo>
                    <a:pt x="0" y="772643"/>
                  </a:lnTo>
                  <a:lnTo>
                    <a:pt x="0" y="768957"/>
                  </a:lnTo>
                  <a:lnTo>
                    <a:pt x="0" y="24107"/>
                  </a:lnTo>
                  <a:lnTo>
                    <a:pt x="24107" y="0"/>
                  </a:lnTo>
                  <a:lnTo>
                    <a:pt x="1550865" y="0"/>
                  </a:lnTo>
                  <a:lnTo>
                    <a:pt x="1574973" y="24107"/>
                  </a:lnTo>
                  <a:lnTo>
                    <a:pt x="1574973" y="772643"/>
                  </a:lnTo>
                  <a:lnTo>
                    <a:pt x="1554410" y="796046"/>
                  </a:lnTo>
                  <a:lnTo>
                    <a:pt x="1550865" y="796751"/>
                  </a:lnTo>
                  <a:close/>
                </a:path>
              </a:pathLst>
            </a:custGeom>
            <a:solidFill>
              <a:srgbClr val="A7337D"/>
            </a:solidFill>
          </p:spPr>
          <p:txBody>
            <a:bodyPr wrap="square" lIns="0" tIns="0" rIns="0" bIns="0" rtlCol="0"/>
            <a:lstStyle/>
            <a:p>
              <a:endParaRPr sz="1688"/>
            </a:p>
          </p:txBody>
        </p:sp>
        <p:sp>
          <p:nvSpPr>
            <p:cNvPr id="29" name="object 29"/>
            <p:cNvSpPr/>
            <p:nvPr/>
          </p:nvSpPr>
          <p:spPr>
            <a:xfrm>
              <a:off x="6185706" y="1313668"/>
              <a:ext cx="1575435" cy="796925"/>
            </a:xfrm>
            <a:custGeom>
              <a:avLst/>
              <a:gdLst/>
              <a:ahLst/>
              <a:cxnLst/>
              <a:rect l="l" t="t" r="r" b="b"/>
              <a:pathLst>
                <a:path w="1575434" h="796925">
                  <a:moveTo>
                    <a:pt x="0" y="768957"/>
                  </a:moveTo>
                  <a:lnTo>
                    <a:pt x="0" y="27793"/>
                  </a:lnTo>
                  <a:lnTo>
                    <a:pt x="0" y="24107"/>
                  </a:lnTo>
                  <a:lnTo>
                    <a:pt x="705" y="20562"/>
                  </a:lnTo>
                  <a:lnTo>
                    <a:pt x="24107" y="0"/>
                  </a:lnTo>
                  <a:lnTo>
                    <a:pt x="27793" y="0"/>
                  </a:lnTo>
                  <a:lnTo>
                    <a:pt x="1547179" y="0"/>
                  </a:lnTo>
                  <a:lnTo>
                    <a:pt x="1550865" y="0"/>
                  </a:lnTo>
                  <a:lnTo>
                    <a:pt x="1554410" y="705"/>
                  </a:lnTo>
                  <a:lnTo>
                    <a:pt x="1574973" y="27793"/>
                  </a:lnTo>
                  <a:lnTo>
                    <a:pt x="1574973" y="768957"/>
                  </a:lnTo>
                  <a:lnTo>
                    <a:pt x="1557816" y="794635"/>
                  </a:lnTo>
                  <a:lnTo>
                    <a:pt x="1554410" y="796046"/>
                  </a:lnTo>
                  <a:lnTo>
                    <a:pt x="1550865" y="796751"/>
                  </a:lnTo>
                  <a:lnTo>
                    <a:pt x="1547179" y="796751"/>
                  </a:lnTo>
                  <a:lnTo>
                    <a:pt x="27793" y="796751"/>
                  </a:lnTo>
                  <a:lnTo>
                    <a:pt x="24107" y="796751"/>
                  </a:lnTo>
                  <a:lnTo>
                    <a:pt x="20562" y="796046"/>
                  </a:lnTo>
                  <a:lnTo>
                    <a:pt x="17157" y="794635"/>
                  </a:lnTo>
                  <a:lnTo>
                    <a:pt x="13752" y="793225"/>
                  </a:lnTo>
                  <a:lnTo>
                    <a:pt x="10746" y="791216"/>
                  </a:lnTo>
                  <a:lnTo>
                    <a:pt x="8140" y="788610"/>
                  </a:lnTo>
                  <a:lnTo>
                    <a:pt x="5534" y="786004"/>
                  </a:lnTo>
                  <a:lnTo>
                    <a:pt x="3526" y="782998"/>
                  </a:lnTo>
                  <a:lnTo>
                    <a:pt x="2115" y="779593"/>
                  </a:lnTo>
                  <a:lnTo>
                    <a:pt x="705" y="776188"/>
                  </a:lnTo>
                  <a:lnTo>
                    <a:pt x="0" y="772643"/>
                  </a:lnTo>
                  <a:lnTo>
                    <a:pt x="0" y="768957"/>
                  </a:lnTo>
                  <a:close/>
                </a:path>
              </a:pathLst>
            </a:custGeom>
            <a:ln w="37058">
              <a:solidFill>
                <a:srgbClr val="FFFFFF"/>
              </a:solidFill>
            </a:ln>
          </p:spPr>
          <p:txBody>
            <a:bodyPr wrap="square" lIns="0" tIns="0" rIns="0" bIns="0" rtlCol="0"/>
            <a:lstStyle/>
            <a:p>
              <a:endParaRPr sz="1688"/>
            </a:p>
          </p:txBody>
        </p:sp>
        <p:sp>
          <p:nvSpPr>
            <p:cNvPr id="30" name="object 30"/>
            <p:cNvSpPr/>
            <p:nvPr/>
          </p:nvSpPr>
          <p:spPr>
            <a:xfrm>
              <a:off x="6204229" y="1331975"/>
              <a:ext cx="1537970" cy="194310"/>
            </a:xfrm>
            <a:custGeom>
              <a:avLst/>
              <a:gdLst/>
              <a:ahLst/>
              <a:cxnLst/>
              <a:rect l="l" t="t" r="r" b="b"/>
              <a:pathLst>
                <a:path w="1537970" h="194309">
                  <a:moveTo>
                    <a:pt x="1537919" y="3810"/>
                  </a:moveTo>
                  <a:lnTo>
                    <a:pt x="1536509" y="3810"/>
                  </a:lnTo>
                  <a:lnTo>
                    <a:pt x="1536509" y="0"/>
                  </a:lnTo>
                  <a:lnTo>
                    <a:pt x="1409" y="0"/>
                  </a:lnTo>
                  <a:lnTo>
                    <a:pt x="1409" y="3810"/>
                  </a:lnTo>
                  <a:lnTo>
                    <a:pt x="0" y="3810"/>
                  </a:lnTo>
                  <a:lnTo>
                    <a:pt x="0" y="194310"/>
                  </a:lnTo>
                  <a:lnTo>
                    <a:pt x="1537919" y="194310"/>
                  </a:lnTo>
                  <a:lnTo>
                    <a:pt x="1537919" y="3810"/>
                  </a:lnTo>
                  <a:close/>
                </a:path>
              </a:pathLst>
            </a:custGeom>
            <a:solidFill>
              <a:srgbClr val="118CFF"/>
            </a:solidFill>
          </p:spPr>
          <p:txBody>
            <a:bodyPr wrap="square" lIns="0" tIns="0" rIns="0" bIns="0" rtlCol="0"/>
            <a:lstStyle/>
            <a:p>
              <a:endParaRPr sz="1688"/>
            </a:p>
          </p:txBody>
        </p:sp>
        <p:sp>
          <p:nvSpPr>
            <p:cNvPr id="31" name="object 31"/>
            <p:cNvSpPr/>
            <p:nvPr/>
          </p:nvSpPr>
          <p:spPr>
            <a:xfrm>
              <a:off x="7760679" y="1313668"/>
              <a:ext cx="1557020" cy="796925"/>
            </a:xfrm>
            <a:custGeom>
              <a:avLst/>
              <a:gdLst/>
              <a:ahLst/>
              <a:cxnLst/>
              <a:rect l="l" t="t" r="r" b="b"/>
              <a:pathLst>
                <a:path w="1557020" h="796925">
                  <a:moveTo>
                    <a:pt x="1532336" y="796751"/>
                  </a:moveTo>
                  <a:lnTo>
                    <a:pt x="24107" y="796751"/>
                  </a:lnTo>
                  <a:lnTo>
                    <a:pt x="20562" y="796046"/>
                  </a:lnTo>
                  <a:lnTo>
                    <a:pt x="0" y="772643"/>
                  </a:lnTo>
                  <a:lnTo>
                    <a:pt x="0" y="768957"/>
                  </a:lnTo>
                  <a:lnTo>
                    <a:pt x="0" y="24107"/>
                  </a:lnTo>
                  <a:lnTo>
                    <a:pt x="24107" y="0"/>
                  </a:lnTo>
                  <a:lnTo>
                    <a:pt x="1532336" y="0"/>
                  </a:lnTo>
                  <a:lnTo>
                    <a:pt x="1556444" y="24107"/>
                  </a:lnTo>
                  <a:lnTo>
                    <a:pt x="1556444" y="772643"/>
                  </a:lnTo>
                  <a:lnTo>
                    <a:pt x="1535881" y="796046"/>
                  </a:lnTo>
                  <a:lnTo>
                    <a:pt x="1532336" y="796751"/>
                  </a:lnTo>
                  <a:close/>
                </a:path>
              </a:pathLst>
            </a:custGeom>
            <a:solidFill>
              <a:srgbClr val="A7337D"/>
            </a:solidFill>
          </p:spPr>
          <p:txBody>
            <a:bodyPr wrap="square" lIns="0" tIns="0" rIns="0" bIns="0" rtlCol="0"/>
            <a:lstStyle/>
            <a:p>
              <a:endParaRPr sz="1688"/>
            </a:p>
          </p:txBody>
        </p:sp>
        <p:sp>
          <p:nvSpPr>
            <p:cNvPr id="32" name="object 32"/>
            <p:cNvSpPr/>
            <p:nvPr/>
          </p:nvSpPr>
          <p:spPr>
            <a:xfrm>
              <a:off x="7760679" y="1313668"/>
              <a:ext cx="1557020" cy="796925"/>
            </a:xfrm>
            <a:custGeom>
              <a:avLst/>
              <a:gdLst/>
              <a:ahLst/>
              <a:cxnLst/>
              <a:rect l="l" t="t" r="r" b="b"/>
              <a:pathLst>
                <a:path w="1557020" h="796925">
                  <a:moveTo>
                    <a:pt x="0" y="768957"/>
                  </a:moveTo>
                  <a:lnTo>
                    <a:pt x="0" y="27793"/>
                  </a:lnTo>
                  <a:lnTo>
                    <a:pt x="0" y="24107"/>
                  </a:lnTo>
                  <a:lnTo>
                    <a:pt x="705" y="20562"/>
                  </a:lnTo>
                  <a:lnTo>
                    <a:pt x="24107" y="0"/>
                  </a:lnTo>
                  <a:lnTo>
                    <a:pt x="27793" y="0"/>
                  </a:lnTo>
                  <a:lnTo>
                    <a:pt x="1528650" y="0"/>
                  </a:lnTo>
                  <a:lnTo>
                    <a:pt x="1532336" y="0"/>
                  </a:lnTo>
                  <a:lnTo>
                    <a:pt x="1535881" y="705"/>
                  </a:lnTo>
                  <a:lnTo>
                    <a:pt x="1556444" y="27793"/>
                  </a:lnTo>
                  <a:lnTo>
                    <a:pt x="1556444" y="768957"/>
                  </a:lnTo>
                  <a:lnTo>
                    <a:pt x="1556444" y="772643"/>
                  </a:lnTo>
                  <a:lnTo>
                    <a:pt x="1555739" y="776188"/>
                  </a:lnTo>
                  <a:lnTo>
                    <a:pt x="1554328" y="779593"/>
                  </a:lnTo>
                  <a:lnTo>
                    <a:pt x="1552918" y="782998"/>
                  </a:lnTo>
                  <a:lnTo>
                    <a:pt x="1528650" y="796751"/>
                  </a:lnTo>
                  <a:lnTo>
                    <a:pt x="27793" y="796751"/>
                  </a:lnTo>
                  <a:lnTo>
                    <a:pt x="24107" y="796751"/>
                  </a:lnTo>
                  <a:lnTo>
                    <a:pt x="20562" y="796046"/>
                  </a:lnTo>
                  <a:lnTo>
                    <a:pt x="17157" y="794635"/>
                  </a:lnTo>
                  <a:lnTo>
                    <a:pt x="13752" y="793225"/>
                  </a:lnTo>
                  <a:lnTo>
                    <a:pt x="10746" y="791216"/>
                  </a:lnTo>
                  <a:lnTo>
                    <a:pt x="8140" y="788610"/>
                  </a:lnTo>
                  <a:lnTo>
                    <a:pt x="5534" y="786004"/>
                  </a:lnTo>
                  <a:lnTo>
                    <a:pt x="3526" y="782998"/>
                  </a:lnTo>
                  <a:lnTo>
                    <a:pt x="2115" y="779593"/>
                  </a:lnTo>
                  <a:lnTo>
                    <a:pt x="705" y="776188"/>
                  </a:lnTo>
                  <a:lnTo>
                    <a:pt x="0" y="772643"/>
                  </a:lnTo>
                  <a:lnTo>
                    <a:pt x="0" y="768957"/>
                  </a:lnTo>
                  <a:close/>
                </a:path>
              </a:pathLst>
            </a:custGeom>
            <a:ln w="37058">
              <a:solidFill>
                <a:srgbClr val="FFFFFF"/>
              </a:solidFill>
            </a:ln>
          </p:spPr>
          <p:txBody>
            <a:bodyPr wrap="square" lIns="0" tIns="0" rIns="0" bIns="0" rtlCol="0"/>
            <a:lstStyle/>
            <a:p>
              <a:endParaRPr sz="1688"/>
            </a:p>
          </p:txBody>
        </p:sp>
        <p:sp>
          <p:nvSpPr>
            <p:cNvPr id="33" name="object 33"/>
            <p:cNvSpPr/>
            <p:nvPr/>
          </p:nvSpPr>
          <p:spPr>
            <a:xfrm>
              <a:off x="7779207" y="1331975"/>
              <a:ext cx="1519555" cy="194310"/>
            </a:xfrm>
            <a:custGeom>
              <a:avLst/>
              <a:gdLst/>
              <a:ahLst/>
              <a:cxnLst/>
              <a:rect l="l" t="t" r="r" b="b"/>
              <a:pathLst>
                <a:path w="1519554" h="194309">
                  <a:moveTo>
                    <a:pt x="1519377" y="3810"/>
                  </a:moveTo>
                  <a:lnTo>
                    <a:pt x="1517967" y="3810"/>
                  </a:lnTo>
                  <a:lnTo>
                    <a:pt x="1517967" y="0"/>
                  </a:lnTo>
                  <a:lnTo>
                    <a:pt x="1409" y="0"/>
                  </a:lnTo>
                  <a:lnTo>
                    <a:pt x="1409" y="3810"/>
                  </a:lnTo>
                  <a:lnTo>
                    <a:pt x="0" y="3810"/>
                  </a:lnTo>
                  <a:lnTo>
                    <a:pt x="0" y="194310"/>
                  </a:lnTo>
                  <a:lnTo>
                    <a:pt x="1519377" y="194310"/>
                  </a:lnTo>
                  <a:lnTo>
                    <a:pt x="1519377" y="3810"/>
                  </a:lnTo>
                  <a:close/>
                </a:path>
              </a:pathLst>
            </a:custGeom>
            <a:solidFill>
              <a:srgbClr val="118CFF"/>
            </a:solidFill>
          </p:spPr>
          <p:txBody>
            <a:bodyPr wrap="square" lIns="0" tIns="0" rIns="0" bIns="0" rtlCol="0"/>
            <a:lstStyle/>
            <a:p>
              <a:endParaRPr sz="1688"/>
            </a:p>
          </p:txBody>
        </p:sp>
      </p:grpSp>
      <p:sp>
        <p:nvSpPr>
          <p:cNvPr id="34" name="object 34"/>
          <p:cNvSpPr txBox="1"/>
          <p:nvPr/>
        </p:nvSpPr>
        <p:spPr>
          <a:xfrm>
            <a:off x="6032050" y="1266038"/>
            <a:ext cx="2718197" cy="745397"/>
          </a:xfrm>
          <a:prstGeom prst="rect">
            <a:avLst/>
          </a:prstGeom>
        </p:spPr>
        <p:txBody>
          <a:bodyPr vert="horz" wrap="square" lIns="0" tIns="14288" rIns="0" bIns="0" rtlCol="0">
            <a:spAutoFit/>
          </a:bodyPr>
          <a:lstStyle/>
          <a:p>
            <a:pPr marL="11906">
              <a:lnSpc>
                <a:spcPts val="952"/>
              </a:lnSpc>
              <a:spcBef>
                <a:spcPts val="113"/>
              </a:spcBef>
              <a:tabLst>
                <a:tab pos="1488281" algn="l"/>
              </a:tabLst>
            </a:pPr>
            <a:r>
              <a:rPr sz="984" b="1" dirty="0">
                <a:solidFill>
                  <a:srgbClr val="FFFFFF"/>
                </a:solidFill>
                <a:latin typeface="Segoe UI"/>
                <a:cs typeface="Segoe UI"/>
              </a:rPr>
              <a:t>Avg</a:t>
            </a:r>
            <a:r>
              <a:rPr sz="984" b="1" spc="14" dirty="0">
                <a:solidFill>
                  <a:srgbClr val="FFFFFF"/>
                </a:solidFill>
                <a:latin typeface="Segoe UI"/>
                <a:cs typeface="Segoe UI"/>
              </a:rPr>
              <a:t> </a:t>
            </a:r>
            <a:r>
              <a:rPr sz="984" b="1" dirty="0">
                <a:solidFill>
                  <a:srgbClr val="FFFFFF"/>
                </a:solidFill>
                <a:latin typeface="Segoe UI"/>
                <a:cs typeface="Segoe UI"/>
              </a:rPr>
              <a:t>Monthly</a:t>
            </a:r>
            <a:r>
              <a:rPr sz="984" b="1" spc="19" dirty="0">
                <a:solidFill>
                  <a:srgbClr val="FFFFFF"/>
                </a:solidFill>
                <a:latin typeface="Segoe UI"/>
                <a:cs typeface="Segoe UI"/>
              </a:rPr>
              <a:t> </a:t>
            </a:r>
            <a:r>
              <a:rPr sz="984" b="1" spc="-9" dirty="0">
                <a:solidFill>
                  <a:srgbClr val="FFFFFF"/>
                </a:solidFill>
                <a:latin typeface="Segoe UI"/>
                <a:cs typeface="Segoe UI"/>
              </a:rPr>
              <a:t>Income</a:t>
            </a:r>
            <a:r>
              <a:rPr sz="984" b="1" dirty="0">
                <a:solidFill>
                  <a:srgbClr val="FFFFFF"/>
                </a:solidFill>
                <a:latin typeface="Segoe UI"/>
                <a:cs typeface="Segoe UI"/>
              </a:rPr>
              <a:t>	Avg</a:t>
            </a:r>
            <a:r>
              <a:rPr sz="984" b="1" spc="33" dirty="0">
                <a:solidFill>
                  <a:srgbClr val="FFFFFF"/>
                </a:solidFill>
                <a:latin typeface="Segoe UI"/>
                <a:cs typeface="Segoe UI"/>
              </a:rPr>
              <a:t> </a:t>
            </a:r>
            <a:r>
              <a:rPr sz="984" b="1" dirty="0">
                <a:solidFill>
                  <a:srgbClr val="FFFFFF"/>
                </a:solidFill>
                <a:latin typeface="Segoe UI"/>
                <a:cs typeface="Segoe UI"/>
              </a:rPr>
              <a:t>Salary</a:t>
            </a:r>
            <a:r>
              <a:rPr sz="984" b="1" spc="33" dirty="0">
                <a:solidFill>
                  <a:srgbClr val="FFFFFF"/>
                </a:solidFill>
                <a:latin typeface="Segoe UI"/>
                <a:cs typeface="Segoe UI"/>
              </a:rPr>
              <a:t> </a:t>
            </a:r>
            <a:r>
              <a:rPr sz="984" b="1" dirty="0">
                <a:solidFill>
                  <a:srgbClr val="FFFFFF"/>
                </a:solidFill>
                <a:latin typeface="Segoe UI"/>
                <a:cs typeface="Segoe UI"/>
              </a:rPr>
              <a:t>Hike</a:t>
            </a:r>
            <a:r>
              <a:rPr sz="984" b="1" spc="33" dirty="0">
                <a:solidFill>
                  <a:srgbClr val="FFFFFF"/>
                </a:solidFill>
                <a:latin typeface="Segoe UI"/>
                <a:cs typeface="Segoe UI"/>
              </a:rPr>
              <a:t> </a:t>
            </a:r>
            <a:r>
              <a:rPr sz="984" b="1" spc="-47" dirty="0">
                <a:solidFill>
                  <a:srgbClr val="FFFFFF"/>
                </a:solidFill>
                <a:latin typeface="Segoe UI"/>
                <a:cs typeface="Segoe UI"/>
              </a:rPr>
              <a:t>%</a:t>
            </a:r>
            <a:endParaRPr sz="984">
              <a:latin typeface="Segoe UI"/>
              <a:cs typeface="Segoe UI"/>
            </a:endParaRPr>
          </a:p>
          <a:p>
            <a:pPr marL="78581">
              <a:lnSpc>
                <a:spcPts val="4664"/>
              </a:lnSpc>
              <a:tabLst>
                <a:tab pos="1573411" algn="l"/>
              </a:tabLst>
            </a:pPr>
            <a:r>
              <a:rPr sz="4078" spc="-9" dirty="0">
                <a:solidFill>
                  <a:srgbClr val="FFFFFF"/>
                </a:solidFill>
                <a:latin typeface="Tahoma"/>
                <a:cs typeface="Tahoma"/>
              </a:rPr>
              <a:t>6.50K</a:t>
            </a:r>
            <a:r>
              <a:rPr sz="4078" dirty="0">
                <a:solidFill>
                  <a:srgbClr val="FFFFFF"/>
                </a:solidFill>
                <a:latin typeface="Tahoma"/>
                <a:cs typeface="Tahoma"/>
              </a:rPr>
              <a:t>	</a:t>
            </a:r>
            <a:r>
              <a:rPr sz="4078" spc="-272" dirty="0">
                <a:solidFill>
                  <a:srgbClr val="FFFFFF"/>
                </a:solidFill>
                <a:latin typeface="Tahoma"/>
                <a:cs typeface="Tahoma"/>
              </a:rPr>
              <a:t>15.21</a:t>
            </a:r>
            <a:endParaRPr sz="4078">
              <a:latin typeface="Tahoma"/>
              <a:cs typeface="Tahoma"/>
            </a:endParaRPr>
          </a:p>
        </p:txBody>
      </p:sp>
      <p:grpSp>
        <p:nvGrpSpPr>
          <p:cNvPr id="35" name="object 35"/>
          <p:cNvGrpSpPr/>
          <p:nvPr/>
        </p:nvGrpSpPr>
        <p:grpSpPr>
          <a:xfrm>
            <a:off x="8510587" y="1985961"/>
            <a:ext cx="2987873" cy="2557463"/>
            <a:chOff x="8900159" y="2118359"/>
            <a:chExt cx="3187065" cy="2727960"/>
          </a:xfrm>
        </p:grpSpPr>
        <p:sp>
          <p:nvSpPr>
            <p:cNvPr id="36" name="object 36"/>
            <p:cNvSpPr/>
            <p:nvPr/>
          </p:nvSpPr>
          <p:spPr>
            <a:xfrm>
              <a:off x="8900159" y="2118359"/>
              <a:ext cx="3187065" cy="2727960"/>
            </a:xfrm>
            <a:custGeom>
              <a:avLst/>
              <a:gdLst/>
              <a:ahLst/>
              <a:cxnLst/>
              <a:rect l="l" t="t" r="r" b="b"/>
              <a:pathLst>
                <a:path w="3187065" h="2727960">
                  <a:moveTo>
                    <a:pt x="3187064" y="2727959"/>
                  </a:moveTo>
                  <a:lnTo>
                    <a:pt x="0" y="2727959"/>
                  </a:lnTo>
                  <a:lnTo>
                    <a:pt x="0" y="0"/>
                  </a:lnTo>
                  <a:lnTo>
                    <a:pt x="3187064" y="0"/>
                  </a:lnTo>
                  <a:lnTo>
                    <a:pt x="3187064" y="103234"/>
                  </a:lnTo>
                  <a:lnTo>
                    <a:pt x="176086" y="103234"/>
                  </a:lnTo>
                  <a:lnTo>
                    <a:pt x="168784" y="103587"/>
                  </a:lnTo>
                  <a:lnTo>
                    <a:pt x="129088" y="120029"/>
                  </a:lnTo>
                  <a:lnTo>
                    <a:pt x="105141" y="155867"/>
                  </a:lnTo>
                  <a:lnTo>
                    <a:pt x="101969" y="177351"/>
                  </a:lnTo>
                  <a:lnTo>
                    <a:pt x="101969" y="2419372"/>
                  </a:lnTo>
                  <a:lnTo>
                    <a:pt x="114447" y="2460556"/>
                  </a:lnTo>
                  <a:lnTo>
                    <a:pt x="147721" y="2487846"/>
                  </a:lnTo>
                  <a:lnTo>
                    <a:pt x="176086" y="2493488"/>
                  </a:lnTo>
                  <a:lnTo>
                    <a:pt x="3187064" y="2493488"/>
                  </a:lnTo>
                  <a:lnTo>
                    <a:pt x="3187064" y="2727959"/>
                  </a:lnTo>
                  <a:close/>
                </a:path>
                <a:path w="3187065" h="2727960">
                  <a:moveTo>
                    <a:pt x="3187064" y="2493488"/>
                  </a:moveTo>
                  <a:lnTo>
                    <a:pt x="3048096" y="2493488"/>
                  </a:lnTo>
                  <a:lnTo>
                    <a:pt x="3055397" y="2493135"/>
                  </a:lnTo>
                  <a:lnTo>
                    <a:pt x="3062557" y="2492077"/>
                  </a:lnTo>
                  <a:lnTo>
                    <a:pt x="3100502" y="2471780"/>
                  </a:lnTo>
                  <a:lnTo>
                    <a:pt x="3120801" y="2433834"/>
                  </a:lnTo>
                  <a:lnTo>
                    <a:pt x="3122212" y="2419372"/>
                  </a:lnTo>
                  <a:lnTo>
                    <a:pt x="3122212" y="177351"/>
                  </a:lnTo>
                  <a:lnTo>
                    <a:pt x="3109731" y="136166"/>
                  </a:lnTo>
                  <a:lnTo>
                    <a:pt x="3076458" y="108876"/>
                  </a:lnTo>
                  <a:lnTo>
                    <a:pt x="3048096" y="103234"/>
                  </a:lnTo>
                  <a:lnTo>
                    <a:pt x="3187064" y="103234"/>
                  </a:lnTo>
                  <a:lnTo>
                    <a:pt x="3187064" y="2493488"/>
                  </a:lnTo>
                  <a:close/>
                </a:path>
              </a:pathLst>
            </a:custGeom>
            <a:solidFill>
              <a:srgbClr val="252423">
                <a:alpha val="30198"/>
              </a:srgbClr>
            </a:solidFill>
          </p:spPr>
          <p:txBody>
            <a:bodyPr wrap="square" lIns="0" tIns="0" rIns="0" bIns="0" rtlCol="0"/>
            <a:lstStyle/>
            <a:p>
              <a:endParaRPr sz="1688"/>
            </a:p>
          </p:txBody>
        </p:sp>
        <p:sp>
          <p:nvSpPr>
            <p:cNvPr id="37" name="object 37"/>
            <p:cNvSpPr/>
            <p:nvPr/>
          </p:nvSpPr>
          <p:spPr>
            <a:xfrm>
              <a:off x="9002129" y="2221594"/>
              <a:ext cx="3020695" cy="2390775"/>
            </a:xfrm>
            <a:custGeom>
              <a:avLst/>
              <a:gdLst/>
              <a:ahLst/>
              <a:cxnLst/>
              <a:rect l="l" t="t" r="r" b="b"/>
              <a:pathLst>
                <a:path w="3020695" h="2390775">
                  <a:moveTo>
                    <a:pt x="2950993" y="2390254"/>
                  </a:moveTo>
                  <a:lnTo>
                    <a:pt x="69249" y="2390254"/>
                  </a:lnTo>
                  <a:lnTo>
                    <a:pt x="64430" y="2389779"/>
                  </a:lnTo>
                  <a:lnTo>
                    <a:pt x="28893" y="2375058"/>
                  </a:lnTo>
                  <a:lnTo>
                    <a:pt x="3779" y="2340004"/>
                  </a:lnTo>
                  <a:lnTo>
                    <a:pt x="0" y="2321004"/>
                  </a:lnTo>
                  <a:lnTo>
                    <a:pt x="0" y="2316137"/>
                  </a:lnTo>
                  <a:lnTo>
                    <a:pt x="0" y="69249"/>
                  </a:lnTo>
                  <a:lnTo>
                    <a:pt x="15194" y="28893"/>
                  </a:lnTo>
                  <a:lnTo>
                    <a:pt x="50249" y="3779"/>
                  </a:lnTo>
                  <a:lnTo>
                    <a:pt x="69249" y="0"/>
                  </a:lnTo>
                  <a:lnTo>
                    <a:pt x="2950993" y="0"/>
                  </a:lnTo>
                  <a:lnTo>
                    <a:pt x="2991349" y="15194"/>
                  </a:lnTo>
                  <a:lnTo>
                    <a:pt x="3016463" y="50249"/>
                  </a:lnTo>
                  <a:lnTo>
                    <a:pt x="3020243" y="69249"/>
                  </a:lnTo>
                  <a:lnTo>
                    <a:pt x="3020243" y="2321004"/>
                  </a:lnTo>
                  <a:lnTo>
                    <a:pt x="3005048" y="2361360"/>
                  </a:lnTo>
                  <a:lnTo>
                    <a:pt x="2969993" y="2386474"/>
                  </a:lnTo>
                  <a:lnTo>
                    <a:pt x="2955812" y="2389779"/>
                  </a:lnTo>
                  <a:lnTo>
                    <a:pt x="2950993" y="2390254"/>
                  </a:lnTo>
                  <a:close/>
                </a:path>
              </a:pathLst>
            </a:custGeom>
            <a:solidFill>
              <a:srgbClr val="42E7D5"/>
            </a:solidFill>
          </p:spPr>
          <p:txBody>
            <a:bodyPr wrap="square" lIns="0" tIns="0" rIns="0" bIns="0" rtlCol="0"/>
            <a:lstStyle/>
            <a:p>
              <a:endParaRPr sz="1688"/>
            </a:p>
          </p:txBody>
        </p:sp>
        <p:sp>
          <p:nvSpPr>
            <p:cNvPr id="38" name="object 38"/>
            <p:cNvSpPr/>
            <p:nvPr/>
          </p:nvSpPr>
          <p:spPr>
            <a:xfrm>
              <a:off x="9002129" y="2221594"/>
              <a:ext cx="3020695" cy="2390775"/>
            </a:xfrm>
            <a:custGeom>
              <a:avLst/>
              <a:gdLst/>
              <a:ahLst/>
              <a:cxnLst/>
              <a:rect l="l" t="t" r="r" b="b"/>
              <a:pathLst>
                <a:path w="3020695" h="2390775">
                  <a:moveTo>
                    <a:pt x="0" y="2316137"/>
                  </a:moveTo>
                  <a:lnTo>
                    <a:pt x="0" y="74116"/>
                  </a:lnTo>
                  <a:lnTo>
                    <a:pt x="0" y="69249"/>
                  </a:lnTo>
                  <a:lnTo>
                    <a:pt x="474" y="64430"/>
                  </a:lnTo>
                  <a:lnTo>
                    <a:pt x="1424" y="59657"/>
                  </a:lnTo>
                  <a:lnTo>
                    <a:pt x="2373" y="54883"/>
                  </a:lnTo>
                  <a:lnTo>
                    <a:pt x="3779" y="50249"/>
                  </a:lnTo>
                  <a:lnTo>
                    <a:pt x="5641" y="45753"/>
                  </a:lnTo>
                  <a:lnTo>
                    <a:pt x="7504" y="41257"/>
                  </a:lnTo>
                  <a:lnTo>
                    <a:pt x="9787" y="36985"/>
                  </a:lnTo>
                  <a:lnTo>
                    <a:pt x="12490" y="32939"/>
                  </a:lnTo>
                  <a:lnTo>
                    <a:pt x="15194" y="28893"/>
                  </a:lnTo>
                  <a:lnTo>
                    <a:pt x="18267" y="25149"/>
                  </a:lnTo>
                  <a:lnTo>
                    <a:pt x="21708" y="21708"/>
                  </a:lnTo>
                  <a:lnTo>
                    <a:pt x="25149" y="18267"/>
                  </a:lnTo>
                  <a:lnTo>
                    <a:pt x="45753" y="5641"/>
                  </a:lnTo>
                  <a:lnTo>
                    <a:pt x="50249" y="3779"/>
                  </a:lnTo>
                  <a:lnTo>
                    <a:pt x="54883" y="2373"/>
                  </a:lnTo>
                  <a:lnTo>
                    <a:pt x="59657" y="1424"/>
                  </a:lnTo>
                  <a:lnTo>
                    <a:pt x="64430" y="474"/>
                  </a:lnTo>
                  <a:lnTo>
                    <a:pt x="69249" y="0"/>
                  </a:lnTo>
                  <a:lnTo>
                    <a:pt x="74116" y="0"/>
                  </a:lnTo>
                  <a:lnTo>
                    <a:pt x="2946127" y="0"/>
                  </a:lnTo>
                  <a:lnTo>
                    <a:pt x="2950993" y="0"/>
                  </a:lnTo>
                  <a:lnTo>
                    <a:pt x="2955812" y="474"/>
                  </a:lnTo>
                  <a:lnTo>
                    <a:pt x="2987303" y="12490"/>
                  </a:lnTo>
                  <a:lnTo>
                    <a:pt x="2991349" y="15194"/>
                  </a:lnTo>
                  <a:lnTo>
                    <a:pt x="2995093" y="18267"/>
                  </a:lnTo>
                  <a:lnTo>
                    <a:pt x="2998534" y="21708"/>
                  </a:lnTo>
                  <a:lnTo>
                    <a:pt x="3001975" y="25149"/>
                  </a:lnTo>
                  <a:lnTo>
                    <a:pt x="3014601" y="45753"/>
                  </a:lnTo>
                  <a:lnTo>
                    <a:pt x="3016463" y="50249"/>
                  </a:lnTo>
                  <a:lnTo>
                    <a:pt x="3017869" y="54883"/>
                  </a:lnTo>
                  <a:lnTo>
                    <a:pt x="3018819" y="59657"/>
                  </a:lnTo>
                  <a:lnTo>
                    <a:pt x="3019768" y="64430"/>
                  </a:lnTo>
                  <a:lnTo>
                    <a:pt x="3020243" y="69249"/>
                  </a:lnTo>
                  <a:lnTo>
                    <a:pt x="3020243" y="74116"/>
                  </a:lnTo>
                  <a:lnTo>
                    <a:pt x="3020243" y="2316137"/>
                  </a:lnTo>
                  <a:lnTo>
                    <a:pt x="3020243" y="2321004"/>
                  </a:lnTo>
                  <a:lnTo>
                    <a:pt x="3019768" y="2325823"/>
                  </a:lnTo>
                  <a:lnTo>
                    <a:pt x="3018819" y="2330596"/>
                  </a:lnTo>
                  <a:lnTo>
                    <a:pt x="3017869" y="2335369"/>
                  </a:lnTo>
                  <a:lnTo>
                    <a:pt x="3016463" y="2340004"/>
                  </a:lnTo>
                  <a:lnTo>
                    <a:pt x="3014601" y="2344500"/>
                  </a:lnTo>
                  <a:lnTo>
                    <a:pt x="3012738" y="2348996"/>
                  </a:lnTo>
                  <a:lnTo>
                    <a:pt x="2987303" y="2377762"/>
                  </a:lnTo>
                  <a:lnTo>
                    <a:pt x="2960586" y="2388829"/>
                  </a:lnTo>
                  <a:lnTo>
                    <a:pt x="2955812" y="2389779"/>
                  </a:lnTo>
                  <a:lnTo>
                    <a:pt x="2950993" y="2390254"/>
                  </a:lnTo>
                  <a:lnTo>
                    <a:pt x="2946127" y="2390254"/>
                  </a:lnTo>
                  <a:lnTo>
                    <a:pt x="74116" y="2390254"/>
                  </a:lnTo>
                  <a:lnTo>
                    <a:pt x="69249" y="2390254"/>
                  </a:lnTo>
                  <a:lnTo>
                    <a:pt x="64430" y="2389779"/>
                  </a:lnTo>
                  <a:lnTo>
                    <a:pt x="59657" y="2388829"/>
                  </a:lnTo>
                  <a:lnTo>
                    <a:pt x="54883" y="2387880"/>
                  </a:lnTo>
                  <a:lnTo>
                    <a:pt x="50249" y="2386474"/>
                  </a:lnTo>
                  <a:lnTo>
                    <a:pt x="45753" y="2384612"/>
                  </a:lnTo>
                  <a:lnTo>
                    <a:pt x="41257" y="2382749"/>
                  </a:lnTo>
                  <a:lnTo>
                    <a:pt x="36985" y="2380466"/>
                  </a:lnTo>
                  <a:lnTo>
                    <a:pt x="32939" y="2377762"/>
                  </a:lnTo>
                  <a:lnTo>
                    <a:pt x="28893" y="2375058"/>
                  </a:lnTo>
                  <a:lnTo>
                    <a:pt x="25149" y="2371986"/>
                  </a:lnTo>
                  <a:lnTo>
                    <a:pt x="21708" y="2368545"/>
                  </a:lnTo>
                  <a:lnTo>
                    <a:pt x="18267" y="2365104"/>
                  </a:lnTo>
                  <a:lnTo>
                    <a:pt x="5641" y="2344500"/>
                  </a:lnTo>
                  <a:lnTo>
                    <a:pt x="3779" y="2340004"/>
                  </a:lnTo>
                  <a:lnTo>
                    <a:pt x="2373" y="2335369"/>
                  </a:lnTo>
                  <a:lnTo>
                    <a:pt x="1424" y="2330596"/>
                  </a:lnTo>
                  <a:lnTo>
                    <a:pt x="474" y="2325823"/>
                  </a:lnTo>
                  <a:lnTo>
                    <a:pt x="0" y="2321004"/>
                  </a:lnTo>
                  <a:lnTo>
                    <a:pt x="0" y="2316137"/>
                  </a:lnTo>
                  <a:close/>
                </a:path>
              </a:pathLst>
            </a:custGeom>
            <a:ln w="18529">
              <a:solidFill>
                <a:srgbClr val="000000"/>
              </a:solidFill>
            </a:ln>
          </p:spPr>
          <p:txBody>
            <a:bodyPr wrap="square" lIns="0" tIns="0" rIns="0" bIns="0" rtlCol="0"/>
            <a:lstStyle/>
            <a:p>
              <a:endParaRPr sz="1688"/>
            </a:p>
          </p:txBody>
        </p:sp>
        <p:sp>
          <p:nvSpPr>
            <p:cNvPr id="39" name="object 39"/>
            <p:cNvSpPr/>
            <p:nvPr/>
          </p:nvSpPr>
          <p:spPr>
            <a:xfrm>
              <a:off x="9011393" y="2230859"/>
              <a:ext cx="3002280" cy="287655"/>
            </a:xfrm>
            <a:custGeom>
              <a:avLst/>
              <a:gdLst/>
              <a:ahLst/>
              <a:cxnLst/>
              <a:rect l="l" t="t" r="r" b="b"/>
              <a:pathLst>
                <a:path w="3002279" h="287655">
                  <a:moveTo>
                    <a:pt x="3001714" y="287201"/>
                  </a:moveTo>
                  <a:lnTo>
                    <a:pt x="0" y="287201"/>
                  </a:lnTo>
                  <a:lnTo>
                    <a:pt x="0" y="56252"/>
                  </a:lnTo>
                  <a:lnTo>
                    <a:pt x="25075" y="12913"/>
                  </a:lnTo>
                  <a:lnTo>
                    <a:pt x="56252" y="0"/>
                  </a:lnTo>
                  <a:lnTo>
                    <a:pt x="2945462" y="0"/>
                  </a:lnTo>
                  <a:lnTo>
                    <a:pt x="2988799" y="25075"/>
                  </a:lnTo>
                  <a:lnTo>
                    <a:pt x="3001714" y="56252"/>
                  </a:lnTo>
                  <a:lnTo>
                    <a:pt x="3001714" y="287201"/>
                  </a:lnTo>
                  <a:close/>
                </a:path>
              </a:pathLst>
            </a:custGeom>
            <a:solidFill>
              <a:srgbClr val="ABDB8F"/>
            </a:solidFill>
          </p:spPr>
          <p:txBody>
            <a:bodyPr wrap="square" lIns="0" tIns="0" rIns="0" bIns="0" rtlCol="0"/>
            <a:lstStyle/>
            <a:p>
              <a:endParaRPr sz="1688"/>
            </a:p>
          </p:txBody>
        </p:sp>
      </p:grpSp>
      <p:sp>
        <p:nvSpPr>
          <p:cNvPr id="40" name="object 40"/>
          <p:cNvSpPr txBox="1"/>
          <p:nvPr/>
        </p:nvSpPr>
        <p:spPr>
          <a:xfrm>
            <a:off x="8658296" y="2134857"/>
            <a:ext cx="2727722" cy="207421"/>
          </a:xfrm>
          <a:prstGeom prst="rect">
            <a:avLst/>
          </a:prstGeom>
          <a:solidFill>
            <a:srgbClr val="ABDB8F"/>
          </a:solidFill>
        </p:spPr>
        <p:txBody>
          <a:bodyPr vert="horz" wrap="square" lIns="0" tIns="12502" rIns="0" bIns="0" rtlCol="0">
            <a:spAutoFit/>
          </a:bodyPr>
          <a:lstStyle/>
          <a:p>
            <a:pPr marL="453628">
              <a:spcBef>
                <a:spcPts val="98"/>
              </a:spcBef>
            </a:pPr>
            <a:r>
              <a:rPr sz="1266" b="1" dirty="0">
                <a:latin typeface="Segoe UI"/>
                <a:cs typeface="Segoe UI"/>
              </a:rPr>
              <a:t>Department</a:t>
            </a:r>
            <a:r>
              <a:rPr sz="1266" b="1" spc="23" dirty="0">
                <a:latin typeface="Segoe UI"/>
                <a:cs typeface="Segoe UI"/>
              </a:rPr>
              <a:t> </a:t>
            </a:r>
            <a:r>
              <a:rPr sz="1266" b="1" dirty="0">
                <a:latin typeface="Segoe UI"/>
                <a:cs typeface="Segoe UI"/>
              </a:rPr>
              <a:t>by</a:t>
            </a:r>
            <a:r>
              <a:rPr sz="1266" b="1" spc="28" dirty="0">
                <a:latin typeface="Segoe UI"/>
                <a:cs typeface="Segoe UI"/>
              </a:rPr>
              <a:t> </a:t>
            </a:r>
            <a:r>
              <a:rPr sz="1266" b="1" spc="-9" dirty="0">
                <a:latin typeface="Segoe UI"/>
                <a:cs typeface="Segoe UI"/>
              </a:rPr>
              <a:t>Attrition</a:t>
            </a:r>
            <a:endParaRPr sz="1266">
              <a:latin typeface="Segoe UI"/>
              <a:cs typeface="Segoe UI"/>
            </a:endParaRPr>
          </a:p>
        </p:txBody>
      </p:sp>
      <p:grpSp>
        <p:nvGrpSpPr>
          <p:cNvPr id="41" name="object 41"/>
          <p:cNvGrpSpPr/>
          <p:nvPr/>
        </p:nvGrpSpPr>
        <p:grpSpPr>
          <a:xfrm>
            <a:off x="8614868" y="2360681"/>
            <a:ext cx="2814638" cy="1666279"/>
            <a:chOff x="9011393" y="2518060"/>
            <a:chExt cx="3002280" cy="1777364"/>
          </a:xfrm>
        </p:grpSpPr>
        <p:sp>
          <p:nvSpPr>
            <p:cNvPr id="42" name="object 42"/>
            <p:cNvSpPr/>
            <p:nvPr/>
          </p:nvSpPr>
          <p:spPr>
            <a:xfrm>
              <a:off x="9011393" y="2518060"/>
              <a:ext cx="3002280" cy="19050"/>
            </a:xfrm>
            <a:custGeom>
              <a:avLst/>
              <a:gdLst/>
              <a:ahLst/>
              <a:cxnLst/>
              <a:rect l="l" t="t" r="r" b="b"/>
              <a:pathLst>
                <a:path w="3002279" h="19050">
                  <a:moveTo>
                    <a:pt x="3001714" y="18529"/>
                  </a:moveTo>
                  <a:lnTo>
                    <a:pt x="0" y="18529"/>
                  </a:lnTo>
                  <a:lnTo>
                    <a:pt x="0" y="0"/>
                  </a:lnTo>
                  <a:lnTo>
                    <a:pt x="3001714" y="0"/>
                  </a:lnTo>
                  <a:lnTo>
                    <a:pt x="3001714" y="18529"/>
                  </a:lnTo>
                  <a:close/>
                </a:path>
              </a:pathLst>
            </a:custGeom>
            <a:solidFill>
              <a:srgbClr val="605D5C"/>
            </a:solidFill>
          </p:spPr>
          <p:txBody>
            <a:bodyPr wrap="square" lIns="0" tIns="0" rIns="0" bIns="0" rtlCol="0"/>
            <a:lstStyle/>
            <a:p>
              <a:endParaRPr sz="1688"/>
            </a:p>
          </p:txBody>
        </p:sp>
        <p:sp>
          <p:nvSpPr>
            <p:cNvPr id="43" name="object 43"/>
            <p:cNvSpPr/>
            <p:nvPr/>
          </p:nvSpPr>
          <p:spPr>
            <a:xfrm>
              <a:off x="9550438" y="2938230"/>
              <a:ext cx="1160780" cy="1273810"/>
            </a:xfrm>
            <a:custGeom>
              <a:avLst/>
              <a:gdLst/>
              <a:ahLst/>
              <a:cxnLst/>
              <a:rect l="l" t="t" r="r" b="b"/>
              <a:pathLst>
                <a:path w="1160779" h="1273810">
                  <a:moveTo>
                    <a:pt x="521784" y="1273671"/>
                  </a:moveTo>
                  <a:lnTo>
                    <a:pt x="480944" y="1272226"/>
                  </a:lnTo>
                  <a:lnTo>
                    <a:pt x="440280" y="1268165"/>
                  </a:lnTo>
                  <a:lnTo>
                    <a:pt x="399961" y="1261504"/>
                  </a:lnTo>
                  <a:lnTo>
                    <a:pt x="360152" y="1252271"/>
                  </a:lnTo>
                  <a:lnTo>
                    <a:pt x="321017" y="1240503"/>
                  </a:lnTo>
                  <a:lnTo>
                    <a:pt x="282718" y="1226250"/>
                  </a:lnTo>
                  <a:lnTo>
                    <a:pt x="245411" y="1209570"/>
                  </a:lnTo>
                  <a:lnTo>
                    <a:pt x="209251" y="1190532"/>
                  </a:lnTo>
                  <a:lnTo>
                    <a:pt x="174386" y="1169213"/>
                  </a:lnTo>
                  <a:lnTo>
                    <a:pt x="140961" y="1145702"/>
                  </a:lnTo>
                  <a:lnTo>
                    <a:pt x="109112" y="1120096"/>
                  </a:lnTo>
                  <a:lnTo>
                    <a:pt x="78972" y="1092500"/>
                  </a:lnTo>
                  <a:lnTo>
                    <a:pt x="50663" y="1063027"/>
                  </a:lnTo>
                  <a:lnTo>
                    <a:pt x="24303" y="1031800"/>
                  </a:lnTo>
                  <a:lnTo>
                    <a:pt x="0" y="998946"/>
                  </a:lnTo>
                  <a:lnTo>
                    <a:pt x="523868" y="636837"/>
                  </a:lnTo>
                  <a:lnTo>
                    <a:pt x="523868" y="0"/>
                  </a:lnTo>
                  <a:lnTo>
                    <a:pt x="564713" y="1311"/>
                  </a:lnTo>
                  <a:lnTo>
                    <a:pt x="605390" y="5239"/>
                  </a:lnTo>
                  <a:lnTo>
                    <a:pt x="645731" y="11768"/>
                  </a:lnTo>
                  <a:lnTo>
                    <a:pt x="685570" y="20871"/>
                  </a:lnTo>
                  <a:lnTo>
                    <a:pt x="724743" y="32510"/>
                  </a:lnTo>
                  <a:lnTo>
                    <a:pt x="763089" y="46637"/>
                  </a:lnTo>
                  <a:lnTo>
                    <a:pt x="800450" y="63195"/>
                  </a:lnTo>
                  <a:lnTo>
                    <a:pt x="836672" y="82116"/>
                  </a:lnTo>
                  <a:lnTo>
                    <a:pt x="871606" y="103320"/>
                  </a:lnTo>
                  <a:lnTo>
                    <a:pt x="905108" y="126721"/>
                  </a:lnTo>
                  <a:lnTo>
                    <a:pt x="937041" y="152223"/>
                  </a:lnTo>
                  <a:lnTo>
                    <a:pt x="967272" y="179720"/>
                  </a:lnTo>
                  <a:lnTo>
                    <a:pt x="995677" y="209100"/>
                  </a:lnTo>
                  <a:lnTo>
                    <a:pt x="1022139" y="240241"/>
                  </a:lnTo>
                  <a:lnTo>
                    <a:pt x="1046550" y="273015"/>
                  </a:lnTo>
                  <a:lnTo>
                    <a:pt x="1068808" y="307287"/>
                  </a:lnTo>
                  <a:lnTo>
                    <a:pt x="1088822" y="342916"/>
                  </a:lnTo>
                  <a:lnTo>
                    <a:pt x="1106510" y="379756"/>
                  </a:lnTo>
                  <a:lnTo>
                    <a:pt x="1121799" y="417654"/>
                  </a:lnTo>
                  <a:lnTo>
                    <a:pt x="1134625" y="456455"/>
                  </a:lnTo>
                  <a:lnTo>
                    <a:pt x="1144937" y="495998"/>
                  </a:lnTo>
                  <a:lnTo>
                    <a:pt x="1152691" y="536122"/>
                  </a:lnTo>
                  <a:lnTo>
                    <a:pt x="1157856" y="576660"/>
                  </a:lnTo>
                  <a:lnTo>
                    <a:pt x="1160410" y="617446"/>
                  </a:lnTo>
                  <a:lnTo>
                    <a:pt x="1160705" y="637879"/>
                  </a:lnTo>
                  <a:lnTo>
                    <a:pt x="1160344" y="658311"/>
                  </a:lnTo>
                  <a:lnTo>
                    <a:pt x="1157656" y="699089"/>
                  </a:lnTo>
                  <a:lnTo>
                    <a:pt x="1152358" y="739610"/>
                  </a:lnTo>
                  <a:lnTo>
                    <a:pt x="1144473" y="779707"/>
                  </a:lnTo>
                  <a:lnTo>
                    <a:pt x="1134032" y="819217"/>
                  </a:lnTo>
                  <a:lnTo>
                    <a:pt x="1121078" y="857975"/>
                  </a:lnTo>
                  <a:lnTo>
                    <a:pt x="1105666" y="895823"/>
                  </a:lnTo>
                  <a:lnTo>
                    <a:pt x="1087857" y="932605"/>
                  </a:lnTo>
                  <a:lnTo>
                    <a:pt x="1067726" y="968168"/>
                  </a:lnTo>
                  <a:lnTo>
                    <a:pt x="1045356" y="1002367"/>
                  </a:lnTo>
                  <a:lnTo>
                    <a:pt x="1020838" y="1035061"/>
                  </a:lnTo>
                  <a:lnTo>
                    <a:pt x="994274" y="1066116"/>
                  </a:lnTo>
                  <a:lnTo>
                    <a:pt x="965773" y="1095402"/>
                  </a:lnTo>
                  <a:lnTo>
                    <a:pt x="935452" y="1122800"/>
                  </a:lnTo>
                  <a:lnTo>
                    <a:pt x="903437" y="1148198"/>
                  </a:lnTo>
                  <a:lnTo>
                    <a:pt x="869858" y="1171489"/>
                  </a:lnTo>
                  <a:lnTo>
                    <a:pt x="834855" y="1192579"/>
                  </a:lnTo>
                  <a:lnTo>
                    <a:pt x="798571" y="1211380"/>
                  </a:lnTo>
                  <a:lnTo>
                    <a:pt x="761156" y="1227816"/>
                  </a:lnTo>
                  <a:lnTo>
                    <a:pt x="722764" y="1241818"/>
                  </a:lnTo>
                  <a:lnTo>
                    <a:pt x="683553" y="1253329"/>
                  </a:lnTo>
                  <a:lnTo>
                    <a:pt x="643684" y="1262302"/>
                  </a:lnTo>
                  <a:lnTo>
                    <a:pt x="603322" y="1268698"/>
                  </a:lnTo>
                  <a:lnTo>
                    <a:pt x="562633" y="1272493"/>
                  </a:lnTo>
                  <a:lnTo>
                    <a:pt x="542218" y="1273410"/>
                  </a:lnTo>
                  <a:lnTo>
                    <a:pt x="521784" y="1273671"/>
                  </a:lnTo>
                  <a:close/>
                </a:path>
              </a:pathLst>
            </a:custGeom>
            <a:solidFill>
              <a:srgbClr val="0D6ABE"/>
            </a:solidFill>
          </p:spPr>
          <p:txBody>
            <a:bodyPr wrap="square" lIns="0" tIns="0" rIns="0" bIns="0" rtlCol="0"/>
            <a:lstStyle/>
            <a:p>
              <a:endParaRPr sz="1688"/>
            </a:p>
          </p:txBody>
        </p:sp>
        <p:sp>
          <p:nvSpPr>
            <p:cNvPr id="44" name="object 44"/>
            <p:cNvSpPr/>
            <p:nvPr/>
          </p:nvSpPr>
          <p:spPr>
            <a:xfrm>
              <a:off x="9437496" y="2961180"/>
              <a:ext cx="636905" cy="975994"/>
            </a:xfrm>
            <a:custGeom>
              <a:avLst/>
              <a:gdLst/>
              <a:ahLst/>
              <a:cxnLst/>
              <a:rect l="l" t="t" r="r" b="b"/>
              <a:pathLst>
                <a:path w="636904" h="975995">
                  <a:moveTo>
                    <a:pt x="112942" y="975996"/>
                  </a:moveTo>
                  <a:lnTo>
                    <a:pt x="82717" y="927802"/>
                  </a:lnTo>
                  <a:lnTo>
                    <a:pt x="56914" y="877102"/>
                  </a:lnTo>
                  <a:lnTo>
                    <a:pt x="35739" y="824301"/>
                  </a:lnTo>
                  <a:lnTo>
                    <a:pt x="19359" y="769822"/>
                  </a:lnTo>
                  <a:lnTo>
                    <a:pt x="7907" y="714098"/>
                  </a:lnTo>
                  <a:lnTo>
                    <a:pt x="1474" y="657575"/>
                  </a:lnTo>
                  <a:lnTo>
                    <a:pt x="0" y="619671"/>
                  </a:lnTo>
                  <a:lnTo>
                    <a:pt x="110" y="600703"/>
                  </a:lnTo>
                  <a:lnTo>
                    <a:pt x="3827" y="543936"/>
                  </a:lnTo>
                  <a:lnTo>
                    <a:pt x="12594" y="487728"/>
                  </a:lnTo>
                  <a:lnTo>
                    <a:pt x="26344" y="432526"/>
                  </a:lnTo>
                  <a:lnTo>
                    <a:pt x="44964" y="378771"/>
                  </a:lnTo>
                  <a:lnTo>
                    <a:pt x="68307" y="326893"/>
                  </a:lnTo>
                  <a:lnTo>
                    <a:pt x="96187" y="277305"/>
                  </a:lnTo>
                  <a:lnTo>
                    <a:pt x="128380" y="230402"/>
                  </a:lnTo>
                  <a:lnTo>
                    <a:pt x="164631" y="186560"/>
                  </a:lnTo>
                  <a:lnTo>
                    <a:pt x="204650" y="146128"/>
                  </a:lnTo>
                  <a:lnTo>
                    <a:pt x="248117" y="109428"/>
                  </a:lnTo>
                  <a:lnTo>
                    <a:pt x="294686" y="76753"/>
                  </a:lnTo>
                  <a:lnTo>
                    <a:pt x="343985" y="48365"/>
                  </a:lnTo>
                  <a:lnTo>
                    <a:pt x="395621" y="24490"/>
                  </a:lnTo>
                  <a:lnTo>
                    <a:pt x="449181" y="5317"/>
                  </a:lnTo>
                  <a:lnTo>
                    <a:pt x="467388" y="0"/>
                  </a:lnTo>
                  <a:lnTo>
                    <a:pt x="636811" y="613887"/>
                  </a:lnTo>
                  <a:lnTo>
                    <a:pt x="112942" y="975996"/>
                  </a:lnTo>
                  <a:close/>
                </a:path>
              </a:pathLst>
            </a:custGeom>
            <a:solidFill>
              <a:srgbClr val="E66B37"/>
            </a:solidFill>
          </p:spPr>
          <p:txBody>
            <a:bodyPr wrap="square" lIns="0" tIns="0" rIns="0" bIns="0" rtlCol="0"/>
            <a:lstStyle/>
            <a:p>
              <a:endParaRPr sz="1688"/>
            </a:p>
          </p:txBody>
        </p:sp>
        <p:sp>
          <p:nvSpPr>
            <p:cNvPr id="45" name="object 45"/>
            <p:cNvSpPr/>
            <p:nvPr/>
          </p:nvSpPr>
          <p:spPr>
            <a:xfrm>
              <a:off x="9904885" y="2938230"/>
              <a:ext cx="169545" cy="636905"/>
            </a:xfrm>
            <a:custGeom>
              <a:avLst/>
              <a:gdLst/>
              <a:ahLst/>
              <a:cxnLst/>
              <a:rect l="l" t="t" r="r" b="b"/>
              <a:pathLst>
                <a:path w="169545" h="636904">
                  <a:moveTo>
                    <a:pt x="169422" y="636837"/>
                  </a:moveTo>
                  <a:lnTo>
                    <a:pt x="0" y="22949"/>
                  </a:lnTo>
                  <a:lnTo>
                    <a:pt x="41772" y="12909"/>
                  </a:lnTo>
                  <a:lnTo>
                    <a:pt x="83933" y="5737"/>
                  </a:lnTo>
                  <a:lnTo>
                    <a:pt x="126483" y="1434"/>
                  </a:lnTo>
                  <a:lnTo>
                    <a:pt x="169422" y="0"/>
                  </a:lnTo>
                  <a:lnTo>
                    <a:pt x="169422" y="636837"/>
                  </a:lnTo>
                  <a:close/>
                </a:path>
              </a:pathLst>
            </a:custGeom>
            <a:solidFill>
              <a:srgbClr val="F0E199"/>
            </a:solidFill>
          </p:spPr>
          <p:txBody>
            <a:bodyPr wrap="square" lIns="0" tIns="0" rIns="0" bIns="0" rtlCol="0"/>
            <a:lstStyle/>
            <a:p>
              <a:endParaRPr sz="1688"/>
            </a:p>
          </p:txBody>
        </p:sp>
        <p:sp>
          <p:nvSpPr>
            <p:cNvPr id="46" name="object 46"/>
            <p:cNvSpPr/>
            <p:nvPr/>
          </p:nvSpPr>
          <p:spPr>
            <a:xfrm>
              <a:off x="9435930" y="2897942"/>
              <a:ext cx="1148715" cy="407670"/>
            </a:xfrm>
            <a:custGeom>
              <a:avLst/>
              <a:gdLst/>
              <a:ahLst/>
              <a:cxnLst/>
              <a:rect l="l" t="t" r="r" b="b"/>
              <a:pathLst>
                <a:path w="1148715" h="407670">
                  <a:moveTo>
                    <a:pt x="1116382" y="407640"/>
                  </a:moveTo>
                  <a:lnTo>
                    <a:pt x="32143" y="407640"/>
                  </a:lnTo>
                  <a:lnTo>
                    <a:pt x="27416" y="406699"/>
                  </a:lnTo>
                  <a:lnTo>
                    <a:pt x="0" y="375496"/>
                  </a:lnTo>
                  <a:lnTo>
                    <a:pt x="0" y="32144"/>
                  </a:lnTo>
                  <a:lnTo>
                    <a:pt x="27416" y="940"/>
                  </a:lnTo>
                  <a:lnTo>
                    <a:pt x="37058" y="0"/>
                  </a:lnTo>
                  <a:lnTo>
                    <a:pt x="1116382" y="0"/>
                  </a:lnTo>
                  <a:lnTo>
                    <a:pt x="1147585" y="27416"/>
                  </a:lnTo>
                  <a:lnTo>
                    <a:pt x="1148526" y="32144"/>
                  </a:lnTo>
                  <a:lnTo>
                    <a:pt x="1148526" y="375496"/>
                  </a:lnTo>
                  <a:lnTo>
                    <a:pt x="1121109" y="406699"/>
                  </a:lnTo>
                  <a:lnTo>
                    <a:pt x="1116382" y="407640"/>
                  </a:lnTo>
                  <a:close/>
                </a:path>
              </a:pathLst>
            </a:custGeom>
            <a:solidFill>
              <a:srgbClr val="252423">
                <a:alpha val="50000"/>
              </a:srgbClr>
            </a:solidFill>
          </p:spPr>
          <p:txBody>
            <a:bodyPr wrap="square" lIns="0" tIns="0" rIns="0" bIns="0" rtlCol="0"/>
            <a:lstStyle/>
            <a:p>
              <a:endParaRPr sz="1688"/>
            </a:p>
          </p:txBody>
        </p:sp>
        <p:sp>
          <p:nvSpPr>
            <p:cNvPr id="47" name="object 47"/>
            <p:cNvSpPr/>
            <p:nvPr/>
          </p:nvSpPr>
          <p:spPr>
            <a:xfrm>
              <a:off x="9476952" y="3048838"/>
              <a:ext cx="752475" cy="1241425"/>
            </a:xfrm>
            <a:custGeom>
              <a:avLst/>
              <a:gdLst/>
              <a:ahLst/>
              <a:cxnLst/>
              <a:rect l="l" t="t" r="r" b="b"/>
              <a:pathLst>
                <a:path w="752475" h="1241425">
                  <a:moveTo>
                    <a:pt x="637089" y="1177777"/>
                  </a:moveTo>
                  <a:lnTo>
                    <a:pt x="640965" y="1241342"/>
                  </a:lnTo>
                  <a:lnTo>
                    <a:pt x="752140" y="1241342"/>
                  </a:lnTo>
                </a:path>
                <a:path w="752475" h="1241425">
                  <a:moveTo>
                    <a:pt x="154390" y="46775"/>
                  </a:moveTo>
                  <a:lnTo>
                    <a:pt x="111174" y="0"/>
                  </a:lnTo>
                  <a:lnTo>
                    <a:pt x="0" y="0"/>
                  </a:lnTo>
                </a:path>
              </a:pathLst>
            </a:custGeom>
            <a:ln w="9264">
              <a:solidFill>
                <a:srgbClr val="605D5C"/>
              </a:solidFill>
            </a:ln>
          </p:spPr>
          <p:txBody>
            <a:bodyPr wrap="square" lIns="0" tIns="0" rIns="0" bIns="0" rtlCol="0"/>
            <a:lstStyle/>
            <a:p>
              <a:endParaRPr sz="1688"/>
            </a:p>
          </p:txBody>
        </p:sp>
      </p:grpSp>
      <p:sp>
        <p:nvSpPr>
          <p:cNvPr id="48" name="object 48"/>
          <p:cNvSpPr txBox="1"/>
          <p:nvPr/>
        </p:nvSpPr>
        <p:spPr>
          <a:xfrm>
            <a:off x="9779297" y="3830084"/>
            <a:ext cx="848916" cy="347475"/>
          </a:xfrm>
          <a:prstGeom prst="rect">
            <a:avLst/>
          </a:prstGeom>
        </p:spPr>
        <p:txBody>
          <a:bodyPr vert="horz" wrap="square" lIns="0" tIns="11311" rIns="0" bIns="0" rtlCol="0">
            <a:spAutoFit/>
          </a:bodyPr>
          <a:lstStyle/>
          <a:p>
            <a:pPr marL="11906" marR="4763">
              <a:lnSpc>
                <a:spcPct val="115799"/>
              </a:lnSpc>
              <a:spcBef>
                <a:spcPts val="89"/>
              </a:spcBef>
            </a:pPr>
            <a:r>
              <a:rPr sz="984" b="1" dirty="0">
                <a:solidFill>
                  <a:srgbClr val="003273"/>
                </a:solidFill>
                <a:latin typeface="Segoe UI"/>
                <a:cs typeface="Segoe UI"/>
              </a:rPr>
              <a:t>Research</a:t>
            </a:r>
            <a:r>
              <a:rPr sz="984" b="1" spc="28" dirty="0">
                <a:solidFill>
                  <a:srgbClr val="003273"/>
                </a:solidFill>
                <a:latin typeface="Segoe UI"/>
                <a:cs typeface="Segoe UI"/>
              </a:rPr>
              <a:t> </a:t>
            </a:r>
            <a:r>
              <a:rPr sz="984" b="1" dirty="0">
                <a:solidFill>
                  <a:srgbClr val="003273"/>
                </a:solidFill>
                <a:latin typeface="Segoe UI"/>
                <a:cs typeface="Segoe UI"/>
              </a:rPr>
              <a:t>&amp;</a:t>
            </a:r>
            <a:r>
              <a:rPr sz="984" b="1" spc="33" dirty="0">
                <a:solidFill>
                  <a:srgbClr val="003273"/>
                </a:solidFill>
                <a:latin typeface="Segoe UI"/>
                <a:cs typeface="Segoe UI"/>
              </a:rPr>
              <a:t> </a:t>
            </a:r>
            <a:r>
              <a:rPr sz="984" b="1" spc="-47" dirty="0">
                <a:solidFill>
                  <a:srgbClr val="003273"/>
                </a:solidFill>
                <a:latin typeface="Segoe UI"/>
                <a:cs typeface="Segoe UI"/>
              </a:rPr>
              <a:t>… </a:t>
            </a:r>
            <a:r>
              <a:rPr sz="984" b="1" spc="-9" dirty="0">
                <a:solidFill>
                  <a:srgbClr val="003273"/>
                </a:solidFill>
                <a:latin typeface="Segoe UI"/>
                <a:cs typeface="Segoe UI"/>
              </a:rPr>
              <a:t>65.37%</a:t>
            </a:r>
            <a:endParaRPr sz="984">
              <a:latin typeface="Segoe UI"/>
              <a:cs typeface="Segoe UI"/>
            </a:endParaRPr>
          </a:p>
        </p:txBody>
      </p:sp>
      <p:sp>
        <p:nvSpPr>
          <p:cNvPr id="49" name="object 49"/>
          <p:cNvSpPr txBox="1"/>
          <p:nvPr/>
        </p:nvSpPr>
        <p:spPr>
          <a:xfrm>
            <a:off x="8703583" y="2666325"/>
            <a:ext cx="325041" cy="347475"/>
          </a:xfrm>
          <a:prstGeom prst="rect">
            <a:avLst/>
          </a:prstGeom>
        </p:spPr>
        <p:txBody>
          <a:bodyPr vert="horz" wrap="square" lIns="0" tIns="11311" rIns="0" bIns="0" rtlCol="0">
            <a:spAutoFit/>
          </a:bodyPr>
          <a:lstStyle/>
          <a:p>
            <a:pPr marL="15478" marR="4763" indent="-4167">
              <a:lnSpc>
                <a:spcPct val="115799"/>
              </a:lnSpc>
              <a:spcBef>
                <a:spcPts val="89"/>
              </a:spcBef>
            </a:pPr>
            <a:r>
              <a:rPr sz="984" b="1" spc="-9" dirty="0">
                <a:solidFill>
                  <a:srgbClr val="003273"/>
                </a:solidFill>
                <a:latin typeface="Segoe UI"/>
                <a:cs typeface="Segoe UI"/>
              </a:rPr>
              <a:t>Sales </a:t>
            </a:r>
            <a:r>
              <a:rPr sz="984" b="1" spc="-19" dirty="0">
                <a:solidFill>
                  <a:srgbClr val="003273"/>
                </a:solidFill>
                <a:latin typeface="Segoe UI"/>
                <a:cs typeface="Segoe UI"/>
              </a:rPr>
              <a:t>30.…</a:t>
            </a:r>
            <a:endParaRPr sz="984">
              <a:latin typeface="Segoe UI"/>
              <a:cs typeface="Segoe UI"/>
            </a:endParaRPr>
          </a:p>
        </p:txBody>
      </p:sp>
      <p:sp>
        <p:nvSpPr>
          <p:cNvPr id="50" name="object 50"/>
          <p:cNvSpPr txBox="1"/>
          <p:nvPr/>
        </p:nvSpPr>
        <p:spPr>
          <a:xfrm>
            <a:off x="9170849" y="2736847"/>
            <a:ext cx="760809" cy="312000"/>
          </a:xfrm>
          <a:prstGeom prst="rect">
            <a:avLst/>
          </a:prstGeom>
        </p:spPr>
        <p:txBody>
          <a:bodyPr vert="horz" wrap="square" lIns="0" tIns="7739" rIns="0" bIns="0" rtlCol="0">
            <a:spAutoFit/>
          </a:bodyPr>
          <a:lstStyle/>
          <a:p>
            <a:pPr marL="197644" marR="4763" indent="-186333">
              <a:lnSpc>
                <a:spcPct val="104200"/>
              </a:lnSpc>
              <a:spcBef>
                <a:spcPts val="61"/>
              </a:spcBef>
            </a:pPr>
            <a:r>
              <a:rPr sz="984" b="1" dirty="0">
                <a:solidFill>
                  <a:srgbClr val="003273"/>
                </a:solidFill>
                <a:latin typeface="Segoe UI"/>
                <a:cs typeface="Segoe UI"/>
              </a:rPr>
              <a:t>Human</a:t>
            </a:r>
            <a:r>
              <a:rPr sz="984" b="1" spc="47" dirty="0">
                <a:solidFill>
                  <a:srgbClr val="003273"/>
                </a:solidFill>
                <a:latin typeface="Segoe UI"/>
                <a:cs typeface="Segoe UI"/>
              </a:rPr>
              <a:t> </a:t>
            </a:r>
            <a:r>
              <a:rPr sz="984" b="1" spc="-23" dirty="0">
                <a:solidFill>
                  <a:srgbClr val="003273"/>
                </a:solidFill>
                <a:latin typeface="Segoe UI"/>
                <a:cs typeface="Segoe UI"/>
              </a:rPr>
              <a:t>Re… </a:t>
            </a:r>
            <a:r>
              <a:rPr sz="984" b="1" spc="-9" dirty="0">
                <a:solidFill>
                  <a:srgbClr val="003273"/>
                </a:solidFill>
                <a:latin typeface="Segoe UI"/>
                <a:cs typeface="Segoe UI"/>
              </a:rPr>
              <a:t>4.29%</a:t>
            </a:r>
            <a:endParaRPr sz="984">
              <a:latin typeface="Segoe UI"/>
              <a:cs typeface="Segoe UI"/>
            </a:endParaRPr>
          </a:p>
        </p:txBody>
      </p:sp>
      <p:grpSp>
        <p:nvGrpSpPr>
          <p:cNvPr id="51" name="object 51"/>
          <p:cNvGrpSpPr/>
          <p:nvPr/>
        </p:nvGrpSpPr>
        <p:grpSpPr>
          <a:xfrm>
            <a:off x="10565057" y="3183952"/>
            <a:ext cx="86916" cy="478036"/>
            <a:chOff x="11091594" y="3396215"/>
            <a:chExt cx="92710" cy="509905"/>
          </a:xfrm>
        </p:grpSpPr>
        <p:pic>
          <p:nvPicPr>
            <p:cNvPr id="52" name="object 52"/>
            <p:cNvPicPr/>
            <p:nvPr/>
          </p:nvPicPr>
          <p:blipFill>
            <a:blip r:embed="rId2" cstate="print"/>
            <a:stretch>
              <a:fillRect/>
            </a:stretch>
          </p:blipFill>
          <p:spPr>
            <a:xfrm>
              <a:off x="11091594" y="3396215"/>
              <a:ext cx="92645" cy="92645"/>
            </a:xfrm>
            <a:prstGeom prst="rect">
              <a:avLst/>
            </a:prstGeom>
          </p:spPr>
        </p:pic>
        <p:pic>
          <p:nvPicPr>
            <p:cNvPr id="53" name="object 53"/>
            <p:cNvPicPr/>
            <p:nvPr/>
          </p:nvPicPr>
          <p:blipFill>
            <a:blip r:embed="rId3" cstate="print"/>
            <a:stretch>
              <a:fillRect/>
            </a:stretch>
          </p:blipFill>
          <p:spPr>
            <a:xfrm>
              <a:off x="11091594" y="3609300"/>
              <a:ext cx="92645" cy="92645"/>
            </a:xfrm>
            <a:prstGeom prst="rect">
              <a:avLst/>
            </a:prstGeom>
          </p:spPr>
        </p:pic>
        <p:pic>
          <p:nvPicPr>
            <p:cNvPr id="54" name="object 54"/>
            <p:cNvPicPr/>
            <p:nvPr/>
          </p:nvPicPr>
          <p:blipFill>
            <a:blip r:embed="rId4" cstate="print"/>
            <a:stretch>
              <a:fillRect/>
            </a:stretch>
          </p:blipFill>
          <p:spPr>
            <a:xfrm>
              <a:off x="11091594" y="3813120"/>
              <a:ext cx="92645" cy="92645"/>
            </a:xfrm>
            <a:prstGeom prst="rect">
              <a:avLst/>
            </a:prstGeom>
          </p:spPr>
        </p:pic>
      </p:grpSp>
      <p:sp>
        <p:nvSpPr>
          <p:cNvPr id="55" name="object 55"/>
          <p:cNvSpPr txBox="1"/>
          <p:nvPr/>
        </p:nvSpPr>
        <p:spPr>
          <a:xfrm>
            <a:off x="10548518" y="2940536"/>
            <a:ext cx="749498" cy="746069"/>
          </a:xfrm>
          <a:prstGeom prst="rect">
            <a:avLst/>
          </a:prstGeom>
        </p:spPr>
        <p:txBody>
          <a:bodyPr vert="horz" wrap="square" lIns="0" tIns="69056" rIns="0" bIns="0" rtlCol="0">
            <a:spAutoFit/>
          </a:bodyPr>
          <a:lstStyle/>
          <a:p>
            <a:pPr marL="11906">
              <a:spcBef>
                <a:spcPts val="544"/>
              </a:spcBef>
            </a:pPr>
            <a:r>
              <a:rPr sz="703" b="1" spc="-9" dirty="0">
                <a:latin typeface="Segoe UI"/>
                <a:cs typeface="Segoe UI"/>
              </a:rPr>
              <a:t>Department</a:t>
            </a:r>
            <a:endParaRPr sz="703">
              <a:latin typeface="Segoe UI"/>
              <a:cs typeface="Segoe UI"/>
            </a:endParaRPr>
          </a:p>
          <a:p>
            <a:pPr marL="116086">
              <a:spcBef>
                <a:spcPts val="454"/>
              </a:spcBef>
            </a:pPr>
            <a:r>
              <a:rPr sz="703" dirty="0">
                <a:latin typeface="Segoe UI"/>
                <a:cs typeface="Segoe UI"/>
              </a:rPr>
              <a:t>Research</a:t>
            </a:r>
            <a:r>
              <a:rPr sz="703" spc="42" dirty="0">
                <a:latin typeface="Segoe UI"/>
                <a:cs typeface="Segoe UI"/>
              </a:rPr>
              <a:t> </a:t>
            </a:r>
            <a:r>
              <a:rPr sz="703" dirty="0">
                <a:latin typeface="Segoe UI"/>
                <a:cs typeface="Segoe UI"/>
              </a:rPr>
              <a:t>&amp;</a:t>
            </a:r>
            <a:r>
              <a:rPr sz="703" spc="47" dirty="0">
                <a:latin typeface="Segoe UI"/>
                <a:cs typeface="Segoe UI"/>
              </a:rPr>
              <a:t> </a:t>
            </a:r>
            <a:r>
              <a:rPr sz="703" spc="-23" dirty="0">
                <a:latin typeface="Segoe UI"/>
                <a:cs typeface="Segoe UI"/>
              </a:rPr>
              <a:t>D…</a:t>
            </a:r>
            <a:endParaRPr sz="703">
              <a:latin typeface="Segoe UI"/>
              <a:cs typeface="Segoe UI"/>
            </a:endParaRPr>
          </a:p>
          <a:p>
            <a:pPr marL="116086">
              <a:spcBef>
                <a:spcPts val="731"/>
              </a:spcBef>
            </a:pPr>
            <a:r>
              <a:rPr sz="703" spc="-9" dirty="0">
                <a:latin typeface="Segoe UI"/>
                <a:cs typeface="Segoe UI"/>
              </a:rPr>
              <a:t>Sales</a:t>
            </a:r>
            <a:endParaRPr sz="703">
              <a:latin typeface="Segoe UI"/>
              <a:cs typeface="Segoe UI"/>
            </a:endParaRPr>
          </a:p>
          <a:p>
            <a:pPr marL="116086">
              <a:spcBef>
                <a:spcPts val="661"/>
              </a:spcBef>
            </a:pPr>
            <a:r>
              <a:rPr sz="703" dirty="0">
                <a:latin typeface="Segoe UI"/>
                <a:cs typeface="Segoe UI"/>
              </a:rPr>
              <a:t>Human</a:t>
            </a:r>
            <a:r>
              <a:rPr sz="703" spc="61" dirty="0">
                <a:latin typeface="Segoe UI"/>
                <a:cs typeface="Segoe UI"/>
              </a:rPr>
              <a:t> </a:t>
            </a:r>
            <a:r>
              <a:rPr sz="703" spc="-9" dirty="0">
                <a:latin typeface="Segoe UI"/>
                <a:cs typeface="Segoe UI"/>
              </a:rPr>
              <a:t>Reso…</a:t>
            </a:r>
            <a:endParaRPr sz="703">
              <a:latin typeface="Segoe UI"/>
              <a:cs typeface="Segoe UI"/>
            </a:endParaRPr>
          </a:p>
        </p:txBody>
      </p:sp>
      <p:grpSp>
        <p:nvGrpSpPr>
          <p:cNvPr id="56" name="object 56"/>
          <p:cNvGrpSpPr/>
          <p:nvPr/>
        </p:nvGrpSpPr>
        <p:grpSpPr>
          <a:xfrm>
            <a:off x="380931" y="2716718"/>
            <a:ext cx="3630811" cy="3848100"/>
            <a:chOff x="228526" y="2897833"/>
            <a:chExt cx="3872865" cy="4104640"/>
          </a:xfrm>
        </p:grpSpPr>
        <p:sp>
          <p:nvSpPr>
            <p:cNvPr id="57" name="object 57"/>
            <p:cNvSpPr/>
            <p:nvPr/>
          </p:nvSpPr>
          <p:spPr>
            <a:xfrm>
              <a:off x="242496" y="2911803"/>
              <a:ext cx="3844925" cy="4076700"/>
            </a:xfrm>
            <a:custGeom>
              <a:avLst/>
              <a:gdLst/>
              <a:ahLst/>
              <a:cxnLst/>
              <a:rect l="l" t="t" r="r" b="b"/>
              <a:pathLst>
                <a:path w="3844925" h="4076700">
                  <a:moveTo>
                    <a:pt x="3816662" y="4076402"/>
                  </a:moveTo>
                  <a:lnTo>
                    <a:pt x="28125" y="4076402"/>
                  </a:lnTo>
                  <a:lnTo>
                    <a:pt x="23989" y="4075579"/>
                  </a:lnTo>
                  <a:lnTo>
                    <a:pt x="0" y="4048275"/>
                  </a:lnTo>
                  <a:lnTo>
                    <a:pt x="0" y="4043976"/>
                  </a:lnTo>
                  <a:lnTo>
                    <a:pt x="0" y="28125"/>
                  </a:lnTo>
                  <a:lnTo>
                    <a:pt x="28125" y="0"/>
                  </a:lnTo>
                  <a:lnTo>
                    <a:pt x="3816662" y="0"/>
                  </a:lnTo>
                  <a:lnTo>
                    <a:pt x="3844788" y="28125"/>
                  </a:lnTo>
                  <a:lnTo>
                    <a:pt x="3844788" y="4048275"/>
                  </a:lnTo>
                  <a:lnTo>
                    <a:pt x="3820798" y="4075579"/>
                  </a:lnTo>
                  <a:lnTo>
                    <a:pt x="3816662" y="4076402"/>
                  </a:lnTo>
                  <a:close/>
                </a:path>
              </a:pathLst>
            </a:custGeom>
            <a:solidFill>
              <a:srgbClr val="FFFFFF"/>
            </a:solidFill>
          </p:spPr>
          <p:txBody>
            <a:bodyPr wrap="square" lIns="0" tIns="0" rIns="0" bIns="0" rtlCol="0"/>
            <a:lstStyle/>
            <a:p>
              <a:endParaRPr sz="1688"/>
            </a:p>
          </p:txBody>
        </p:sp>
        <p:sp>
          <p:nvSpPr>
            <p:cNvPr id="58" name="object 58"/>
            <p:cNvSpPr/>
            <p:nvPr/>
          </p:nvSpPr>
          <p:spPr>
            <a:xfrm>
              <a:off x="242496" y="2911803"/>
              <a:ext cx="3844925" cy="4076700"/>
            </a:xfrm>
            <a:custGeom>
              <a:avLst/>
              <a:gdLst/>
              <a:ahLst/>
              <a:cxnLst/>
              <a:rect l="l" t="t" r="r" b="b"/>
              <a:pathLst>
                <a:path w="3844925" h="4076700">
                  <a:moveTo>
                    <a:pt x="0" y="4043976"/>
                  </a:moveTo>
                  <a:lnTo>
                    <a:pt x="0" y="32425"/>
                  </a:lnTo>
                  <a:lnTo>
                    <a:pt x="0" y="28125"/>
                  </a:lnTo>
                  <a:lnTo>
                    <a:pt x="822" y="23989"/>
                  </a:lnTo>
                  <a:lnTo>
                    <a:pt x="28125" y="0"/>
                  </a:lnTo>
                  <a:lnTo>
                    <a:pt x="32425" y="0"/>
                  </a:lnTo>
                  <a:lnTo>
                    <a:pt x="3812362" y="0"/>
                  </a:lnTo>
                  <a:lnTo>
                    <a:pt x="3816662" y="0"/>
                  </a:lnTo>
                  <a:lnTo>
                    <a:pt x="3820798" y="822"/>
                  </a:lnTo>
                  <a:lnTo>
                    <a:pt x="3824770" y="2468"/>
                  </a:lnTo>
                  <a:lnTo>
                    <a:pt x="3828743" y="4113"/>
                  </a:lnTo>
                  <a:lnTo>
                    <a:pt x="3842320" y="20017"/>
                  </a:lnTo>
                  <a:lnTo>
                    <a:pt x="3843965" y="23989"/>
                  </a:lnTo>
                  <a:lnTo>
                    <a:pt x="3844788" y="28125"/>
                  </a:lnTo>
                  <a:lnTo>
                    <a:pt x="3844788" y="32425"/>
                  </a:lnTo>
                  <a:lnTo>
                    <a:pt x="3844788" y="4043976"/>
                  </a:lnTo>
                  <a:lnTo>
                    <a:pt x="3844788" y="4048275"/>
                  </a:lnTo>
                  <a:lnTo>
                    <a:pt x="3843965" y="4052411"/>
                  </a:lnTo>
                  <a:lnTo>
                    <a:pt x="3842320" y="4056384"/>
                  </a:lnTo>
                  <a:lnTo>
                    <a:pt x="3840674" y="4060357"/>
                  </a:lnTo>
                  <a:lnTo>
                    <a:pt x="3812362" y="4076402"/>
                  </a:lnTo>
                  <a:lnTo>
                    <a:pt x="32425" y="4076402"/>
                  </a:lnTo>
                  <a:lnTo>
                    <a:pt x="822" y="4052411"/>
                  </a:lnTo>
                  <a:lnTo>
                    <a:pt x="0" y="4048275"/>
                  </a:lnTo>
                  <a:lnTo>
                    <a:pt x="0" y="4043976"/>
                  </a:lnTo>
                  <a:close/>
                </a:path>
              </a:pathLst>
            </a:custGeom>
            <a:ln w="27793">
              <a:solidFill>
                <a:srgbClr val="000000"/>
              </a:solidFill>
            </a:ln>
          </p:spPr>
          <p:txBody>
            <a:bodyPr wrap="square" lIns="0" tIns="0" rIns="0" bIns="0" rtlCol="0"/>
            <a:lstStyle/>
            <a:p>
              <a:endParaRPr sz="1688"/>
            </a:p>
          </p:txBody>
        </p:sp>
        <p:sp>
          <p:nvSpPr>
            <p:cNvPr id="59" name="object 59"/>
            <p:cNvSpPr/>
            <p:nvPr/>
          </p:nvSpPr>
          <p:spPr>
            <a:xfrm>
              <a:off x="256393" y="2925700"/>
              <a:ext cx="3817620" cy="259715"/>
            </a:xfrm>
            <a:custGeom>
              <a:avLst/>
              <a:gdLst/>
              <a:ahLst/>
              <a:cxnLst/>
              <a:rect l="l" t="t" r="r" b="b"/>
              <a:pathLst>
                <a:path w="3817620" h="259714">
                  <a:moveTo>
                    <a:pt x="3816994" y="259407"/>
                  </a:moveTo>
                  <a:lnTo>
                    <a:pt x="0" y="259407"/>
                  </a:lnTo>
                  <a:lnTo>
                    <a:pt x="0" y="13412"/>
                  </a:lnTo>
                  <a:lnTo>
                    <a:pt x="1809" y="9044"/>
                  </a:lnTo>
                  <a:lnTo>
                    <a:pt x="9045" y="1808"/>
                  </a:lnTo>
                  <a:lnTo>
                    <a:pt x="13412" y="0"/>
                  </a:lnTo>
                  <a:lnTo>
                    <a:pt x="3803582" y="0"/>
                  </a:lnTo>
                  <a:lnTo>
                    <a:pt x="3807949" y="1808"/>
                  </a:lnTo>
                  <a:lnTo>
                    <a:pt x="3815185" y="9044"/>
                  </a:lnTo>
                  <a:lnTo>
                    <a:pt x="3816994" y="13412"/>
                  </a:lnTo>
                  <a:lnTo>
                    <a:pt x="3816994" y="259407"/>
                  </a:lnTo>
                  <a:close/>
                </a:path>
              </a:pathLst>
            </a:custGeom>
            <a:solidFill>
              <a:srgbClr val="A666B0"/>
            </a:solidFill>
          </p:spPr>
          <p:txBody>
            <a:bodyPr wrap="square" lIns="0" tIns="0" rIns="0" bIns="0" rtlCol="0"/>
            <a:lstStyle/>
            <a:p>
              <a:endParaRPr sz="1688"/>
            </a:p>
          </p:txBody>
        </p:sp>
        <p:sp>
          <p:nvSpPr>
            <p:cNvPr id="60" name="object 60"/>
            <p:cNvSpPr/>
            <p:nvPr/>
          </p:nvSpPr>
          <p:spPr>
            <a:xfrm>
              <a:off x="2285327" y="6511086"/>
              <a:ext cx="1640205" cy="315595"/>
            </a:xfrm>
            <a:custGeom>
              <a:avLst/>
              <a:gdLst/>
              <a:ahLst/>
              <a:cxnLst/>
              <a:rect l="l" t="t" r="r" b="b"/>
              <a:pathLst>
                <a:path w="1640204" h="315595">
                  <a:moveTo>
                    <a:pt x="1639824" y="0"/>
                  </a:moveTo>
                  <a:lnTo>
                    <a:pt x="1241450" y="0"/>
                  </a:lnTo>
                  <a:lnTo>
                    <a:pt x="778217" y="0"/>
                  </a:lnTo>
                  <a:lnTo>
                    <a:pt x="398373" y="0"/>
                  </a:lnTo>
                  <a:lnTo>
                    <a:pt x="0" y="0"/>
                  </a:lnTo>
                  <a:lnTo>
                    <a:pt x="0" y="314998"/>
                  </a:lnTo>
                  <a:lnTo>
                    <a:pt x="398373" y="314998"/>
                  </a:lnTo>
                  <a:lnTo>
                    <a:pt x="778217" y="314998"/>
                  </a:lnTo>
                  <a:lnTo>
                    <a:pt x="1241450" y="314998"/>
                  </a:lnTo>
                  <a:lnTo>
                    <a:pt x="1639824" y="314998"/>
                  </a:lnTo>
                  <a:lnTo>
                    <a:pt x="1639824" y="0"/>
                  </a:lnTo>
                  <a:close/>
                </a:path>
              </a:pathLst>
            </a:custGeom>
            <a:solidFill>
              <a:srgbClr val="FFFFFF"/>
            </a:solidFill>
          </p:spPr>
          <p:txBody>
            <a:bodyPr wrap="square" lIns="0" tIns="0" rIns="0" bIns="0" rtlCol="0"/>
            <a:lstStyle/>
            <a:p>
              <a:endParaRPr sz="1688"/>
            </a:p>
          </p:txBody>
        </p:sp>
      </p:grpSp>
      <p:graphicFrame>
        <p:nvGraphicFramePr>
          <p:cNvPr id="61" name="object 61"/>
          <p:cNvGraphicFramePr>
            <a:graphicFrameLocks noGrp="1"/>
          </p:cNvGraphicFramePr>
          <p:nvPr/>
        </p:nvGraphicFramePr>
        <p:xfrm>
          <a:off x="467855" y="2751529"/>
          <a:ext cx="3443285" cy="3629024"/>
        </p:xfrm>
        <a:graphic>
          <a:graphicData uri="http://schemas.openxmlformats.org/drawingml/2006/table">
            <a:tbl>
              <a:tblPr firstRow="1" bandRow="1">
                <a:tableStyleId>{2D5ABB26-0587-4C30-8999-92F81FD0307C}</a:tableStyleId>
              </a:tblPr>
              <a:tblGrid>
                <a:gridCol w="1832372">
                  <a:extLst>
                    <a:ext uri="{9D8B030D-6E8A-4147-A177-3AD203B41FA5}">
                      <a16:colId xmlns:a16="http://schemas.microsoft.com/office/drawing/2014/main" val="20000"/>
                    </a:ext>
                  </a:extLst>
                </a:gridCol>
                <a:gridCol w="364330">
                  <a:extLst>
                    <a:ext uri="{9D8B030D-6E8A-4147-A177-3AD203B41FA5}">
                      <a16:colId xmlns:a16="http://schemas.microsoft.com/office/drawing/2014/main" val="20001"/>
                    </a:ext>
                  </a:extLst>
                </a:gridCol>
                <a:gridCol w="355401">
                  <a:extLst>
                    <a:ext uri="{9D8B030D-6E8A-4147-A177-3AD203B41FA5}">
                      <a16:colId xmlns:a16="http://schemas.microsoft.com/office/drawing/2014/main" val="20002"/>
                    </a:ext>
                  </a:extLst>
                </a:gridCol>
                <a:gridCol w="433388">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76794">
                  <a:extLst>
                    <a:ext uri="{9D8B030D-6E8A-4147-A177-3AD203B41FA5}">
                      <a16:colId xmlns:a16="http://schemas.microsoft.com/office/drawing/2014/main" val="20005"/>
                    </a:ext>
                  </a:extLst>
                </a:gridCol>
              </a:tblGrid>
              <a:tr h="233957">
                <a:tc gridSpan="6">
                  <a:txBody>
                    <a:bodyPr/>
                    <a:lstStyle/>
                    <a:p>
                      <a:pPr marL="405130">
                        <a:lnSpc>
                          <a:spcPct val="100000"/>
                        </a:lnSpc>
                        <a:spcBef>
                          <a:spcPts val="105"/>
                        </a:spcBef>
                      </a:pPr>
                      <a:r>
                        <a:rPr sz="1300" b="1" dirty="0">
                          <a:solidFill>
                            <a:srgbClr val="FFFFFF"/>
                          </a:solidFill>
                          <a:latin typeface="Segoe UI"/>
                          <a:cs typeface="Segoe UI"/>
                        </a:rPr>
                        <a:t>Attrition</a:t>
                      </a:r>
                      <a:r>
                        <a:rPr sz="1300" b="1" spc="-5" dirty="0">
                          <a:solidFill>
                            <a:srgbClr val="FFFFFF"/>
                          </a:solidFill>
                          <a:latin typeface="Segoe UI"/>
                          <a:cs typeface="Segoe UI"/>
                        </a:rPr>
                        <a:t> </a:t>
                      </a:r>
                      <a:r>
                        <a:rPr sz="1300" b="1" dirty="0">
                          <a:solidFill>
                            <a:srgbClr val="FFFFFF"/>
                          </a:solidFill>
                          <a:latin typeface="Segoe UI"/>
                          <a:cs typeface="Segoe UI"/>
                        </a:rPr>
                        <a:t>by Job Satisfication </a:t>
                      </a:r>
                      <a:r>
                        <a:rPr sz="1300" b="1" spc="-10" dirty="0">
                          <a:solidFill>
                            <a:srgbClr val="FFFFFF"/>
                          </a:solidFill>
                          <a:latin typeface="Segoe UI"/>
                          <a:cs typeface="Segoe UI"/>
                        </a:rPr>
                        <a:t>Rating</a:t>
                      </a:r>
                      <a:endParaRPr sz="1300">
                        <a:latin typeface="Segoe UI"/>
                        <a:cs typeface="Segoe UI"/>
                      </a:endParaRPr>
                    </a:p>
                  </a:txBody>
                  <a:tcPr marL="0" marR="0" marT="12502" marB="0">
                    <a:lnB w="19050">
                      <a:solidFill>
                        <a:srgbClr val="252423"/>
                      </a:solidFill>
                      <a:prstDash val="solid"/>
                    </a:lnB>
                    <a:solidFill>
                      <a:srgbClr val="A666B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33983">
                <a:tc>
                  <a:txBody>
                    <a:bodyPr/>
                    <a:lstStyle/>
                    <a:p>
                      <a:pPr marR="1270" algn="ctr">
                        <a:lnSpc>
                          <a:spcPct val="100000"/>
                        </a:lnSpc>
                        <a:spcBef>
                          <a:spcPts val="545"/>
                        </a:spcBef>
                      </a:pPr>
                      <a:r>
                        <a:rPr sz="1300" b="1" spc="-10" dirty="0">
                          <a:solidFill>
                            <a:srgbClr val="FFFFFF"/>
                          </a:solidFill>
                          <a:latin typeface="Segoe UI"/>
                          <a:cs typeface="Segoe UI"/>
                        </a:rPr>
                        <a:t>JobRole</a:t>
                      </a:r>
                      <a:endParaRPr sz="1300">
                        <a:latin typeface="Segoe UI"/>
                        <a:cs typeface="Segoe UI"/>
                      </a:endParaRPr>
                    </a:p>
                  </a:txBody>
                  <a:tcPr marL="0" marR="0" marT="64889" marB="0">
                    <a:lnL w="19050">
                      <a:solidFill>
                        <a:srgbClr val="252423"/>
                      </a:solidFill>
                      <a:prstDash val="solid"/>
                    </a:lnL>
                    <a:lnR w="19050">
                      <a:solidFill>
                        <a:srgbClr val="000000"/>
                      </a:solidFill>
                      <a:prstDash val="solid"/>
                    </a:lnR>
                    <a:lnT w="19050">
                      <a:solidFill>
                        <a:srgbClr val="252423"/>
                      </a:solidFill>
                      <a:prstDash val="solid"/>
                    </a:lnT>
                    <a:lnB w="38100">
                      <a:solidFill>
                        <a:srgbClr val="252423"/>
                      </a:solidFill>
                      <a:prstDash val="solid"/>
                    </a:lnB>
                    <a:solidFill>
                      <a:srgbClr val="AC5029"/>
                    </a:solidFill>
                  </a:tcPr>
                </a:tc>
                <a:tc>
                  <a:txBody>
                    <a:bodyPr/>
                    <a:lstStyle/>
                    <a:p>
                      <a:pPr marR="1270" algn="ctr">
                        <a:lnSpc>
                          <a:spcPct val="100000"/>
                        </a:lnSpc>
                        <a:spcBef>
                          <a:spcPts val="545"/>
                        </a:spcBef>
                      </a:pPr>
                      <a:r>
                        <a:rPr sz="1300" b="1" spc="-50" dirty="0">
                          <a:solidFill>
                            <a:srgbClr val="FFFFFF"/>
                          </a:solidFill>
                          <a:latin typeface="Segoe UI"/>
                          <a:cs typeface="Segoe UI"/>
                        </a:rPr>
                        <a:t>1</a:t>
                      </a:r>
                      <a:endParaRPr sz="1300">
                        <a:latin typeface="Segoe UI"/>
                        <a:cs typeface="Segoe UI"/>
                      </a:endParaRPr>
                    </a:p>
                  </a:txBody>
                  <a:tcPr marL="0" marR="0" marT="64889" marB="0">
                    <a:lnL w="19050">
                      <a:solidFill>
                        <a:srgbClr val="000000"/>
                      </a:solidFill>
                      <a:prstDash val="solid"/>
                    </a:lnL>
                    <a:lnR w="19050">
                      <a:solidFill>
                        <a:srgbClr val="000000"/>
                      </a:solidFill>
                      <a:prstDash val="solid"/>
                    </a:lnR>
                    <a:lnT w="19050">
                      <a:solidFill>
                        <a:srgbClr val="252423"/>
                      </a:solidFill>
                      <a:prstDash val="solid"/>
                    </a:lnT>
                    <a:lnB w="38100">
                      <a:solidFill>
                        <a:srgbClr val="252423"/>
                      </a:solidFill>
                      <a:prstDash val="solid"/>
                    </a:lnB>
                    <a:solidFill>
                      <a:srgbClr val="AC5029"/>
                    </a:solidFill>
                  </a:tcPr>
                </a:tc>
                <a:tc>
                  <a:txBody>
                    <a:bodyPr/>
                    <a:lstStyle/>
                    <a:p>
                      <a:pPr algn="ctr">
                        <a:lnSpc>
                          <a:spcPct val="100000"/>
                        </a:lnSpc>
                        <a:spcBef>
                          <a:spcPts val="545"/>
                        </a:spcBef>
                      </a:pPr>
                      <a:r>
                        <a:rPr sz="1300" b="1" spc="-50" dirty="0">
                          <a:solidFill>
                            <a:srgbClr val="FFFFFF"/>
                          </a:solidFill>
                          <a:latin typeface="Segoe UI"/>
                          <a:cs typeface="Segoe UI"/>
                        </a:rPr>
                        <a:t>2</a:t>
                      </a:r>
                      <a:endParaRPr sz="1300">
                        <a:latin typeface="Segoe UI"/>
                        <a:cs typeface="Segoe UI"/>
                      </a:endParaRPr>
                    </a:p>
                  </a:txBody>
                  <a:tcPr marL="0" marR="0" marT="64889" marB="0">
                    <a:lnL w="19050">
                      <a:solidFill>
                        <a:srgbClr val="000000"/>
                      </a:solidFill>
                      <a:prstDash val="solid"/>
                    </a:lnL>
                    <a:lnR w="19050">
                      <a:solidFill>
                        <a:srgbClr val="000000"/>
                      </a:solidFill>
                      <a:prstDash val="solid"/>
                    </a:lnR>
                    <a:lnT w="19050">
                      <a:solidFill>
                        <a:srgbClr val="252423"/>
                      </a:solidFill>
                      <a:prstDash val="solid"/>
                    </a:lnT>
                    <a:lnB w="38100">
                      <a:solidFill>
                        <a:srgbClr val="252423"/>
                      </a:solidFill>
                      <a:prstDash val="solid"/>
                    </a:lnB>
                    <a:solidFill>
                      <a:srgbClr val="AC5029"/>
                    </a:solidFill>
                  </a:tcPr>
                </a:tc>
                <a:tc>
                  <a:txBody>
                    <a:bodyPr/>
                    <a:lstStyle/>
                    <a:p>
                      <a:pPr algn="ctr">
                        <a:lnSpc>
                          <a:spcPct val="100000"/>
                        </a:lnSpc>
                        <a:spcBef>
                          <a:spcPts val="545"/>
                        </a:spcBef>
                      </a:pPr>
                      <a:r>
                        <a:rPr sz="1300" b="1" spc="-50" dirty="0">
                          <a:solidFill>
                            <a:srgbClr val="FFFFFF"/>
                          </a:solidFill>
                          <a:latin typeface="Segoe UI"/>
                          <a:cs typeface="Segoe UI"/>
                        </a:rPr>
                        <a:t>3</a:t>
                      </a:r>
                      <a:endParaRPr sz="1300">
                        <a:latin typeface="Segoe UI"/>
                        <a:cs typeface="Segoe UI"/>
                      </a:endParaRPr>
                    </a:p>
                  </a:txBody>
                  <a:tcPr marL="0" marR="0" marT="64889" marB="0">
                    <a:lnL w="19050">
                      <a:solidFill>
                        <a:srgbClr val="000000"/>
                      </a:solidFill>
                      <a:prstDash val="solid"/>
                    </a:lnL>
                    <a:lnR w="19050">
                      <a:solidFill>
                        <a:srgbClr val="000000"/>
                      </a:solidFill>
                      <a:prstDash val="solid"/>
                    </a:lnR>
                    <a:lnT w="19050">
                      <a:solidFill>
                        <a:srgbClr val="252423"/>
                      </a:solidFill>
                      <a:prstDash val="solid"/>
                    </a:lnT>
                    <a:lnB w="38100">
                      <a:solidFill>
                        <a:srgbClr val="252423"/>
                      </a:solidFill>
                      <a:prstDash val="solid"/>
                    </a:lnB>
                    <a:solidFill>
                      <a:srgbClr val="AC5029"/>
                    </a:solidFill>
                  </a:tcPr>
                </a:tc>
                <a:tc>
                  <a:txBody>
                    <a:bodyPr/>
                    <a:lstStyle/>
                    <a:p>
                      <a:pPr marL="181610">
                        <a:lnSpc>
                          <a:spcPct val="100000"/>
                        </a:lnSpc>
                        <a:spcBef>
                          <a:spcPts val="545"/>
                        </a:spcBef>
                      </a:pPr>
                      <a:r>
                        <a:rPr sz="1300" b="1" spc="-50" dirty="0">
                          <a:solidFill>
                            <a:srgbClr val="FFFFFF"/>
                          </a:solidFill>
                          <a:latin typeface="Segoe UI"/>
                          <a:cs typeface="Segoe UI"/>
                        </a:rPr>
                        <a:t>4</a:t>
                      </a:r>
                      <a:endParaRPr sz="1300">
                        <a:latin typeface="Segoe UI"/>
                        <a:cs typeface="Segoe UI"/>
                      </a:endParaRPr>
                    </a:p>
                  </a:txBody>
                  <a:tcPr marL="0" marR="0" marT="64889" marB="0">
                    <a:lnL w="19050">
                      <a:solidFill>
                        <a:srgbClr val="000000"/>
                      </a:solidFill>
                      <a:prstDash val="solid"/>
                    </a:lnL>
                    <a:lnT w="19050">
                      <a:solidFill>
                        <a:srgbClr val="252423"/>
                      </a:solidFill>
                      <a:prstDash val="solid"/>
                    </a:lnT>
                    <a:lnB w="38100">
                      <a:solidFill>
                        <a:srgbClr val="252423"/>
                      </a:solidFill>
                      <a:prstDash val="solid"/>
                    </a:lnB>
                    <a:solidFill>
                      <a:srgbClr val="AC5029"/>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1"/>
                  </a:ext>
                </a:extLst>
              </a:tr>
              <a:tr h="303609">
                <a:tc>
                  <a:txBody>
                    <a:bodyPr/>
                    <a:lstStyle/>
                    <a:p>
                      <a:pPr marR="1270" algn="ctr">
                        <a:lnSpc>
                          <a:spcPct val="100000"/>
                        </a:lnSpc>
                        <a:spcBef>
                          <a:spcPts val="600"/>
                        </a:spcBef>
                      </a:pPr>
                      <a:r>
                        <a:rPr sz="1100" b="1" dirty="0">
                          <a:latin typeface="Segoe UI"/>
                          <a:cs typeface="Segoe UI"/>
                        </a:rPr>
                        <a:t>Healthcare</a:t>
                      </a:r>
                      <a:r>
                        <a:rPr sz="1100" b="1" spc="50" dirty="0">
                          <a:latin typeface="Segoe UI"/>
                          <a:cs typeface="Segoe UI"/>
                        </a:rPr>
                        <a:t> </a:t>
                      </a:r>
                      <a:r>
                        <a:rPr sz="1100" b="1" spc="-10" dirty="0">
                          <a:latin typeface="Segoe UI"/>
                          <a:cs typeface="Segoe UI"/>
                        </a:rPr>
                        <a:t>Representative</a:t>
                      </a:r>
                      <a:endParaRPr sz="1100">
                        <a:latin typeface="Segoe UI"/>
                        <a:cs typeface="Segoe UI"/>
                      </a:endParaRPr>
                    </a:p>
                  </a:txBody>
                  <a:tcPr marL="0" marR="0" marT="71438" marB="0">
                    <a:lnL w="19050">
                      <a:solidFill>
                        <a:srgbClr val="252423"/>
                      </a:solidFill>
                      <a:prstDash val="solid"/>
                    </a:lnL>
                    <a:lnR w="38100">
                      <a:solidFill>
                        <a:srgbClr val="252423"/>
                      </a:solidFill>
                      <a:prstDash val="solid"/>
                    </a:lnR>
                    <a:lnT w="38100">
                      <a:solidFill>
                        <a:srgbClr val="252423"/>
                      </a:solidFill>
                      <a:prstDash val="solid"/>
                    </a:lnT>
                    <a:lnB w="19050">
                      <a:solidFill>
                        <a:srgbClr val="333333"/>
                      </a:solidFill>
                      <a:prstDash val="solid"/>
                    </a:lnB>
                    <a:solidFill>
                      <a:srgbClr val="F5C3AF"/>
                    </a:solidFill>
                  </a:tcPr>
                </a:tc>
                <a:tc>
                  <a:txBody>
                    <a:bodyPr/>
                    <a:lstStyle/>
                    <a:p>
                      <a:pPr marL="107314" algn="ctr">
                        <a:lnSpc>
                          <a:spcPct val="100000"/>
                        </a:lnSpc>
                        <a:spcBef>
                          <a:spcPts val="600"/>
                        </a:spcBef>
                      </a:pPr>
                      <a:r>
                        <a:rPr sz="1100" b="1" spc="-25" dirty="0">
                          <a:latin typeface="Segoe UI"/>
                          <a:cs typeface="Segoe UI"/>
                        </a:rPr>
                        <a:t>81</a:t>
                      </a:r>
                      <a:endParaRPr sz="1100">
                        <a:latin typeface="Segoe UI"/>
                        <a:cs typeface="Segoe UI"/>
                      </a:endParaRPr>
                    </a:p>
                  </a:txBody>
                  <a:tcPr marL="0" marR="0" marT="71438" marB="0">
                    <a:lnL w="38100">
                      <a:solidFill>
                        <a:srgbClr val="252423"/>
                      </a:solidFill>
                      <a:prstDash val="solid"/>
                    </a:lnL>
                    <a:lnR w="19050">
                      <a:solidFill>
                        <a:srgbClr val="000000"/>
                      </a:solidFill>
                      <a:prstDash val="solid"/>
                    </a:lnR>
                    <a:lnT w="38100">
                      <a:solidFill>
                        <a:srgbClr val="252423"/>
                      </a:solidFill>
                      <a:prstDash val="solid"/>
                    </a:lnT>
                    <a:lnB w="19050">
                      <a:solidFill>
                        <a:srgbClr val="333333"/>
                      </a:solidFill>
                      <a:prstDash val="solid"/>
                    </a:lnB>
                    <a:solidFill>
                      <a:srgbClr val="F5C3AF"/>
                    </a:solidFill>
                  </a:tcPr>
                </a:tc>
                <a:tc>
                  <a:txBody>
                    <a:bodyPr/>
                    <a:lstStyle/>
                    <a:p>
                      <a:pPr marR="47625" algn="r">
                        <a:lnSpc>
                          <a:spcPct val="100000"/>
                        </a:lnSpc>
                        <a:spcBef>
                          <a:spcPts val="600"/>
                        </a:spcBef>
                      </a:pPr>
                      <a:r>
                        <a:rPr sz="1100" b="1" spc="-25" dirty="0">
                          <a:latin typeface="Segoe UI"/>
                          <a:cs typeface="Segoe UI"/>
                        </a:rPr>
                        <a:t>60</a:t>
                      </a:r>
                      <a:endParaRPr sz="1100">
                        <a:latin typeface="Segoe UI"/>
                        <a:cs typeface="Segoe UI"/>
                      </a:endParaRPr>
                    </a:p>
                  </a:txBody>
                  <a:tcPr marL="0" marR="0" marT="71438" marB="0">
                    <a:lnL w="19050">
                      <a:solidFill>
                        <a:srgbClr val="000000"/>
                      </a:solidFill>
                      <a:prstDash val="solid"/>
                    </a:lnL>
                    <a:lnR w="19050">
                      <a:solidFill>
                        <a:srgbClr val="000000"/>
                      </a:solidFill>
                      <a:prstDash val="solid"/>
                    </a:lnR>
                    <a:lnT w="38100">
                      <a:solidFill>
                        <a:srgbClr val="252423"/>
                      </a:solidFill>
                      <a:prstDash val="solid"/>
                    </a:lnT>
                    <a:lnB w="19050">
                      <a:solidFill>
                        <a:srgbClr val="333333"/>
                      </a:solidFill>
                      <a:prstDash val="solid"/>
                    </a:lnB>
                    <a:solidFill>
                      <a:srgbClr val="F5C3AF"/>
                    </a:solidFill>
                  </a:tcPr>
                </a:tc>
                <a:tc>
                  <a:txBody>
                    <a:bodyPr/>
                    <a:lstStyle/>
                    <a:p>
                      <a:pPr marR="47625" algn="r">
                        <a:lnSpc>
                          <a:spcPct val="100000"/>
                        </a:lnSpc>
                        <a:spcBef>
                          <a:spcPts val="600"/>
                        </a:spcBef>
                      </a:pPr>
                      <a:r>
                        <a:rPr sz="1100" b="1" spc="-25" dirty="0">
                          <a:latin typeface="Segoe UI"/>
                          <a:cs typeface="Segoe UI"/>
                        </a:rPr>
                        <a:t>137</a:t>
                      </a:r>
                      <a:endParaRPr sz="1100">
                        <a:latin typeface="Segoe UI"/>
                        <a:cs typeface="Segoe UI"/>
                      </a:endParaRPr>
                    </a:p>
                  </a:txBody>
                  <a:tcPr marL="0" marR="0" marT="71438" marB="0">
                    <a:lnL w="19050">
                      <a:solidFill>
                        <a:srgbClr val="000000"/>
                      </a:solidFill>
                      <a:prstDash val="solid"/>
                    </a:lnL>
                    <a:lnR w="19050">
                      <a:solidFill>
                        <a:srgbClr val="000000"/>
                      </a:solidFill>
                      <a:prstDash val="solid"/>
                    </a:lnR>
                    <a:lnT w="38100">
                      <a:solidFill>
                        <a:srgbClr val="252423"/>
                      </a:solidFill>
                      <a:prstDash val="solid"/>
                    </a:lnT>
                    <a:lnB w="19050">
                      <a:solidFill>
                        <a:srgbClr val="333333"/>
                      </a:solidFill>
                      <a:prstDash val="solid"/>
                    </a:lnB>
                    <a:solidFill>
                      <a:srgbClr val="F5C3AF"/>
                    </a:solidFill>
                  </a:tcPr>
                </a:tc>
                <a:tc>
                  <a:txBody>
                    <a:bodyPr/>
                    <a:lstStyle/>
                    <a:p>
                      <a:pPr algn="r">
                        <a:lnSpc>
                          <a:spcPct val="100000"/>
                        </a:lnSpc>
                        <a:spcBef>
                          <a:spcPts val="600"/>
                        </a:spcBef>
                      </a:pPr>
                      <a:r>
                        <a:rPr sz="1100" b="1" spc="-25" dirty="0">
                          <a:latin typeface="Segoe UI"/>
                          <a:cs typeface="Segoe UI"/>
                        </a:rPr>
                        <a:t>135</a:t>
                      </a:r>
                      <a:endParaRPr sz="1100">
                        <a:latin typeface="Segoe UI"/>
                        <a:cs typeface="Segoe UI"/>
                      </a:endParaRPr>
                    </a:p>
                  </a:txBody>
                  <a:tcPr marL="0" marR="0" marT="71438" marB="0">
                    <a:lnL w="19050">
                      <a:solidFill>
                        <a:srgbClr val="000000"/>
                      </a:solidFill>
                      <a:prstDash val="solid"/>
                    </a:lnL>
                    <a:lnT w="38100">
                      <a:solidFill>
                        <a:srgbClr val="252423"/>
                      </a:solidFill>
                      <a:prstDash val="solid"/>
                    </a:lnT>
                    <a:lnB w="19050">
                      <a:solidFill>
                        <a:srgbClr val="333333"/>
                      </a:solidFill>
                      <a:prstDash val="solid"/>
                    </a:lnB>
                    <a:solidFill>
                      <a:srgbClr val="F5C3AF"/>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2"/>
                  </a:ext>
                </a:extLst>
              </a:tr>
              <a:tr h="295275">
                <a:tc>
                  <a:txBody>
                    <a:bodyPr/>
                    <a:lstStyle/>
                    <a:p>
                      <a:pPr marR="1270" algn="ctr">
                        <a:lnSpc>
                          <a:spcPct val="100000"/>
                        </a:lnSpc>
                        <a:spcBef>
                          <a:spcPts val="525"/>
                        </a:spcBef>
                      </a:pPr>
                      <a:r>
                        <a:rPr sz="1100" b="1" dirty="0">
                          <a:solidFill>
                            <a:srgbClr val="FFFFFF"/>
                          </a:solidFill>
                          <a:latin typeface="Segoe UI"/>
                          <a:cs typeface="Segoe UI"/>
                        </a:rPr>
                        <a:t>Human</a:t>
                      </a:r>
                      <a:r>
                        <a:rPr sz="1100" b="1" spc="35" dirty="0">
                          <a:solidFill>
                            <a:srgbClr val="FFFFFF"/>
                          </a:solidFill>
                          <a:latin typeface="Segoe UI"/>
                          <a:cs typeface="Segoe UI"/>
                        </a:rPr>
                        <a:t> </a:t>
                      </a:r>
                      <a:r>
                        <a:rPr sz="1100" b="1" spc="-10" dirty="0">
                          <a:solidFill>
                            <a:srgbClr val="FFFFFF"/>
                          </a:solidFill>
                          <a:latin typeface="Segoe UI"/>
                          <a:cs typeface="Segoe UI"/>
                        </a:rPr>
                        <a:t>Resources</a:t>
                      </a:r>
                      <a:endParaRPr sz="1100" dirty="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L="107314" algn="ctr">
                        <a:lnSpc>
                          <a:spcPct val="100000"/>
                        </a:lnSpc>
                        <a:spcBef>
                          <a:spcPts val="525"/>
                        </a:spcBef>
                      </a:pPr>
                      <a:r>
                        <a:rPr sz="1100" b="1" spc="-25" dirty="0">
                          <a:solidFill>
                            <a:srgbClr val="FFFFFF"/>
                          </a:solidFill>
                          <a:latin typeface="Segoe UI"/>
                          <a:cs typeface="Segoe UI"/>
                        </a:rPr>
                        <a:t>32</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R="47625" algn="r">
                        <a:lnSpc>
                          <a:spcPct val="100000"/>
                        </a:lnSpc>
                        <a:spcBef>
                          <a:spcPts val="525"/>
                        </a:spcBef>
                      </a:pPr>
                      <a:r>
                        <a:rPr sz="1100" b="1" spc="-25" dirty="0">
                          <a:solidFill>
                            <a:srgbClr val="FFFFFF"/>
                          </a:solidFill>
                          <a:latin typeface="Segoe UI"/>
                          <a:cs typeface="Segoe UI"/>
                        </a:rPr>
                        <a:t>49</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R="47625" algn="r">
                        <a:lnSpc>
                          <a:spcPct val="100000"/>
                        </a:lnSpc>
                        <a:spcBef>
                          <a:spcPts val="525"/>
                        </a:spcBef>
                      </a:pPr>
                      <a:r>
                        <a:rPr sz="1100" b="1" spc="-25" dirty="0">
                          <a:solidFill>
                            <a:srgbClr val="FFFFFF"/>
                          </a:solidFill>
                          <a:latin typeface="Segoe UI"/>
                          <a:cs typeface="Segoe UI"/>
                        </a:rPr>
                        <a:t>42</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algn="r">
                        <a:lnSpc>
                          <a:spcPct val="100000"/>
                        </a:lnSpc>
                        <a:spcBef>
                          <a:spcPts val="525"/>
                        </a:spcBef>
                      </a:pPr>
                      <a:r>
                        <a:rPr sz="1100" b="1" spc="-25" dirty="0">
                          <a:solidFill>
                            <a:srgbClr val="FFFFFF"/>
                          </a:solidFill>
                          <a:latin typeface="Segoe UI"/>
                          <a:cs typeface="Segoe UI"/>
                        </a:rPr>
                        <a:t>40</a:t>
                      </a:r>
                      <a:endParaRPr sz="110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333333"/>
                      </a:solidFill>
                      <a:prstDash val="solid"/>
                    </a:lnB>
                    <a:solidFill>
                      <a:srgbClr val="AC5029"/>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3"/>
                  </a:ext>
                </a:extLst>
              </a:tr>
              <a:tr h="295275">
                <a:tc>
                  <a:txBody>
                    <a:bodyPr/>
                    <a:lstStyle/>
                    <a:p>
                      <a:pPr marR="1270" algn="ctr">
                        <a:lnSpc>
                          <a:spcPct val="100000"/>
                        </a:lnSpc>
                        <a:spcBef>
                          <a:spcPts val="525"/>
                        </a:spcBef>
                      </a:pPr>
                      <a:r>
                        <a:rPr sz="1100" b="1" dirty="0">
                          <a:latin typeface="Segoe UI"/>
                          <a:cs typeface="Segoe UI"/>
                        </a:rPr>
                        <a:t>Laboratory</a:t>
                      </a:r>
                      <a:r>
                        <a:rPr sz="1100" b="1" spc="90" dirty="0">
                          <a:latin typeface="Segoe UI"/>
                          <a:cs typeface="Segoe UI"/>
                        </a:rPr>
                        <a:t> </a:t>
                      </a:r>
                      <a:r>
                        <a:rPr sz="1100" b="1" spc="-10" dirty="0">
                          <a:latin typeface="Segoe UI"/>
                          <a:cs typeface="Segoe UI"/>
                        </a:rPr>
                        <a:t>Technician</a:t>
                      </a:r>
                      <a:endParaRPr sz="110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L="21590" algn="ctr">
                        <a:lnSpc>
                          <a:spcPct val="100000"/>
                        </a:lnSpc>
                        <a:spcBef>
                          <a:spcPts val="525"/>
                        </a:spcBef>
                      </a:pPr>
                      <a:r>
                        <a:rPr sz="1100" b="1" spc="-25" dirty="0">
                          <a:latin typeface="Segoe UI"/>
                          <a:cs typeface="Segoe UI"/>
                        </a:rPr>
                        <a:t>179</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R="47625" algn="r">
                        <a:lnSpc>
                          <a:spcPct val="100000"/>
                        </a:lnSpc>
                        <a:spcBef>
                          <a:spcPts val="525"/>
                        </a:spcBef>
                      </a:pPr>
                      <a:r>
                        <a:rPr sz="1100" b="1" spc="-25" dirty="0">
                          <a:latin typeface="Segoe UI"/>
                          <a:cs typeface="Segoe UI"/>
                        </a:rPr>
                        <a:t>154</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R="47625" algn="r">
                        <a:lnSpc>
                          <a:spcPct val="100000"/>
                        </a:lnSpc>
                        <a:spcBef>
                          <a:spcPts val="525"/>
                        </a:spcBef>
                      </a:pPr>
                      <a:r>
                        <a:rPr sz="1100" b="1" spc="-25" dirty="0">
                          <a:latin typeface="Segoe UI"/>
                          <a:cs typeface="Segoe UI"/>
                        </a:rPr>
                        <a:t>234</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algn="r">
                        <a:lnSpc>
                          <a:spcPct val="100000"/>
                        </a:lnSpc>
                        <a:spcBef>
                          <a:spcPts val="525"/>
                        </a:spcBef>
                      </a:pPr>
                      <a:r>
                        <a:rPr sz="1100" b="1" spc="-25" dirty="0">
                          <a:latin typeface="Segoe UI"/>
                          <a:cs typeface="Segoe UI"/>
                        </a:rPr>
                        <a:t>252</a:t>
                      </a:r>
                      <a:endParaRPr sz="110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333333"/>
                      </a:solidFill>
                      <a:prstDash val="solid"/>
                    </a:lnB>
                    <a:solidFill>
                      <a:srgbClr val="F5C3AF"/>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4"/>
                  </a:ext>
                </a:extLst>
              </a:tr>
              <a:tr h="295275">
                <a:tc>
                  <a:txBody>
                    <a:bodyPr/>
                    <a:lstStyle/>
                    <a:p>
                      <a:pPr marR="1270" algn="ctr">
                        <a:lnSpc>
                          <a:spcPct val="100000"/>
                        </a:lnSpc>
                        <a:spcBef>
                          <a:spcPts val="525"/>
                        </a:spcBef>
                      </a:pPr>
                      <a:r>
                        <a:rPr sz="1100" b="1" spc="-10" dirty="0">
                          <a:solidFill>
                            <a:srgbClr val="FFFFFF"/>
                          </a:solidFill>
                          <a:latin typeface="Segoe UI"/>
                          <a:cs typeface="Segoe UI"/>
                        </a:rPr>
                        <a:t>Manager</a:t>
                      </a:r>
                      <a:endParaRPr sz="110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L="107314" algn="ctr">
                        <a:lnSpc>
                          <a:spcPct val="100000"/>
                        </a:lnSpc>
                        <a:spcBef>
                          <a:spcPts val="525"/>
                        </a:spcBef>
                      </a:pPr>
                      <a:r>
                        <a:rPr sz="1100" b="1" spc="-25" dirty="0">
                          <a:solidFill>
                            <a:srgbClr val="FFFFFF"/>
                          </a:solidFill>
                          <a:latin typeface="Segoe UI"/>
                          <a:cs typeface="Segoe UI"/>
                        </a:rPr>
                        <a:t>66</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R="47625" algn="r">
                        <a:lnSpc>
                          <a:spcPct val="100000"/>
                        </a:lnSpc>
                        <a:spcBef>
                          <a:spcPts val="525"/>
                        </a:spcBef>
                      </a:pPr>
                      <a:r>
                        <a:rPr sz="1100" b="1" spc="-25" dirty="0">
                          <a:solidFill>
                            <a:srgbClr val="FFFFFF"/>
                          </a:solidFill>
                          <a:latin typeface="Segoe UI"/>
                          <a:cs typeface="Segoe UI"/>
                        </a:rPr>
                        <a:t>67</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R="47625" algn="r">
                        <a:lnSpc>
                          <a:spcPct val="100000"/>
                        </a:lnSpc>
                        <a:spcBef>
                          <a:spcPts val="525"/>
                        </a:spcBef>
                      </a:pPr>
                      <a:r>
                        <a:rPr sz="1100" b="1" spc="-25" dirty="0">
                          <a:solidFill>
                            <a:srgbClr val="FFFFFF"/>
                          </a:solidFill>
                          <a:latin typeface="Segoe UI"/>
                          <a:cs typeface="Segoe UI"/>
                        </a:rPr>
                        <a:t>83</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algn="r">
                        <a:lnSpc>
                          <a:spcPct val="100000"/>
                        </a:lnSpc>
                        <a:spcBef>
                          <a:spcPts val="525"/>
                        </a:spcBef>
                      </a:pPr>
                      <a:r>
                        <a:rPr sz="1100" b="1" spc="-25" dirty="0">
                          <a:solidFill>
                            <a:srgbClr val="FFFFFF"/>
                          </a:solidFill>
                          <a:latin typeface="Segoe UI"/>
                          <a:cs typeface="Segoe UI"/>
                        </a:rPr>
                        <a:t>110</a:t>
                      </a:r>
                      <a:endParaRPr sz="110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333333"/>
                      </a:solidFill>
                      <a:prstDash val="solid"/>
                    </a:lnB>
                    <a:solidFill>
                      <a:srgbClr val="AC5029"/>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5"/>
                  </a:ext>
                </a:extLst>
              </a:tr>
              <a:tr h="295275">
                <a:tc>
                  <a:txBody>
                    <a:bodyPr/>
                    <a:lstStyle/>
                    <a:p>
                      <a:pPr marR="1270" algn="ctr">
                        <a:lnSpc>
                          <a:spcPct val="100000"/>
                        </a:lnSpc>
                        <a:spcBef>
                          <a:spcPts val="525"/>
                        </a:spcBef>
                      </a:pPr>
                      <a:r>
                        <a:rPr sz="1100" b="1" dirty="0">
                          <a:latin typeface="Segoe UI"/>
                          <a:cs typeface="Segoe UI"/>
                        </a:rPr>
                        <a:t>Manufacturing</a:t>
                      </a:r>
                      <a:r>
                        <a:rPr sz="1100" b="1" spc="80" dirty="0">
                          <a:latin typeface="Segoe UI"/>
                          <a:cs typeface="Segoe UI"/>
                        </a:rPr>
                        <a:t> </a:t>
                      </a:r>
                      <a:r>
                        <a:rPr sz="1100" b="1" spc="-10" dirty="0">
                          <a:latin typeface="Segoe UI"/>
                          <a:cs typeface="Segoe UI"/>
                        </a:rPr>
                        <a:t>Director</a:t>
                      </a:r>
                      <a:endParaRPr sz="110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L="107314" algn="ctr">
                        <a:lnSpc>
                          <a:spcPct val="100000"/>
                        </a:lnSpc>
                        <a:spcBef>
                          <a:spcPts val="525"/>
                        </a:spcBef>
                      </a:pPr>
                      <a:r>
                        <a:rPr sz="1100" b="1" spc="-25" dirty="0">
                          <a:latin typeface="Segoe UI"/>
                          <a:cs typeface="Segoe UI"/>
                        </a:rPr>
                        <a:t>83</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R="47625" algn="r">
                        <a:lnSpc>
                          <a:spcPct val="100000"/>
                        </a:lnSpc>
                        <a:spcBef>
                          <a:spcPts val="525"/>
                        </a:spcBef>
                      </a:pPr>
                      <a:r>
                        <a:rPr sz="1100" b="1" spc="-25" dirty="0">
                          <a:latin typeface="Segoe UI"/>
                          <a:cs typeface="Segoe UI"/>
                        </a:rPr>
                        <a:t>103</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R="47625" algn="r">
                        <a:lnSpc>
                          <a:spcPct val="100000"/>
                        </a:lnSpc>
                        <a:spcBef>
                          <a:spcPts val="525"/>
                        </a:spcBef>
                      </a:pPr>
                      <a:r>
                        <a:rPr sz="1100" b="1" spc="-25" dirty="0">
                          <a:latin typeface="Segoe UI"/>
                          <a:cs typeface="Segoe UI"/>
                        </a:rPr>
                        <a:t>153</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algn="r">
                        <a:lnSpc>
                          <a:spcPct val="100000"/>
                        </a:lnSpc>
                        <a:spcBef>
                          <a:spcPts val="525"/>
                        </a:spcBef>
                      </a:pPr>
                      <a:r>
                        <a:rPr sz="1100" b="1" spc="-25" dirty="0">
                          <a:latin typeface="Segoe UI"/>
                          <a:cs typeface="Segoe UI"/>
                        </a:rPr>
                        <a:t>123</a:t>
                      </a:r>
                      <a:endParaRPr sz="110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333333"/>
                      </a:solidFill>
                      <a:prstDash val="solid"/>
                    </a:lnB>
                    <a:solidFill>
                      <a:srgbClr val="F5C3AF"/>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6"/>
                  </a:ext>
                </a:extLst>
              </a:tr>
              <a:tr h="295275">
                <a:tc>
                  <a:txBody>
                    <a:bodyPr/>
                    <a:lstStyle/>
                    <a:p>
                      <a:pPr marR="1270" algn="ctr">
                        <a:lnSpc>
                          <a:spcPct val="100000"/>
                        </a:lnSpc>
                        <a:spcBef>
                          <a:spcPts val="525"/>
                        </a:spcBef>
                      </a:pPr>
                      <a:r>
                        <a:rPr sz="1100" b="1" dirty="0">
                          <a:solidFill>
                            <a:srgbClr val="FFFFFF"/>
                          </a:solidFill>
                          <a:latin typeface="Segoe UI"/>
                          <a:cs typeface="Segoe UI"/>
                        </a:rPr>
                        <a:t>Research</a:t>
                      </a:r>
                      <a:r>
                        <a:rPr sz="1100" b="1" spc="25" dirty="0">
                          <a:solidFill>
                            <a:srgbClr val="FFFFFF"/>
                          </a:solidFill>
                          <a:latin typeface="Segoe UI"/>
                          <a:cs typeface="Segoe UI"/>
                        </a:rPr>
                        <a:t> </a:t>
                      </a:r>
                      <a:r>
                        <a:rPr sz="1100" b="1" spc="-10" dirty="0">
                          <a:solidFill>
                            <a:srgbClr val="FFFFFF"/>
                          </a:solidFill>
                          <a:latin typeface="Segoe UI"/>
                          <a:cs typeface="Segoe UI"/>
                        </a:rPr>
                        <a:t>Director</a:t>
                      </a:r>
                      <a:endParaRPr sz="110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L="107314" algn="ctr">
                        <a:lnSpc>
                          <a:spcPct val="100000"/>
                        </a:lnSpc>
                        <a:spcBef>
                          <a:spcPts val="525"/>
                        </a:spcBef>
                      </a:pPr>
                      <a:r>
                        <a:rPr sz="1100" b="1" spc="-25" dirty="0">
                          <a:solidFill>
                            <a:srgbClr val="FFFFFF"/>
                          </a:solidFill>
                          <a:latin typeface="Segoe UI"/>
                          <a:cs typeface="Segoe UI"/>
                        </a:rPr>
                        <a:t>47</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R="47625" algn="r">
                        <a:lnSpc>
                          <a:spcPct val="100000"/>
                        </a:lnSpc>
                        <a:spcBef>
                          <a:spcPts val="525"/>
                        </a:spcBef>
                      </a:pPr>
                      <a:r>
                        <a:rPr sz="1100" b="1" spc="-25" dirty="0">
                          <a:solidFill>
                            <a:srgbClr val="FFFFFF"/>
                          </a:solidFill>
                          <a:latin typeface="Segoe UI"/>
                          <a:cs typeface="Segoe UI"/>
                        </a:rPr>
                        <a:t>48</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R="47625" algn="r">
                        <a:lnSpc>
                          <a:spcPct val="100000"/>
                        </a:lnSpc>
                        <a:spcBef>
                          <a:spcPts val="525"/>
                        </a:spcBef>
                      </a:pPr>
                      <a:r>
                        <a:rPr sz="1100" b="1" spc="-25" dirty="0">
                          <a:solidFill>
                            <a:srgbClr val="FFFFFF"/>
                          </a:solidFill>
                          <a:latin typeface="Segoe UI"/>
                          <a:cs typeface="Segoe UI"/>
                        </a:rPr>
                        <a:t>85</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algn="r">
                        <a:lnSpc>
                          <a:spcPct val="100000"/>
                        </a:lnSpc>
                        <a:spcBef>
                          <a:spcPts val="525"/>
                        </a:spcBef>
                      </a:pPr>
                      <a:r>
                        <a:rPr sz="1100" b="1" spc="-25" dirty="0">
                          <a:solidFill>
                            <a:srgbClr val="FFFFFF"/>
                          </a:solidFill>
                          <a:latin typeface="Segoe UI"/>
                          <a:cs typeface="Segoe UI"/>
                        </a:rPr>
                        <a:t>68</a:t>
                      </a:r>
                      <a:endParaRPr sz="110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333333"/>
                      </a:solidFill>
                      <a:prstDash val="solid"/>
                    </a:lnB>
                    <a:solidFill>
                      <a:srgbClr val="AC5029"/>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7"/>
                  </a:ext>
                </a:extLst>
              </a:tr>
              <a:tr h="295275">
                <a:tc>
                  <a:txBody>
                    <a:bodyPr/>
                    <a:lstStyle/>
                    <a:p>
                      <a:pPr marR="1270" algn="ctr">
                        <a:lnSpc>
                          <a:spcPct val="100000"/>
                        </a:lnSpc>
                        <a:spcBef>
                          <a:spcPts val="525"/>
                        </a:spcBef>
                      </a:pPr>
                      <a:r>
                        <a:rPr sz="1100" b="1" dirty="0">
                          <a:latin typeface="Segoe UI"/>
                          <a:cs typeface="Segoe UI"/>
                        </a:rPr>
                        <a:t>Research</a:t>
                      </a:r>
                      <a:r>
                        <a:rPr sz="1100" b="1" spc="25" dirty="0">
                          <a:latin typeface="Segoe UI"/>
                          <a:cs typeface="Segoe UI"/>
                        </a:rPr>
                        <a:t> </a:t>
                      </a:r>
                      <a:r>
                        <a:rPr sz="1100" b="1" spc="-10" dirty="0">
                          <a:latin typeface="Segoe UI"/>
                          <a:cs typeface="Segoe UI"/>
                        </a:rPr>
                        <a:t>Scientist</a:t>
                      </a:r>
                      <a:endParaRPr sz="110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L="21590" algn="ctr">
                        <a:lnSpc>
                          <a:spcPct val="100000"/>
                        </a:lnSpc>
                        <a:spcBef>
                          <a:spcPts val="525"/>
                        </a:spcBef>
                      </a:pPr>
                      <a:r>
                        <a:rPr sz="1100" b="1" spc="-25" dirty="0">
                          <a:latin typeface="Segoe UI"/>
                          <a:cs typeface="Segoe UI"/>
                        </a:rPr>
                        <a:t>173</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R="47625" algn="r">
                        <a:lnSpc>
                          <a:spcPct val="100000"/>
                        </a:lnSpc>
                        <a:spcBef>
                          <a:spcPts val="525"/>
                        </a:spcBef>
                      </a:pPr>
                      <a:r>
                        <a:rPr sz="1100" b="1" spc="-25" dirty="0">
                          <a:latin typeface="Segoe UI"/>
                          <a:cs typeface="Segoe UI"/>
                        </a:rPr>
                        <a:t>169</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R="47625" algn="r">
                        <a:lnSpc>
                          <a:spcPct val="100000"/>
                        </a:lnSpc>
                        <a:spcBef>
                          <a:spcPts val="525"/>
                        </a:spcBef>
                      </a:pPr>
                      <a:r>
                        <a:rPr sz="1100" b="1" spc="-25" dirty="0">
                          <a:latin typeface="Segoe UI"/>
                          <a:cs typeface="Segoe UI"/>
                        </a:rPr>
                        <a:t>282</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algn="r">
                        <a:lnSpc>
                          <a:spcPct val="100000"/>
                        </a:lnSpc>
                        <a:spcBef>
                          <a:spcPts val="525"/>
                        </a:spcBef>
                      </a:pPr>
                      <a:r>
                        <a:rPr sz="1100" b="1" spc="-25" dirty="0">
                          <a:latin typeface="Segoe UI"/>
                          <a:cs typeface="Segoe UI"/>
                        </a:rPr>
                        <a:t>301</a:t>
                      </a:r>
                      <a:endParaRPr sz="110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333333"/>
                      </a:solidFill>
                      <a:prstDash val="solid"/>
                    </a:lnB>
                    <a:solidFill>
                      <a:srgbClr val="F5C3AF"/>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8"/>
                  </a:ext>
                </a:extLst>
              </a:tr>
              <a:tr h="295275">
                <a:tc>
                  <a:txBody>
                    <a:bodyPr/>
                    <a:lstStyle/>
                    <a:p>
                      <a:pPr marR="1270" algn="ctr">
                        <a:lnSpc>
                          <a:spcPct val="100000"/>
                        </a:lnSpc>
                        <a:spcBef>
                          <a:spcPts val="525"/>
                        </a:spcBef>
                      </a:pPr>
                      <a:r>
                        <a:rPr sz="1100" b="1" dirty="0">
                          <a:solidFill>
                            <a:srgbClr val="FFFFFF"/>
                          </a:solidFill>
                          <a:latin typeface="Segoe UI"/>
                          <a:cs typeface="Segoe UI"/>
                        </a:rPr>
                        <a:t>Sales</a:t>
                      </a:r>
                      <a:r>
                        <a:rPr sz="1100" b="1" spc="25" dirty="0">
                          <a:solidFill>
                            <a:srgbClr val="FFFFFF"/>
                          </a:solidFill>
                          <a:latin typeface="Segoe UI"/>
                          <a:cs typeface="Segoe UI"/>
                        </a:rPr>
                        <a:t> </a:t>
                      </a:r>
                      <a:r>
                        <a:rPr sz="1100" b="1" spc="-10" dirty="0">
                          <a:solidFill>
                            <a:srgbClr val="FFFFFF"/>
                          </a:solidFill>
                          <a:latin typeface="Segoe UI"/>
                          <a:cs typeface="Segoe UI"/>
                        </a:rPr>
                        <a:t>Executive</a:t>
                      </a:r>
                      <a:endParaRPr sz="110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L="21590" algn="ctr">
                        <a:lnSpc>
                          <a:spcPct val="100000"/>
                        </a:lnSpc>
                        <a:spcBef>
                          <a:spcPts val="525"/>
                        </a:spcBef>
                      </a:pPr>
                      <a:r>
                        <a:rPr sz="1100" b="1" spc="-25" dirty="0">
                          <a:solidFill>
                            <a:srgbClr val="FFFFFF"/>
                          </a:solidFill>
                          <a:latin typeface="Segoe UI"/>
                          <a:cs typeface="Segoe UI"/>
                        </a:rPr>
                        <a:t>216</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R="47625" algn="r">
                        <a:lnSpc>
                          <a:spcPct val="100000"/>
                        </a:lnSpc>
                        <a:spcBef>
                          <a:spcPts val="525"/>
                        </a:spcBef>
                      </a:pPr>
                      <a:r>
                        <a:rPr sz="1100" b="1" spc="-25" dirty="0">
                          <a:solidFill>
                            <a:srgbClr val="FFFFFF"/>
                          </a:solidFill>
                          <a:latin typeface="Segoe UI"/>
                          <a:cs typeface="Segoe UI"/>
                        </a:rPr>
                        <a:t>168</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marR="47625" algn="r">
                        <a:lnSpc>
                          <a:spcPct val="100000"/>
                        </a:lnSpc>
                        <a:spcBef>
                          <a:spcPts val="525"/>
                        </a:spcBef>
                      </a:pPr>
                      <a:r>
                        <a:rPr sz="1100" b="1" spc="-25" dirty="0">
                          <a:solidFill>
                            <a:srgbClr val="FFFFFF"/>
                          </a:solidFill>
                          <a:latin typeface="Segoe UI"/>
                          <a:cs typeface="Segoe UI"/>
                        </a:rPr>
                        <a:t>281</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AC5029"/>
                    </a:solidFill>
                  </a:tcPr>
                </a:tc>
                <a:tc>
                  <a:txBody>
                    <a:bodyPr/>
                    <a:lstStyle/>
                    <a:p>
                      <a:pPr algn="r">
                        <a:lnSpc>
                          <a:spcPct val="100000"/>
                        </a:lnSpc>
                        <a:spcBef>
                          <a:spcPts val="525"/>
                        </a:spcBef>
                      </a:pPr>
                      <a:r>
                        <a:rPr sz="1100" b="1" spc="-25" dirty="0">
                          <a:solidFill>
                            <a:srgbClr val="FFFFFF"/>
                          </a:solidFill>
                          <a:latin typeface="Segoe UI"/>
                          <a:cs typeface="Segoe UI"/>
                        </a:rPr>
                        <a:t>354</a:t>
                      </a:r>
                      <a:endParaRPr sz="110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333333"/>
                      </a:solidFill>
                      <a:prstDash val="solid"/>
                    </a:lnB>
                    <a:solidFill>
                      <a:srgbClr val="AC5029"/>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09"/>
                  </a:ext>
                </a:extLst>
              </a:tr>
              <a:tr h="295275">
                <a:tc>
                  <a:txBody>
                    <a:bodyPr/>
                    <a:lstStyle/>
                    <a:p>
                      <a:pPr marR="1270" algn="ctr">
                        <a:lnSpc>
                          <a:spcPct val="100000"/>
                        </a:lnSpc>
                        <a:spcBef>
                          <a:spcPts val="525"/>
                        </a:spcBef>
                      </a:pPr>
                      <a:r>
                        <a:rPr sz="1100" b="1" dirty="0">
                          <a:latin typeface="Segoe UI"/>
                          <a:cs typeface="Segoe UI"/>
                        </a:rPr>
                        <a:t>Sales</a:t>
                      </a:r>
                      <a:r>
                        <a:rPr sz="1100" b="1" spc="25" dirty="0">
                          <a:latin typeface="Segoe UI"/>
                          <a:cs typeface="Segoe UI"/>
                        </a:rPr>
                        <a:t> </a:t>
                      </a:r>
                      <a:r>
                        <a:rPr sz="1100" b="1" spc="-10" dirty="0">
                          <a:latin typeface="Segoe UI"/>
                          <a:cs typeface="Segoe UI"/>
                        </a:rPr>
                        <a:t>Representative</a:t>
                      </a:r>
                      <a:endParaRPr sz="110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L="107314" algn="ctr">
                        <a:lnSpc>
                          <a:spcPct val="100000"/>
                        </a:lnSpc>
                        <a:spcBef>
                          <a:spcPts val="525"/>
                        </a:spcBef>
                      </a:pPr>
                      <a:r>
                        <a:rPr sz="1100" b="1" spc="-25" dirty="0">
                          <a:latin typeface="Segoe UI"/>
                          <a:cs typeface="Segoe UI"/>
                        </a:rPr>
                        <a:t>38</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R="47625" algn="r">
                        <a:lnSpc>
                          <a:spcPct val="100000"/>
                        </a:lnSpc>
                        <a:spcBef>
                          <a:spcPts val="525"/>
                        </a:spcBef>
                      </a:pPr>
                      <a:r>
                        <a:rPr sz="1100" b="1" spc="-25" dirty="0">
                          <a:latin typeface="Segoe UI"/>
                          <a:cs typeface="Segoe UI"/>
                        </a:rPr>
                        <a:t>65</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marR="47625" algn="r">
                        <a:lnSpc>
                          <a:spcPct val="100000"/>
                        </a:lnSpc>
                        <a:spcBef>
                          <a:spcPts val="525"/>
                        </a:spcBef>
                      </a:pPr>
                      <a:r>
                        <a:rPr sz="1100" b="1" spc="-25" dirty="0">
                          <a:latin typeface="Segoe UI"/>
                          <a:cs typeface="Segoe UI"/>
                        </a:rPr>
                        <a:t>85</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333333"/>
                      </a:solidFill>
                      <a:prstDash val="solid"/>
                    </a:lnB>
                    <a:solidFill>
                      <a:srgbClr val="F5C3AF"/>
                    </a:solidFill>
                  </a:tcPr>
                </a:tc>
                <a:tc>
                  <a:txBody>
                    <a:bodyPr/>
                    <a:lstStyle/>
                    <a:p>
                      <a:pPr algn="r">
                        <a:lnSpc>
                          <a:spcPct val="100000"/>
                        </a:lnSpc>
                        <a:spcBef>
                          <a:spcPts val="525"/>
                        </a:spcBef>
                      </a:pPr>
                      <a:r>
                        <a:rPr sz="1100" b="1" spc="-25" dirty="0">
                          <a:latin typeface="Segoe UI"/>
                          <a:cs typeface="Segoe UI"/>
                        </a:rPr>
                        <a:t>73</a:t>
                      </a:r>
                      <a:endParaRPr sz="110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333333"/>
                      </a:solidFill>
                      <a:prstDash val="solid"/>
                    </a:lnB>
                    <a:solidFill>
                      <a:srgbClr val="F5C3AF"/>
                    </a:solidFill>
                  </a:tcPr>
                </a:tc>
                <a:tc>
                  <a:txBody>
                    <a:bodyPr/>
                    <a:lstStyle/>
                    <a:p>
                      <a:pPr>
                        <a:lnSpc>
                          <a:spcPct val="100000"/>
                        </a:lnSpc>
                      </a:pPr>
                      <a:endParaRPr sz="1000">
                        <a:latin typeface="Times New Roman"/>
                        <a:cs typeface="Times New Roman"/>
                      </a:endParaRPr>
                    </a:p>
                  </a:txBody>
                  <a:tcPr marL="0" marR="0" marT="0" marB="0">
                    <a:solidFill>
                      <a:srgbClr val="F0E199">
                        <a:alpha val="68998"/>
                      </a:srgbClr>
                    </a:solidFill>
                  </a:tcPr>
                </a:tc>
                <a:extLst>
                  <a:ext uri="{0D108BD9-81ED-4DB2-BD59-A6C34878D82A}">
                    <a16:rowId xmlns:a16="http://schemas.microsoft.com/office/drawing/2014/main" val="10010"/>
                  </a:ext>
                </a:extLst>
              </a:tr>
              <a:tr h="295275">
                <a:tc>
                  <a:txBody>
                    <a:bodyPr/>
                    <a:lstStyle/>
                    <a:p>
                      <a:pPr marR="1270" algn="ctr">
                        <a:lnSpc>
                          <a:spcPct val="100000"/>
                        </a:lnSpc>
                        <a:spcBef>
                          <a:spcPts val="525"/>
                        </a:spcBef>
                      </a:pPr>
                      <a:r>
                        <a:rPr sz="1100" b="1" spc="-10" dirty="0">
                          <a:latin typeface="Segoe UI"/>
                          <a:cs typeface="Segoe UI"/>
                        </a:rPr>
                        <a:t>Total</a:t>
                      </a:r>
                      <a:endParaRPr sz="1100">
                        <a:latin typeface="Segoe UI"/>
                        <a:cs typeface="Segoe UI"/>
                      </a:endParaRPr>
                    </a:p>
                  </a:txBody>
                  <a:tcPr marL="0" marR="0" marT="62508" marB="0">
                    <a:lnL w="19050">
                      <a:solidFill>
                        <a:srgbClr val="252423"/>
                      </a:solidFill>
                      <a:prstDash val="solid"/>
                    </a:lnL>
                    <a:lnR w="38100">
                      <a:solidFill>
                        <a:srgbClr val="252423"/>
                      </a:solidFill>
                      <a:prstDash val="solid"/>
                    </a:lnR>
                    <a:lnT w="19050">
                      <a:solidFill>
                        <a:srgbClr val="333333"/>
                      </a:solidFill>
                      <a:prstDash val="solid"/>
                    </a:lnT>
                    <a:lnB w="19050">
                      <a:solidFill>
                        <a:srgbClr val="252423"/>
                      </a:solidFill>
                      <a:prstDash val="solid"/>
                    </a:lnB>
                    <a:solidFill>
                      <a:srgbClr val="40A3FF"/>
                    </a:solidFill>
                  </a:tcPr>
                </a:tc>
                <a:tc>
                  <a:txBody>
                    <a:bodyPr/>
                    <a:lstStyle/>
                    <a:p>
                      <a:pPr marL="21590" algn="ctr">
                        <a:lnSpc>
                          <a:spcPct val="100000"/>
                        </a:lnSpc>
                        <a:spcBef>
                          <a:spcPts val="525"/>
                        </a:spcBef>
                      </a:pPr>
                      <a:r>
                        <a:rPr sz="1100" b="1" spc="-25" dirty="0">
                          <a:solidFill>
                            <a:srgbClr val="252423"/>
                          </a:solidFill>
                          <a:latin typeface="Segoe UI"/>
                          <a:cs typeface="Segoe UI"/>
                        </a:rPr>
                        <a:t>915</a:t>
                      </a:r>
                      <a:endParaRPr sz="1100">
                        <a:latin typeface="Segoe UI"/>
                        <a:cs typeface="Segoe UI"/>
                      </a:endParaRPr>
                    </a:p>
                  </a:txBody>
                  <a:tcPr marL="0" marR="0" marT="62508" marB="0">
                    <a:lnL w="38100">
                      <a:solidFill>
                        <a:srgbClr val="252423"/>
                      </a:solidFill>
                      <a:prstDash val="solid"/>
                    </a:lnL>
                    <a:lnR w="19050">
                      <a:solidFill>
                        <a:srgbClr val="000000"/>
                      </a:solidFill>
                      <a:prstDash val="solid"/>
                    </a:lnR>
                    <a:lnT w="19050">
                      <a:solidFill>
                        <a:srgbClr val="333333"/>
                      </a:solidFill>
                      <a:prstDash val="solid"/>
                    </a:lnT>
                    <a:lnB w="19050">
                      <a:solidFill>
                        <a:srgbClr val="252423"/>
                      </a:solidFill>
                      <a:prstDash val="solid"/>
                    </a:lnB>
                    <a:solidFill>
                      <a:srgbClr val="FFFFFF"/>
                    </a:solidFill>
                  </a:tcPr>
                </a:tc>
                <a:tc>
                  <a:txBody>
                    <a:bodyPr/>
                    <a:lstStyle/>
                    <a:p>
                      <a:pPr marR="47625" algn="r">
                        <a:lnSpc>
                          <a:spcPct val="100000"/>
                        </a:lnSpc>
                        <a:spcBef>
                          <a:spcPts val="525"/>
                        </a:spcBef>
                      </a:pPr>
                      <a:r>
                        <a:rPr sz="1100" b="1" spc="-25" dirty="0">
                          <a:solidFill>
                            <a:srgbClr val="252423"/>
                          </a:solidFill>
                          <a:latin typeface="Segoe UI"/>
                          <a:cs typeface="Segoe UI"/>
                        </a:rPr>
                        <a:t>883</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252423"/>
                      </a:solidFill>
                      <a:prstDash val="solid"/>
                    </a:lnB>
                    <a:solidFill>
                      <a:srgbClr val="FFFFFF"/>
                    </a:solidFill>
                  </a:tcPr>
                </a:tc>
                <a:tc>
                  <a:txBody>
                    <a:bodyPr/>
                    <a:lstStyle/>
                    <a:p>
                      <a:pPr marR="47625" algn="r">
                        <a:lnSpc>
                          <a:spcPct val="100000"/>
                        </a:lnSpc>
                        <a:spcBef>
                          <a:spcPts val="525"/>
                        </a:spcBef>
                      </a:pPr>
                      <a:r>
                        <a:rPr sz="1100" b="1" spc="-20" dirty="0">
                          <a:solidFill>
                            <a:srgbClr val="252423"/>
                          </a:solidFill>
                          <a:latin typeface="Segoe UI"/>
                          <a:cs typeface="Segoe UI"/>
                        </a:rPr>
                        <a:t>1382</a:t>
                      </a:r>
                      <a:endParaRPr sz="1100">
                        <a:latin typeface="Segoe UI"/>
                        <a:cs typeface="Segoe UI"/>
                      </a:endParaRPr>
                    </a:p>
                  </a:txBody>
                  <a:tcPr marL="0" marR="0" marT="62508" marB="0">
                    <a:lnL w="19050">
                      <a:solidFill>
                        <a:srgbClr val="000000"/>
                      </a:solidFill>
                      <a:prstDash val="solid"/>
                    </a:lnL>
                    <a:lnR w="19050">
                      <a:solidFill>
                        <a:srgbClr val="000000"/>
                      </a:solidFill>
                      <a:prstDash val="solid"/>
                    </a:lnR>
                    <a:lnT w="19050">
                      <a:solidFill>
                        <a:srgbClr val="333333"/>
                      </a:solidFill>
                      <a:prstDash val="solid"/>
                    </a:lnT>
                    <a:lnB w="19050">
                      <a:solidFill>
                        <a:srgbClr val="252423"/>
                      </a:solidFill>
                      <a:prstDash val="solid"/>
                    </a:lnB>
                    <a:solidFill>
                      <a:srgbClr val="FFFFFF"/>
                    </a:solidFill>
                  </a:tcPr>
                </a:tc>
                <a:tc gridSpan="2">
                  <a:txBody>
                    <a:bodyPr/>
                    <a:lstStyle/>
                    <a:p>
                      <a:pPr marL="66040">
                        <a:lnSpc>
                          <a:spcPct val="100000"/>
                        </a:lnSpc>
                        <a:spcBef>
                          <a:spcPts val="525"/>
                        </a:spcBef>
                      </a:pPr>
                      <a:r>
                        <a:rPr sz="1100" b="1" spc="-20" dirty="0">
                          <a:solidFill>
                            <a:srgbClr val="252423"/>
                          </a:solidFill>
                          <a:latin typeface="Segoe UI"/>
                          <a:cs typeface="Segoe UI"/>
                        </a:rPr>
                        <a:t>1456</a:t>
                      </a:r>
                      <a:endParaRPr sz="1100" dirty="0">
                        <a:latin typeface="Segoe UI"/>
                        <a:cs typeface="Segoe UI"/>
                      </a:endParaRPr>
                    </a:p>
                  </a:txBody>
                  <a:tcPr marL="0" marR="0" marT="62508" marB="0">
                    <a:lnL w="19050">
                      <a:solidFill>
                        <a:srgbClr val="000000"/>
                      </a:solidFill>
                      <a:prstDash val="solid"/>
                    </a:lnL>
                    <a:lnT w="19050">
                      <a:solidFill>
                        <a:srgbClr val="333333"/>
                      </a:solidFill>
                      <a:prstDash val="solid"/>
                    </a:lnT>
                    <a:lnB w="19050">
                      <a:solidFill>
                        <a:srgbClr val="252423"/>
                      </a:solidFill>
                      <a:prstDash val="solid"/>
                    </a:lnB>
                    <a:solidFill>
                      <a:srgbClr val="FFFFFF"/>
                    </a:solidFill>
                  </a:tcPr>
                </a:tc>
                <a:tc hMerge="1">
                  <a:txBody>
                    <a:bodyPr/>
                    <a:lstStyle/>
                    <a:p>
                      <a:endParaRPr/>
                    </a:p>
                  </a:txBody>
                  <a:tcPr marL="0" marR="0" marT="0" marB="0"/>
                </a:tc>
                <a:extLst>
                  <a:ext uri="{0D108BD9-81ED-4DB2-BD59-A6C34878D82A}">
                    <a16:rowId xmlns:a16="http://schemas.microsoft.com/office/drawing/2014/main" val="10011"/>
                  </a:ext>
                </a:extLst>
              </a:tr>
            </a:tbl>
          </a:graphicData>
        </a:graphic>
      </p:graphicFrame>
      <p:grpSp>
        <p:nvGrpSpPr>
          <p:cNvPr id="62" name="object 62"/>
          <p:cNvGrpSpPr/>
          <p:nvPr/>
        </p:nvGrpSpPr>
        <p:grpSpPr>
          <a:xfrm>
            <a:off x="3846520" y="2986038"/>
            <a:ext cx="78581" cy="3413522"/>
            <a:chOff x="3925155" y="3185107"/>
            <a:chExt cx="83820" cy="3641090"/>
          </a:xfrm>
        </p:grpSpPr>
        <p:sp>
          <p:nvSpPr>
            <p:cNvPr id="63" name="object 63"/>
            <p:cNvSpPr/>
            <p:nvPr/>
          </p:nvSpPr>
          <p:spPr>
            <a:xfrm>
              <a:off x="3925155" y="3185107"/>
              <a:ext cx="83820" cy="3641090"/>
            </a:xfrm>
            <a:custGeom>
              <a:avLst/>
              <a:gdLst/>
              <a:ahLst/>
              <a:cxnLst/>
              <a:rect l="l" t="t" r="r" b="b"/>
              <a:pathLst>
                <a:path w="83820" h="3641090">
                  <a:moveTo>
                    <a:pt x="47219" y="3640968"/>
                  </a:moveTo>
                  <a:lnTo>
                    <a:pt x="36161" y="3640968"/>
                  </a:lnTo>
                  <a:lnTo>
                    <a:pt x="30843" y="3639909"/>
                  </a:lnTo>
                  <a:lnTo>
                    <a:pt x="1057" y="3610124"/>
                  </a:lnTo>
                  <a:lnTo>
                    <a:pt x="0" y="3604806"/>
                  </a:lnTo>
                  <a:lnTo>
                    <a:pt x="0" y="3599277"/>
                  </a:lnTo>
                  <a:lnTo>
                    <a:pt x="0" y="36161"/>
                  </a:lnTo>
                  <a:lnTo>
                    <a:pt x="30843" y="1057"/>
                  </a:lnTo>
                  <a:lnTo>
                    <a:pt x="36161" y="0"/>
                  </a:lnTo>
                  <a:lnTo>
                    <a:pt x="47219" y="0"/>
                  </a:lnTo>
                  <a:lnTo>
                    <a:pt x="82322" y="30843"/>
                  </a:lnTo>
                  <a:lnTo>
                    <a:pt x="83380" y="36161"/>
                  </a:lnTo>
                  <a:lnTo>
                    <a:pt x="83380" y="3604806"/>
                  </a:lnTo>
                  <a:lnTo>
                    <a:pt x="52536" y="3639909"/>
                  </a:lnTo>
                  <a:lnTo>
                    <a:pt x="47219" y="3640968"/>
                  </a:lnTo>
                  <a:close/>
                </a:path>
              </a:pathLst>
            </a:custGeom>
            <a:solidFill>
              <a:srgbClr val="FFFFFF">
                <a:alpha val="50000"/>
              </a:srgbClr>
            </a:solidFill>
          </p:spPr>
          <p:txBody>
            <a:bodyPr wrap="square" lIns="0" tIns="0" rIns="0" bIns="0" rtlCol="0"/>
            <a:lstStyle/>
            <a:p>
              <a:endParaRPr sz="1688"/>
            </a:p>
          </p:txBody>
        </p:sp>
        <p:sp>
          <p:nvSpPr>
            <p:cNvPr id="64" name="object 64"/>
            <p:cNvSpPr/>
            <p:nvPr/>
          </p:nvSpPr>
          <p:spPr>
            <a:xfrm>
              <a:off x="3929787" y="3189739"/>
              <a:ext cx="74295" cy="3632200"/>
            </a:xfrm>
            <a:custGeom>
              <a:avLst/>
              <a:gdLst/>
              <a:ahLst/>
              <a:cxnLst/>
              <a:rect l="l" t="t" r="r" b="b"/>
              <a:pathLst>
                <a:path w="74295" h="3632200">
                  <a:moveTo>
                    <a:pt x="41972" y="3631703"/>
                  </a:moveTo>
                  <a:lnTo>
                    <a:pt x="32143" y="3631703"/>
                  </a:lnTo>
                  <a:lnTo>
                    <a:pt x="27416" y="3630763"/>
                  </a:lnTo>
                  <a:lnTo>
                    <a:pt x="0" y="3599559"/>
                  </a:lnTo>
                  <a:lnTo>
                    <a:pt x="0" y="3594645"/>
                  </a:lnTo>
                  <a:lnTo>
                    <a:pt x="0" y="32143"/>
                  </a:lnTo>
                  <a:lnTo>
                    <a:pt x="27416" y="940"/>
                  </a:lnTo>
                  <a:lnTo>
                    <a:pt x="32143" y="0"/>
                  </a:lnTo>
                  <a:lnTo>
                    <a:pt x="41972" y="0"/>
                  </a:lnTo>
                  <a:lnTo>
                    <a:pt x="73176" y="27416"/>
                  </a:lnTo>
                  <a:lnTo>
                    <a:pt x="74116" y="32143"/>
                  </a:lnTo>
                  <a:lnTo>
                    <a:pt x="74116" y="3599559"/>
                  </a:lnTo>
                  <a:lnTo>
                    <a:pt x="46699" y="3630763"/>
                  </a:lnTo>
                  <a:lnTo>
                    <a:pt x="41972" y="3631703"/>
                  </a:lnTo>
                  <a:close/>
                </a:path>
              </a:pathLst>
            </a:custGeom>
            <a:solidFill>
              <a:srgbClr val="605D5C">
                <a:alpha val="50000"/>
              </a:srgbClr>
            </a:solidFill>
          </p:spPr>
          <p:txBody>
            <a:bodyPr wrap="square" lIns="0" tIns="0" rIns="0" bIns="0" rtlCol="0"/>
            <a:lstStyle/>
            <a:p>
              <a:endParaRPr sz="1688"/>
            </a:p>
          </p:txBody>
        </p:sp>
        <p:sp>
          <p:nvSpPr>
            <p:cNvPr id="65" name="object 65"/>
            <p:cNvSpPr/>
            <p:nvPr/>
          </p:nvSpPr>
          <p:spPr>
            <a:xfrm>
              <a:off x="3929787" y="3189739"/>
              <a:ext cx="74295" cy="3632200"/>
            </a:xfrm>
            <a:custGeom>
              <a:avLst/>
              <a:gdLst/>
              <a:ahLst/>
              <a:cxnLst/>
              <a:rect l="l" t="t" r="r" b="b"/>
              <a:pathLst>
                <a:path w="74295" h="3632200">
                  <a:moveTo>
                    <a:pt x="0" y="3594645"/>
                  </a:moveTo>
                  <a:lnTo>
                    <a:pt x="0" y="37058"/>
                  </a:lnTo>
                  <a:lnTo>
                    <a:pt x="0" y="32143"/>
                  </a:lnTo>
                  <a:lnTo>
                    <a:pt x="940" y="27416"/>
                  </a:lnTo>
                  <a:lnTo>
                    <a:pt x="2820" y="22876"/>
                  </a:lnTo>
                  <a:lnTo>
                    <a:pt x="4701" y="18336"/>
                  </a:lnTo>
                  <a:lnTo>
                    <a:pt x="7379" y="14328"/>
                  </a:lnTo>
                  <a:lnTo>
                    <a:pt x="10854" y="10854"/>
                  </a:lnTo>
                  <a:lnTo>
                    <a:pt x="14328" y="7379"/>
                  </a:lnTo>
                  <a:lnTo>
                    <a:pt x="18336" y="4701"/>
                  </a:lnTo>
                  <a:lnTo>
                    <a:pt x="22876" y="2820"/>
                  </a:lnTo>
                  <a:lnTo>
                    <a:pt x="27416" y="940"/>
                  </a:lnTo>
                  <a:lnTo>
                    <a:pt x="32143" y="0"/>
                  </a:lnTo>
                  <a:lnTo>
                    <a:pt x="37058" y="0"/>
                  </a:lnTo>
                  <a:lnTo>
                    <a:pt x="41972" y="0"/>
                  </a:lnTo>
                  <a:lnTo>
                    <a:pt x="73176" y="27416"/>
                  </a:lnTo>
                  <a:lnTo>
                    <a:pt x="74116" y="37058"/>
                  </a:lnTo>
                  <a:lnTo>
                    <a:pt x="74116" y="3594645"/>
                  </a:lnTo>
                  <a:lnTo>
                    <a:pt x="51239" y="3628882"/>
                  </a:lnTo>
                  <a:lnTo>
                    <a:pt x="37058" y="3631703"/>
                  </a:lnTo>
                  <a:lnTo>
                    <a:pt x="32143" y="3631703"/>
                  </a:lnTo>
                  <a:lnTo>
                    <a:pt x="10854" y="3620849"/>
                  </a:lnTo>
                  <a:lnTo>
                    <a:pt x="7379" y="3617374"/>
                  </a:lnTo>
                  <a:lnTo>
                    <a:pt x="4701" y="3613366"/>
                  </a:lnTo>
                  <a:lnTo>
                    <a:pt x="2820" y="3608826"/>
                  </a:lnTo>
                  <a:lnTo>
                    <a:pt x="940" y="3604286"/>
                  </a:lnTo>
                  <a:lnTo>
                    <a:pt x="0" y="3599559"/>
                  </a:lnTo>
                  <a:lnTo>
                    <a:pt x="0" y="3594645"/>
                  </a:lnTo>
                  <a:close/>
                </a:path>
              </a:pathLst>
            </a:custGeom>
            <a:ln w="9264">
              <a:solidFill>
                <a:srgbClr val="FFFFFF"/>
              </a:solidFill>
            </a:ln>
          </p:spPr>
          <p:txBody>
            <a:bodyPr wrap="square" lIns="0" tIns="0" rIns="0" bIns="0" rtlCol="0"/>
            <a:lstStyle/>
            <a:p>
              <a:endParaRPr sz="1688"/>
            </a:p>
          </p:txBody>
        </p:sp>
      </p:grpSp>
      <p:grpSp>
        <p:nvGrpSpPr>
          <p:cNvPr id="66" name="object 66"/>
          <p:cNvGrpSpPr/>
          <p:nvPr/>
        </p:nvGrpSpPr>
        <p:grpSpPr>
          <a:xfrm>
            <a:off x="467733" y="4479879"/>
            <a:ext cx="11031141" cy="2084784"/>
            <a:chOff x="321115" y="4778537"/>
            <a:chExt cx="11766550" cy="2223770"/>
          </a:xfrm>
        </p:grpSpPr>
        <p:sp>
          <p:nvSpPr>
            <p:cNvPr id="67" name="object 67"/>
            <p:cNvSpPr/>
            <p:nvPr/>
          </p:nvSpPr>
          <p:spPr>
            <a:xfrm>
              <a:off x="321245" y="6826076"/>
              <a:ext cx="3604260" cy="83820"/>
            </a:xfrm>
            <a:custGeom>
              <a:avLst/>
              <a:gdLst/>
              <a:ahLst/>
              <a:cxnLst/>
              <a:rect l="l" t="t" r="r" b="b"/>
              <a:pathLst>
                <a:path w="3604260" h="83820">
                  <a:moveTo>
                    <a:pt x="3567748" y="83380"/>
                  </a:moveTo>
                  <a:lnTo>
                    <a:pt x="36161" y="83380"/>
                  </a:lnTo>
                  <a:lnTo>
                    <a:pt x="30843" y="82322"/>
                  </a:lnTo>
                  <a:lnTo>
                    <a:pt x="1057" y="52536"/>
                  </a:lnTo>
                  <a:lnTo>
                    <a:pt x="0" y="47218"/>
                  </a:lnTo>
                  <a:lnTo>
                    <a:pt x="0" y="41690"/>
                  </a:lnTo>
                  <a:lnTo>
                    <a:pt x="0" y="36161"/>
                  </a:lnTo>
                  <a:lnTo>
                    <a:pt x="30843" y="1057"/>
                  </a:lnTo>
                  <a:lnTo>
                    <a:pt x="36161" y="0"/>
                  </a:lnTo>
                  <a:lnTo>
                    <a:pt x="3567748" y="0"/>
                  </a:lnTo>
                  <a:lnTo>
                    <a:pt x="3602852" y="30843"/>
                  </a:lnTo>
                  <a:lnTo>
                    <a:pt x="3603909" y="36161"/>
                  </a:lnTo>
                  <a:lnTo>
                    <a:pt x="3603909" y="47218"/>
                  </a:lnTo>
                  <a:lnTo>
                    <a:pt x="3573066" y="82322"/>
                  </a:lnTo>
                  <a:lnTo>
                    <a:pt x="3567748" y="83380"/>
                  </a:lnTo>
                  <a:close/>
                </a:path>
              </a:pathLst>
            </a:custGeom>
            <a:solidFill>
              <a:srgbClr val="FFFFFF">
                <a:alpha val="50000"/>
              </a:srgbClr>
            </a:solidFill>
          </p:spPr>
          <p:txBody>
            <a:bodyPr wrap="square" lIns="0" tIns="0" rIns="0" bIns="0" rtlCol="0"/>
            <a:lstStyle/>
            <a:p>
              <a:endParaRPr sz="1688"/>
            </a:p>
          </p:txBody>
        </p:sp>
        <p:sp>
          <p:nvSpPr>
            <p:cNvPr id="68" name="object 68"/>
            <p:cNvSpPr/>
            <p:nvPr/>
          </p:nvSpPr>
          <p:spPr>
            <a:xfrm>
              <a:off x="325877" y="6830708"/>
              <a:ext cx="2649855" cy="74295"/>
            </a:xfrm>
            <a:custGeom>
              <a:avLst/>
              <a:gdLst/>
              <a:ahLst/>
              <a:cxnLst/>
              <a:rect l="l" t="t" r="r" b="b"/>
              <a:pathLst>
                <a:path w="2649855" h="74295">
                  <a:moveTo>
                    <a:pt x="2617517" y="74116"/>
                  </a:moveTo>
                  <a:lnTo>
                    <a:pt x="32143" y="74116"/>
                  </a:lnTo>
                  <a:lnTo>
                    <a:pt x="27416" y="73176"/>
                  </a:lnTo>
                  <a:lnTo>
                    <a:pt x="0" y="41972"/>
                  </a:lnTo>
                  <a:lnTo>
                    <a:pt x="0" y="37058"/>
                  </a:lnTo>
                  <a:lnTo>
                    <a:pt x="0" y="32143"/>
                  </a:lnTo>
                  <a:lnTo>
                    <a:pt x="27416" y="940"/>
                  </a:lnTo>
                  <a:lnTo>
                    <a:pt x="32143" y="0"/>
                  </a:lnTo>
                  <a:lnTo>
                    <a:pt x="2617517" y="0"/>
                  </a:lnTo>
                  <a:lnTo>
                    <a:pt x="2648720" y="27416"/>
                  </a:lnTo>
                  <a:lnTo>
                    <a:pt x="2649661" y="32143"/>
                  </a:lnTo>
                  <a:lnTo>
                    <a:pt x="2649661" y="41972"/>
                  </a:lnTo>
                  <a:lnTo>
                    <a:pt x="2622244" y="73176"/>
                  </a:lnTo>
                  <a:lnTo>
                    <a:pt x="2617517" y="74116"/>
                  </a:lnTo>
                  <a:close/>
                </a:path>
              </a:pathLst>
            </a:custGeom>
            <a:solidFill>
              <a:srgbClr val="605D5C">
                <a:alpha val="50000"/>
              </a:srgbClr>
            </a:solidFill>
          </p:spPr>
          <p:txBody>
            <a:bodyPr wrap="square" lIns="0" tIns="0" rIns="0" bIns="0" rtlCol="0"/>
            <a:lstStyle/>
            <a:p>
              <a:endParaRPr sz="1688"/>
            </a:p>
          </p:txBody>
        </p:sp>
        <p:sp>
          <p:nvSpPr>
            <p:cNvPr id="69" name="object 69"/>
            <p:cNvSpPr/>
            <p:nvPr/>
          </p:nvSpPr>
          <p:spPr>
            <a:xfrm>
              <a:off x="325877" y="6830708"/>
              <a:ext cx="2649855" cy="74295"/>
            </a:xfrm>
            <a:custGeom>
              <a:avLst/>
              <a:gdLst/>
              <a:ahLst/>
              <a:cxnLst/>
              <a:rect l="l" t="t" r="r" b="b"/>
              <a:pathLst>
                <a:path w="2649855" h="74295">
                  <a:moveTo>
                    <a:pt x="0" y="37058"/>
                  </a:moveTo>
                  <a:lnTo>
                    <a:pt x="0" y="32143"/>
                  </a:lnTo>
                  <a:lnTo>
                    <a:pt x="940" y="27416"/>
                  </a:lnTo>
                  <a:lnTo>
                    <a:pt x="2820" y="22876"/>
                  </a:lnTo>
                  <a:lnTo>
                    <a:pt x="4701" y="18336"/>
                  </a:lnTo>
                  <a:lnTo>
                    <a:pt x="7379" y="14328"/>
                  </a:lnTo>
                  <a:lnTo>
                    <a:pt x="10854" y="10854"/>
                  </a:lnTo>
                  <a:lnTo>
                    <a:pt x="14328" y="7379"/>
                  </a:lnTo>
                  <a:lnTo>
                    <a:pt x="18336" y="4701"/>
                  </a:lnTo>
                  <a:lnTo>
                    <a:pt x="22876" y="2820"/>
                  </a:lnTo>
                  <a:lnTo>
                    <a:pt x="27416" y="940"/>
                  </a:lnTo>
                  <a:lnTo>
                    <a:pt x="32143" y="0"/>
                  </a:lnTo>
                  <a:lnTo>
                    <a:pt x="37058" y="0"/>
                  </a:lnTo>
                  <a:lnTo>
                    <a:pt x="2612603" y="0"/>
                  </a:lnTo>
                  <a:lnTo>
                    <a:pt x="2617517" y="0"/>
                  </a:lnTo>
                  <a:lnTo>
                    <a:pt x="2622244" y="940"/>
                  </a:lnTo>
                  <a:lnTo>
                    <a:pt x="2626784" y="2820"/>
                  </a:lnTo>
                  <a:lnTo>
                    <a:pt x="2631324" y="4701"/>
                  </a:lnTo>
                  <a:lnTo>
                    <a:pt x="2646840" y="22876"/>
                  </a:lnTo>
                  <a:lnTo>
                    <a:pt x="2648720" y="27416"/>
                  </a:lnTo>
                  <a:lnTo>
                    <a:pt x="2649661" y="32143"/>
                  </a:lnTo>
                  <a:lnTo>
                    <a:pt x="2649661" y="37058"/>
                  </a:lnTo>
                  <a:lnTo>
                    <a:pt x="2649661" y="41972"/>
                  </a:lnTo>
                  <a:lnTo>
                    <a:pt x="2648720" y="46699"/>
                  </a:lnTo>
                  <a:lnTo>
                    <a:pt x="2646840" y="51239"/>
                  </a:lnTo>
                  <a:lnTo>
                    <a:pt x="2644959" y="55779"/>
                  </a:lnTo>
                  <a:lnTo>
                    <a:pt x="2626784" y="71295"/>
                  </a:lnTo>
                  <a:lnTo>
                    <a:pt x="2622244" y="73176"/>
                  </a:lnTo>
                  <a:lnTo>
                    <a:pt x="2617517" y="74116"/>
                  </a:lnTo>
                  <a:lnTo>
                    <a:pt x="2612603" y="74116"/>
                  </a:lnTo>
                  <a:lnTo>
                    <a:pt x="37058" y="74116"/>
                  </a:lnTo>
                  <a:lnTo>
                    <a:pt x="2820" y="51239"/>
                  </a:lnTo>
                  <a:lnTo>
                    <a:pt x="0" y="41972"/>
                  </a:lnTo>
                  <a:lnTo>
                    <a:pt x="0" y="37058"/>
                  </a:lnTo>
                  <a:close/>
                </a:path>
              </a:pathLst>
            </a:custGeom>
            <a:ln w="9264">
              <a:solidFill>
                <a:srgbClr val="FFFFFF"/>
              </a:solidFill>
            </a:ln>
          </p:spPr>
          <p:txBody>
            <a:bodyPr wrap="square" lIns="0" tIns="0" rIns="0" bIns="0" rtlCol="0"/>
            <a:lstStyle/>
            <a:p>
              <a:endParaRPr sz="1688"/>
            </a:p>
          </p:txBody>
        </p:sp>
        <p:sp>
          <p:nvSpPr>
            <p:cNvPr id="70" name="object 70"/>
            <p:cNvSpPr/>
            <p:nvPr/>
          </p:nvSpPr>
          <p:spPr>
            <a:xfrm>
              <a:off x="9053084" y="4792507"/>
              <a:ext cx="3020695" cy="2195830"/>
            </a:xfrm>
            <a:custGeom>
              <a:avLst/>
              <a:gdLst/>
              <a:ahLst/>
              <a:cxnLst/>
              <a:rect l="l" t="t" r="r" b="b"/>
              <a:pathLst>
                <a:path w="3020695" h="2195829">
                  <a:moveTo>
                    <a:pt x="3000153" y="2195698"/>
                  </a:moveTo>
                  <a:lnTo>
                    <a:pt x="20089" y="2195698"/>
                  </a:lnTo>
                  <a:lnTo>
                    <a:pt x="17135" y="2195110"/>
                  </a:lnTo>
                  <a:lnTo>
                    <a:pt x="0" y="2175608"/>
                  </a:lnTo>
                  <a:lnTo>
                    <a:pt x="0" y="2172537"/>
                  </a:lnTo>
                  <a:lnTo>
                    <a:pt x="0" y="20089"/>
                  </a:lnTo>
                  <a:lnTo>
                    <a:pt x="20089" y="0"/>
                  </a:lnTo>
                  <a:lnTo>
                    <a:pt x="3000153" y="0"/>
                  </a:lnTo>
                  <a:lnTo>
                    <a:pt x="3020243" y="20089"/>
                  </a:lnTo>
                  <a:lnTo>
                    <a:pt x="3020243" y="2175608"/>
                  </a:lnTo>
                  <a:lnTo>
                    <a:pt x="3003107" y="2195110"/>
                  </a:lnTo>
                  <a:lnTo>
                    <a:pt x="3000153" y="2195698"/>
                  </a:lnTo>
                  <a:close/>
                </a:path>
              </a:pathLst>
            </a:custGeom>
            <a:solidFill>
              <a:srgbClr val="EFB4B9"/>
            </a:solidFill>
          </p:spPr>
          <p:txBody>
            <a:bodyPr wrap="square" lIns="0" tIns="0" rIns="0" bIns="0" rtlCol="0"/>
            <a:lstStyle/>
            <a:p>
              <a:endParaRPr sz="1688"/>
            </a:p>
          </p:txBody>
        </p:sp>
        <p:sp>
          <p:nvSpPr>
            <p:cNvPr id="71" name="object 71"/>
            <p:cNvSpPr/>
            <p:nvPr/>
          </p:nvSpPr>
          <p:spPr>
            <a:xfrm>
              <a:off x="9053084" y="4792507"/>
              <a:ext cx="3020695" cy="2195830"/>
            </a:xfrm>
            <a:custGeom>
              <a:avLst/>
              <a:gdLst/>
              <a:ahLst/>
              <a:cxnLst/>
              <a:rect l="l" t="t" r="r" b="b"/>
              <a:pathLst>
                <a:path w="3020695" h="2195829">
                  <a:moveTo>
                    <a:pt x="0" y="2172537"/>
                  </a:moveTo>
                  <a:lnTo>
                    <a:pt x="0" y="23161"/>
                  </a:lnTo>
                  <a:lnTo>
                    <a:pt x="0" y="20089"/>
                  </a:lnTo>
                  <a:lnTo>
                    <a:pt x="587" y="17135"/>
                  </a:lnTo>
                  <a:lnTo>
                    <a:pt x="1763" y="14297"/>
                  </a:lnTo>
                  <a:lnTo>
                    <a:pt x="2938" y="11460"/>
                  </a:lnTo>
                  <a:lnTo>
                    <a:pt x="4612" y="8955"/>
                  </a:lnTo>
                  <a:lnTo>
                    <a:pt x="20089" y="0"/>
                  </a:lnTo>
                  <a:lnTo>
                    <a:pt x="23161" y="0"/>
                  </a:lnTo>
                  <a:lnTo>
                    <a:pt x="2997082" y="0"/>
                  </a:lnTo>
                  <a:lnTo>
                    <a:pt x="3000153" y="0"/>
                  </a:lnTo>
                  <a:lnTo>
                    <a:pt x="3003107" y="587"/>
                  </a:lnTo>
                  <a:lnTo>
                    <a:pt x="3005944" y="1763"/>
                  </a:lnTo>
                  <a:lnTo>
                    <a:pt x="3008782" y="2938"/>
                  </a:lnTo>
                  <a:lnTo>
                    <a:pt x="3018480" y="14297"/>
                  </a:lnTo>
                  <a:lnTo>
                    <a:pt x="3019655" y="17135"/>
                  </a:lnTo>
                  <a:lnTo>
                    <a:pt x="3020243" y="20089"/>
                  </a:lnTo>
                  <a:lnTo>
                    <a:pt x="3020243" y="23161"/>
                  </a:lnTo>
                  <a:lnTo>
                    <a:pt x="3020243" y="2172537"/>
                  </a:lnTo>
                  <a:lnTo>
                    <a:pt x="3005944" y="2193935"/>
                  </a:lnTo>
                  <a:lnTo>
                    <a:pt x="3003107" y="2195110"/>
                  </a:lnTo>
                  <a:lnTo>
                    <a:pt x="3000153" y="2195698"/>
                  </a:lnTo>
                  <a:lnTo>
                    <a:pt x="2997082" y="2195698"/>
                  </a:lnTo>
                  <a:lnTo>
                    <a:pt x="23161" y="2195698"/>
                  </a:lnTo>
                  <a:lnTo>
                    <a:pt x="0" y="2175608"/>
                  </a:lnTo>
                  <a:lnTo>
                    <a:pt x="0" y="2172537"/>
                  </a:lnTo>
                  <a:close/>
                </a:path>
              </a:pathLst>
            </a:custGeom>
            <a:ln w="27793">
              <a:solidFill>
                <a:srgbClr val="000000"/>
              </a:solidFill>
            </a:ln>
          </p:spPr>
          <p:txBody>
            <a:bodyPr wrap="square" lIns="0" tIns="0" rIns="0" bIns="0" rtlCol="0"/>
            <a:lstStyle/>
            <a:p>
              <a:endParaRPr sz="1688"/>
            </a:p>
          </p:txBody>
        </p:sp>
        <p:sp>
          <p:nvSpPr>
            <p:cNvPr id="72" name="object 72"/>
            <p:cNvSpPr/>
            <p:nvPr/>
          </p:nvSpPr>
          <p:spPr>
            <a:xfrm>
              <a:off x="9066975" y="4806556"/>
              <a:ext cx="2992755" cy="259079"/>
            </a:xfrm>
            <a:custGeom>
              <a:avLst/>
              <a:gdLst/>
              <a:ahLst/>
              <a:cxnLst/>
              <a:rect l="l" t="t" r="r" b="b"/>
              <a:pathLst>
                <a:path w="2992754" h="259079">
                  <a:moveTo>
                    <a:pt x="2992450" y="2540"/>
                  </a:moveTo>
                  <a:lnTo>
                    <a:pt x="2990773" y="2540"/>
                  </a:lnTo>
                  <a:lnTo>
                    <a:pt x="2990773" y="0"/>
                  </a:lnTo>
                  <a:lnTo>
                    <a:pt x="1676" y="0"/>
                  </a:lnTo>
                  <a:lnTo>
                    <a:pt x="1676" y="2540"/>
                  </a:lnTo>
                  <a:lnTo>
                    <a:pt x="0" y="2540"/>
                  </a:lnTo>
                  <a:lnTo>
                    <a:pt x="0" y="259080"/>
                  </a:lnTo>
                  <a:lnTo>
                    <a:pt x="2992450" y="259080"/>
                  </a:lnTo>
                  <a:lnTo>
                    <a:pt x="2992450" y="2540"/>
                  </a:lnTo>
                  <a:close/>
                </a:path>
              </a:pathLst>
            </a:custGeom>
            <a:solidFill>
              <a:srgbClr val="609840"/>
            </a:solidFill>
          </p:spPr>
          <p:txBody>
            <a:bodyPr wrap="square" lIns="0" tIns="0" rIns="0" bIns="0" rtlCol="0"/>
            <a:lstStyle/>
            <a:p>
              <a:endParaRPr sz="1688"/>
            </a:p>
          </p:txBody>
        </p:sp>
      </p:grpSp>
      <p:sp>
        <p:nvSpPr>
          <p:cNvPr id="73" name="object 73"/>
          <p:cNvSpPr txBox="1"/>
          <p:nvPr/>
        </p:nvSpPr>
        <p:spPr>
          <a:xfrm>
            <a:off x="9113237" y="4523107"/>
            <a:ext cx="1965127" cy="208022"/>
          </a:xfrm>
          <a:prstGeom prst="rect">
            <a:avLst/>
          </a:prstGeom>
        </p:spPr>
        <p:txBody>
          <a:bodyPr vert="horz" wrap="square" lIns="0" tIns="13097" rIns="0" bIns="0" rtlCol="0">
            <a:spAutoFit/>
          </a:bodyPr>
          <a:lstStyle/>
          <a:p>
            <a:pPr marL="11906">
              <a:spcBef>
                <a:spcPts val="103"/>
              </a:spcBef>
            </a:pPr>
            <a:r>
              <a:rPr sz="1266" b="1" dirty="0">
                <a:solidFill>
                  <a:srgbClr val="FFFFFF"/>
                </a:solidFill>
                <a:latin typeface="Segoe UI"/>
                <a:cs typeface="Segoe UI"/>
              </a:rPr>
              <a:t>Count</a:t>
            </a:r>
            <a:r>
              <a:rPr sz="1266" b="1" spc="-5" dirty="0">
                <a:solidFill>
                  <a:srgbClr val="FFFFFF"/>
                </a:solidFill>
                <a:latin typeface="Segoe UI"/>
                <a:cs typeface="Segoe UI"/>
              </a:rPr>
              <a:t> </a:t>
            </a:r>
            <a:r>
              <a:rPr sz="1266" b="1" dirty="0">
                <a:solidFill>
                  <a:srgbClr val="FFFFFF"/>
                </a:solidFill>
                <a:latin typeface="Segoe UI"/>
                <a:cs typeface="Segoe UI"/>
              </a:rPr>
              <a:t>of</a:t>
            </a:r>
            <a:r>
              <a:rPr sz="1266" b="1" spc="-5" dirty="0">
                <a:solidFill>
                  <a:srgbClr val="FFFFFF"/>
                </a:solidFill>
                <a:latin typeface="Segoe UI"/>
                <a:cs typeface="Segoe UI"/>
              </a:rPr>
              <a:t> </a:t>
            </a:r>
            <a:r>
              <a:rPr sz="1266" b="1" dirty="0">
                <a:solidFill>
                  <a:srgbClr val="FFFFFF"/>
                </a:solidFill>
                <a:latin typeface="Segoe UI"/>
                <a:cs typeface="Segoe UI"/>
              </a:rPr>
              <a:t>Attrition by</a:t>
            </a:r>
            <a:r>
              <a:rPr sz="1266" b="1" spc="-5" dirty="0">
                <a:solidFill>
                  <a:srgbClr val="FFFFFF"/>
                </a:solidFill>
                <a:latin typeface="Segoe UI"/>
                <a:cs typeface="Segoe UI"/>
              </a:rPr>
              <a:t> </a:t>
            </a:r>
            <a:r>
              <a:rPr sz="1266" b="1" spc="-23" dirty="0">
                <a:solidFill>
                  <a:srgbClr val="FFFFFF"/>
                </a:solidFill>
                <a:latin typeface="Segoe UI"/>
                <a:cs typeface="Segoe UI"/>
              </a:rPr>
              <a:t>Age</a:t>
            </a:r>
            <a:endParaRPr sz="1266">
              <a:latin typeface="Segoe UI"/>
              <a:cs typeface="Segoe UI"/>
            </a:endParaRPr>
          </a:p>
        </p:txBody>
      </p:sp>
      <p:grpSp>
        <p:nvGrpSpPr>
          <p:cNvPr id="74" name="object 74"/>
          <p:cNvGrpSpPr/>
          <p:nvPr/>
        </p:nvGrpSpPr>
        <p:grpSpPr>
          <a:xfrm>
            <a:off x="8666982" y="4749198"/>
            <a:ext cx="2805708" cy="1446609"/>
            <a:chOff x="9066980" y="5065811"/>
            <a:chExt cx="2992755" cy="1543050"/>
          </a:xfrm>
        </p:grpSpPr>
        <p:sp>
          <p:nvSpPr>
            <p:cNvPr id="75" name="object 75"/>
            <p:cNvSpPr/>
            <p:nvPr/>
          </p:nvSpPr>
          <p:spPr>
            <a:xfrm>
              <a:off x="9066980" y="5065811"/>
              <a:ext cx="2992755" cy="9525"/>
            </a:xfrm>
            <a:custGeom>
              <a:avLst/>
              <a:gdLst/>
              <a:ahLst/>
              <a:cxnLst/>
              <a:rect l="l" t="t" r="r" b="b"/>
              <a:pathLst>
                <a:path w="2992754" h="9525">
                  <a:moveTo>
                    <a:pt x="2992449" y="9264"/>
                  </a:moveTo>
                  <a:lnTo>
                    <a:pt x="0" y="9264"/>
                  </a:lnTo>
                  <a:lnTo>
                    <a:pt x="0" y="0"/>
                  </a:lnTo>
                  <a:lnTo>
                    <a:pt x="2992449" y="0"/>
                  </a:lnTo>
                  <a:lnTo>
                    <a:pt x="2992449" y="9264"/>
                  </a:lnTo>
                  <a:close/>
                </a:path>
              </a:pathLst>
            </a:custGeom>
            <a:solidFill>
              <a:srgbClr val="605D5C"/>
            </a:solidFill>
          </p:spPr>
          <p:txBody>
            <a:bodyPr wrap="square" lIns="0" tIns="0" rIns="0" bIns="0" rtlCol="0"/>
            <a:lstStyle/>
            <a:p>
              <a:endParaRPr sz="1688"/>
            </a:p>
          </p:txBody>
        </p:sp>
        <p:sp>
          <p:nvSpPr>
            <p:cNvPr id="76" name="object 76"/>
            <p:cNvSpPr/>
            <p:nvPr/>
          </p:nvSpPr>
          <p:spPr>
            <a:xfrm>
              <a:off x="9514446" y="5846686"/>
              <a:ext cx="2418080" cy="757555"/>
            </a:xfrm>
            <a:custGeom>
              <a:avLst/>
              <a:gdLst/>
              <a:ahLst/>
              <a:cxnLst/>
              <a:rect l="l" t="t" r="r" b="b"/>
              <a:pathLst>
                <a:path w="2418079" h="757554">
                  <a:moveTo>
                    <a:pt x="9271" y="751141"/>
                  </a:moveTo>
                  <a:lnTo>
                    <a:pt x="8813" y="750049"/>
                  </a:lnTo>
                  <a:lnTo>
                    <a:pt x="7010" y="748233"/>
                  </a:lnTo>
                  <a:lnTo>
                    <a:pt x="5918" y="747788"/>
                  </a:lnTo>
                  <a:lnTo>
                    <a:pt x="3365" y="747788"/>
                  </a:lnTo>
                  <a:lnTo>
                    <a:pt x="2273" y="748233"/>
                  </a:lnTo>
                  <a:lnTo>
                    <a:pt x="457" y="750049"/>
                  </a:lnTo>
                  <a:lnTo>
                    <a:pt x="0" y="751141"/>
                  </a:lnTo>
                  <a:lnTo>
                    <a:pt x="0" y="753694"/>
                  </a:lnTo>
                  <a:lnTo>
                    <a:pt x="457" y="754786"/>
                  </a:lnTo>
                  <a:lnTo>
                    <a:pt x="2273" y="756589"/>
                  </a:lnTo>
                  <a:lnTo>
                    <a:pt x="3365" y="757047"/>
                  </a:lnTo>
                  <a:lnTo>
                    <a:pt x="5918" y="757047"/>
                  </a:lnTo>
                  <a:lnTo>
                    <a:pt x="7010" y="756589"/>
                  </a:lnTo>
                  <a:lnTo>
                    <a:pt x="8813" y="754786"/>
                  </a:lnTo>
                  <a:lnTo>
                    <a:pt x="9271" y="753694"/>
                  </a:lnTo>
                  <a:lnTo>
                    <a:pt x="9271" y="751141"/>
                  </a:lnTo>
                  <a:close/>
                </a:path>
                <a:path w="2418079" h="757554">
                  <a:moveTo>
                    <a:pt x="9271" y="3352"/>
                  </a:moveTo>
                  <a:lnTo>
                    <a:pt x="8813" y="2260"/>
                  </a:lnTo>
                  <a:lnTo>
                    <a:pt x="7010" y="444"/>
                  </a:lnTo>
                  <a:lnTo>
                    <a:pt x="5918" y="0"/>
                  </a:lnTo>
                  <a:lnTo>
                    <a:pt x="3365" y="0"/>
                  </a:lnTo>
                  <a:lnTo>
                    <a:pt x="2273" y="444"/>
                  </a:lnTo>
                  <a:lnTo>
                    <a:pt x="457" y="2260"/>
                  </a:lnTo>
                  <a:lnTo>
                    <a:pt x="0" y="3352"/>
                  </a:lnTo>
                  <a:lnTo>
                    <a:pt x="0" y="5905"/>
                  </a:lnTo>
                  <a:lnTo>
                    <a:pt x="457" y="6997"/>
                  </a:lnTo>
                  <a:lnTo>
                    <a:pt x="2273" y="8801"/>
                  </a:lnTo>
                  <a:lnTo>
                    <a:pt x="3365" y="9258"/>
                  </a:lnTo>
                  <a:lnTo>
                    <a:pt x="5918" y="9258"/>
                  </a:lnTo>
                  <a:lnTo>
                    <a:pt x="7010" y="8801"/>
                  </a:lnTo>
                  <a:lnTo>
                    <a:pt x="8813" y="6997"/>
                  </a:lnTo>
                  <a:lnTo>
                    <a:pt x="9271" y="5905"/>
                  </a:lnTo>
                  <a:lnTo>
                    <a:pt x="9271" y="3352"/>
                  </a:lnTo>
                  <a:close/>
                </a:path>
                <a:path w="2418079" h="757554">
                  <a:moveTo>
                    <a:pt x="55587" y="751141"/>
                  </a:moveTo>
                  <a:lnTo>
                    <a:pt x="55143" y="750049"/>
                  </a:lnTo>
                  <a:lnTo>
                    <a:pt x="53327" y="748233"/>
                  </a:lnTo>
                  <a:lnTo>
                    <a:pt x="52235" y="747788"/>
                  </a:lnTo>
                  <a:lnTo>
                    <a:pt x="49682" y="747788"/>
                  </a:lnTo>
                  <a:lnTo>
                    <a:pt x="48590" y="748233"/>
                  </a:lnTo>
                  <a:lnTo>
                    <a:pt x="46786" y="750049"/>
                  </a:lnTo>
                  <a:lnTo>
                    <a:pt x="46329" y="751141"/>
                  </a:lnTo>
                  <a:lnTo>
                    <a:pt x="46329" y="753694"/>
                  </a:lnTo>
                  <a:lnTo>
                    <a:pt x="46786" y="754786"/>
                  </a:lnTo>
                  <a:lnTo>
                    <a:pt x="48590" y="756589"/>
                  </a:lnTo>
                  <a:lnTo>
                    <a:pt x="49682" y="757047"/>
                  </a:lnTo>
                  <a:lnTo>
                    <a:pt x="52235" y="757047"/>
                  </a:lnTo>
                  <a:lnTo>
                    <a:pt x="53327" y="756589"/>
                  </a:lnTo>
                  <a:lnTo>
                    <a:pt x="55143" y="754786"/>
                  </a:lnTo>
                  <a:lnTo>
                    <a:pt x="55587" y="753694"/>
                  </a:lnTo>
                  <a:lnTo>
                    <a:pt x="55587" y="751141"/>
                  </a:lnTo>
                  <a:close/>
                </a:path>
                <a:path w="2418079" h="757554">
                  <a:moveTo>
                    <a:pt x="55587" y="3352"/>
                  </a:moveTo>
                  <a:lnTo>
                    <a:pt x="55143" y="2260"/>
                  </a:lnTo>
                  <a:lnTo>
                    <a:pt x="53327" y="444"/>
                  </a:lnTo>
                  <a:lnTo>
                    <a:pt x="52235" y="0"/>
                  </a:lnTo>
                  <a:lnTo>
                    <a:pt x="49682" y="0"/>
                  </a:lnTo>
                  <a:lnTo>
                    <a:pt x="48590" y="444"/>
                  </a:lnTo>
                  <a:lnTo>
                    <a:pt x="46786" y="2260"/>
                  </a:lnTo>
                  <a:lnTo>
                    <a:pt x="46329" y="3352"/>
                  </a:lnTo>
                  <a:lnTo>
                    <a:pt x="46329" y="5905"/>
                  </a:lnTo>
                  <a:lnTo>
                    <a:pt x="46786" y="6997"/>
                  </a:lnTo>
                  <a:lnTo>
                    <a:pt x="48590" y="8801"/>
                  </a:lnTo>
                  <a:lnTo>
                    <a:pt x="49682" y="9258"/>
                  </a:lnTo>
                  <a:lnTo>
                    <a:pt x="52235" y="9258"/>
                  </a:lnTo>
                  <a:lnTo>
                    <a:pt x="53327" y="8801"/>
                  </a:lnTo>
                  <a:lnTo>
                    <a:pt x="55143" y="6997"/>
                  </a:lnTo>
                  <a:lnTo>
                    <a:pt x="55587" y="5905"/>
                  </a:lnTo>
                  <a:lnTo>
                    <a:pt x="55587" y="3352"/>
                  </a:lnTo>
                  <a:close/>
                </a:path>
                <a:path w="2418079" h="757554">
                  <a:moveTo>
                    <a:pt x="101917" y="751141"/>
                  </a:moveTo>
                  <a:lnTo>
                    <a:pt x="101460" y="750049"/>
                  </a:lnTo>
                  <a:lnTo>
                    <a:pt x="99656" y="748233"/>
                  </a:lnTo>
                  <a:lnTo>
                    <a:pt x="98564" y="747788"/>
                  </a:lnTo>
                  <a:lnTo>
                    <a:pt x="95999" y="747788"/>
                  </a:lnTo>
                  <a:lnTo>
                    <a:pt x="94907" y="748233"/>
                  </a:lnTo>
                  <a:lnTo>
                    <a:pt x="93103" y="750049"/>
                  </a:lnTo>
                  <a:lnTo>
                    <a:pt x="92646" y="751141"/>
                  </a:lnTo>
                  <a:lnTo>
                    <a:pt x="92646" y="753694"/>
                  </a:lnTo>
                  <a:lnTo>
                    <a:pt x="93103" y="754786"/>
                  </a:lnTo>
                  <a:lnTo>
                    <a:pt x="94907" y="756589"/>
                  </a:lnTo>
                  <a:lnTo>
                    <a:pt x="95999" y="757047"/>
                  </a:lnTo>
                  <a:lnTo>
                    <a:pt x="98564" y="757047"/>
                  </a:lnTo>
                  <a:lnTo>
                    <a:pt x="99656" y="756589"/>
                  </a:lnTo>
                  <a:lnTo>
                    <a:pt x="101460" y="754786"/>
                  </a:lnTo>
                  <a:lnTo>
                    <a:pt x="101917" y="753694"/>
                  </a:lnTo>
                  <a:lnTo>
                    <a:pt x="101917" y="751141"/>
                  </a:lnTo>
                  <a:close/>
                </a:path>
                <a:path w="2418079" h="757554">
                  <a:moveTo>
                    <a:pt x="101917" y="3352"/>
                  </a:moveTo>
                  <a:lnTo>
                    <a:pt x="101460" y="2260"/>
                  </a:lnTo>
                  <a:lnTo>
                    <a:pt x="99656" y="444"/>
                  </a:lnTo>
                  <a:lnTo>
                    <a:pt x="98564" y="0"/>
                  </a:lnTo>
                  <a:lnTo>
                    <a:pt x="95999" y="0"/>
                  </a:lnTo>
                  <a:lnTo>
                    <a:pt x="94907" y="444"/>
                  </a:lnTo>
                  <a:lnTo>
                    <a:pt x="93103" y="2260"/>
                  </a:lnTo>
                  <a:lnTo>
                    <a:pt x="92646" y="3352"/>
                  </a:lnTo>
                  <a:lnTo>
                    <a:pt x="92646" y="5905"/>
                  </a:lnTo>
                  <a:lnTo>
                    <a:pt x="93103" y="6997"/>
                  </a:lnTo>
                  <a:lnTo>
                    <a:pt x="94907" y="8801"/>
                  </a:lnTo>
                  <a:lnTo>
                    <a:pt x="95999" y="9258"/>
                  </a:lnTo>
                  <a:lnTo>
                    <a:pt x="98564" y="9258"/>
                  </a:lnTo>
                  <a:lnTo>
                    <a:pt x="99656" y="8801"/>
                  </a:lnTo>
                  <a:lnTo>
                    <a:pt x="101460" y="6997"/>
                  </a:lnTo>
                  <a:lnTo>
                    <a:pt x="101917" y="5905"/>
                  </a:lnTo>
                  <a:lnTo>
                    <a:pt x="101917" y="3352"/>
                  </a:lnTo>
                  <a:close/>
                </a:path>
                <a:path w="2418079" h="757554">
                  <a:moveTo>
                    <a:pt x="148234" y="751141"/>
                  </a:moveTo>
                  <a:lnTo>
                    <a:pt x="147789" y="750049"/>
                  </a:lnTo>
                  <a:lnTo>
                    <a:pt x="145973" y="748233"/>
                  </a:lnTo>
                  <a:lnTo>
                    <a:pt x="144881" y="747788"/>
                  </a:lnTo>
                  <a:lnTo>
                    <a:pt x="142328" y="747788"/>
                  </a:lnTo>
                  <a:lnTo>
                    <a:pt x="141236" y="748233"/>
                  </a:lnTo>
                  <a:lnTo>
                    <a:pt x="139420" y="750049"/>
                  </a:lnTo>
                  <a:lnTo>
                    <a:pt x="138976" y="751141"/>
                  </a:lnTo>
                  <a:lnTo>
                    <a:pt x="138976" y="753694"/>
                  </a:lnTo>
                  <a:lnTo>
                    <a:pt x="139420" y="754786"/>
                  </a:lnTo>
                  <a:lnTo>
                    <a:pt x="141236" y="756589"/>
                  </a:lnTo>
                  <a:lnTo>
                    <a:pt x="142328" y="757047"/>
                  </a:lnTo>
                  <a:lnTo>
                    <a:pt x="144881" y="757047"/>
                  </a:lnTo>
                  <a:lnTo>
                    <a:pt x="145973" y="756589"/>
                  </a:lnTo>
                  <a:lnTo>
                    <a:pt x="147789" y="754786"/>
                  </a:lnTo>
                  <a:lnTo>
                    <a:pt x="148234" y="753694"/>
                  </a:lnTo>
                  <a:lnTo>
                    <a:pt x="148234" y="751141"/>
                  </a:lnTo>
                  <a:close/>
                </a:path>
                <a:path w="2418079" h="757554">
                  <a:moveTo>
                    <a:pt x="148234" y="3352"/>
                  </a:moveTo>
                  <a:lnTo>
                    <a:pt x="147789" y="2260"/>
                  </a:lnTo>
                  <a:lnTo>
                    <a:pt x="145973" y="444"/>
                  </a:lnTo>
                  <a:lnTo>
                    <a:pt x="144881" y="0"/>
                  </a:lnTo>
                  <a:lnTo>
                    <a:pt x="142328" y="0"/>
                  </a:lnTo>
                  <a:lnTo>
                    <a:pt x="141236" y="444"/>
                  </a:lnTo>
                  <a:lnTo>
                    <a:pt x="139420" y="2260"/>
                  </a:lnTo>
                  <a:lnTo>
                    <a:pt x="138976" y="3352"/>
                  </a:lnTo>
                  <a:lnTo>
                    <a:pt x="138976" y="5905"/>
                  </a:lnTo>
                  <a:lnTo>
                    <a:pt x="139420" y="6997"/>
                  </a:lnTo>
                  <a:lnTo>
                    <a:pt x="141236" y="8801"/>
                  </a:lnTo>
                  <a:lnTo>
                    <a:pt x="142328" y="9258"/>
                  </a:lnTo>
                  <a:lnTo>
                    <a:pt x="144881" y="9258"/>
                  </a:lnTo>
                  <a:lnTo>
                    <a:pt x="145973" y="8801"/>
                  </a:lnTo>
                  <a:lnTo>
                    <a:pt x="147789" y="6997"/>
                  </a:lnTo>
                  <a:lnTo>
                    <a:pt x="148234" y="5905"/>
                  </a:lnTo>
                  <a:lnTo>
                    <a:pt x="148234" y="3352"/>
                  </a:lnTo>
                  <a:close/>
                </a:path>
                <a:path w="2418079" h="757554">
                  <a:moveTo>
                    <a:pt x="194564" y="751141"/>
                  </a:moveTo>
                  <a:lnTo>
                    <a:pt x="194106" y="750049"/>
                  </a:lnTo>
                  <a:lnTo>
                    <a:pt x="192303" y="748233"/>
                  </a:lnTo>
                  <a:lnTo>
                    <a:pt x="191211" y="747788"/>
                  </a:lnTo>
                  <a:lnTo>
                    <a:pt x="188645" y="747788"/>
                  </a:lnTo>
                  <a:lnTo>
                    <a:pt x="187553" y="748233"/>
                  </a:lnTo>
                  <a:lnTo>
                    <a:pt x="185750" y="750049"/>
                  </a:lnTo>
                  <a:lnTo>
                    <a:pt x="185293" y="751141"/>
                  </a:lnTo>
                  <a:lnTo>
                    <a:pt x="185293" y="753694"/>
                  </a:lnTo>
                  <a:lnTo>
                    <a:pt x="185750" y="754786"/>
                  </a:lnTo>
                  <a:lnTo>
                    <a:pt x="187553" y="756589"/>
                  </a:lnTo>
                  <a:lnTo>
                    <a:pt x="188645" y="757047"/>
                  </a:lnTo>
                  <a:lnTo>
                    <a:pt x="191211" y="757047"/>
                  </a:lnTo>
                  <a:lnTo>
                    <a:pt x="192303" y="756589"/>
                  </a:lnTo>
                  <a:lnTo>
                    <a:pt x="194106" y="754786"/>
                  </a:lnTo>
                  <a:lnTo>
                    <a:pt x="194564" y="753694"/>
                  </a:lnTo>
                  <a:lnTo>
                    <a:pt x="194564" y="751141"/>
                  </a:lnTo>
                  <a:close/>
                </a:path>
                <a:path w="2418079" h="757554">
                  <a:moveTo>
                    <a:pt x="194564" y="3352"/>
                  </a:moveTo>
                  <a:lnTo>
                    <a:pt x="194106" y="2260"/>
                  </a:lnTo>
                  <a:lnTo>
                    <a:pt x="192303" y="444"/>
                  </a:lnTo>
                  <a:lnTo>
                    <a:pt x="191211" y="0"/>
                  </a:lnTo>
                  <a:lnTo>
                    <a:pt x="188645" y="0"/>
                  </a:lnTo>
                  <a:lnTo>
                    <a:pt x="187553" y="444"/>
                  </a:lnTo>
                  <a:lnTo>
                    <a:pt x="185750" y="2260"/>
                  </a:lnTo>
                  <a:lnTo>
                    <a:pt x="185293" y="3352"/>
                  </a:lnTo>
                  <a:lnTo>
                    <a:pt x="185293" y="5905"/>
                  </a:lnTo>
                  <a:lnTo>
                    <a:pt x="185750" y="6997"/>
                  </a:lnTo>
                  <a:lnTo>
                    <a:pt x="187553" y="8801"/>
                  </a:lnTo>
                  <a:lnTo>
                    <a:pt x="188645" y="9258"/>
                  </a:lnTo>
                  <a:lnTo>
                    <a:pt x="191211" y="9258"/>
                  </a:lnTo>
                  <a:lnTo>
                    <a:pt x="192303" y="8801"/>
                  </a:lnTo>
                  <a:lnTo>
                    <a:pt x="194106" y="6997"/>
                  </a:lnTo>
                  <a:lnTo>
                    <a:pt x="194564" y="5905"/>
                  </a:lnTo>
                  <a:lnTo>
                    <a:pt x="194564" y="3352"/>
                  </a:lnTo>
                  <a:close/>
                </a:path>
                <a:path w="2418079" h="757554">
                  <a:moveTo>
                    <a:pt x="240880" y="751141"/>
                  </a:moveTo>
                  <a:lnTo>
                    <a:pt x="240436" y="750049"/>
                  </a:lnTo>
                  <a:lnTo>
                    <a:pt x="238620" y="748233"/>
                  </a:lnTo>
                  <a:lnTo>
                    <a:pt x="237528" y="747788"/>
                  </a:lnTo>
                  <a:lnTo>
                    <a:pt x="234975" y="747788"/>
                  </a:lnTo>
                  <a:lnTo>
                    <a:pt x="233883" y="748233"/>
                  </a:lnTo>
                  <a:lnTo>
                    <a:pt x="232067" y="750049"/>
                  </a:lnTo>
                  <a:lnTo>
                    <a:pt x="231622" y="751141"/>
                  </a:lnTo>
                  <a:lnTo>
                    <a:pt x="231622" y="753694"/>
                  </a:lnTo>
                  <a:lnTo>
                    <a:pt x="232067" y="754786"/>
                  </a:lnTo>
                  <a:lnTo>
                    <a:pt x="233883" y="756589"/>
                  </a:lnTo>
                  <a:lnTo>
                    <a:pt x="234975" y="757047"/>
                  </a:lnTo>
                  <a:lnTo>
                    <a:pt x="237528" y="757047"/>
                  </a:lnTo>
                  <a:lnTo>
                    <a:pt x="238620" y="756589"/>
                  </a:lnTo>
                  <a:lnTo>
                    <a:pt x="240436" y="754786"/>
                  </a:lnTo>
                  <a:lnTo>
                    <a:pt x="240880" y="753694"/>
                  </a:lnTo>
                  <a:lnTo>
                    <a:pt x="240880" y="751141"/>
                  </a:lnTo>
                  <a:close/>
                </a:path>
                <a:path w="2418079" h="757554">
                  <a:moveTo>
                    <a:pt x="240880" y="3352"/>
                  </a:moveTo>
                  <a:lnTo>
                    <a:pt x="240436" y="2260"/>
                  </a:lnTo>
                  <a:lnTo>
                    <a:pt x="238620" y="444"/>
                  </a:lnTo>
                  <a:lnTo>
                    <a:pt x="237528" y="0"/>
                  </a:lnTo>
                  <a:lnTo>
                    <a:pt x="234975" y="0"/>
                  </a:lnTo>
                  <a:lnTo>
                    <a:pt x="233883" y="444"/>
                  </a:lnTo>
                  <a:lnTo>
                    <a:pt x="232067" y="2260"/>
                  </a:lnTo>
                  <a:lnTo>
                    <a:pt x="231622" y="3352"/>
                  </a:lnTo>
                  <a:lnTo>
                    <a:pt x="231622" y="5905"/>
                  </a:lnTo>
                  <a:lnTo>
                    <a:pt x="232067" y="6997"/>
                  </a:lnTo>
                  <a:lnTo>
                    <a:pt x="233883" y="8801"/>
                  </a:lnTo>
                  <a:lnTo>
                    <a:pt x="234975" y="9258"/>
                  </a:lnTo>
                  <a:lnTo>
                    <a:pt x="237528" y="9258"/>
                  </a:lnTo>
                  <a:lnTo>
                    <a:pt x="238620" y="8801"/>
                  </a:lnTo>
                  <a:lnTo>
                    <a:pt x="240436" y="6997"/>
                  </a:lnTo>
                  <a:lnTo>
                    <a:pt x="240880" y="5905"/>
                  </a:lnTo>
                  <a:lnTo>
                    <a:pt x="240880" y="3352"/>
                  </a:lnTo>
                  <a:close/>
                </a:path>
                <a:path w="2418079" h="757554">
                  <a:moveTo>
                    <a:pt x="287210" y="751141"/>
                  </a:moveTo>
                  <a:lnTo>
                    <a:pt x="286753" y="750049"/>
                  </a:lnTo>
                  <a:lnTo>
                    <a:pt x="284949" y="748233"/>
                  </a:lnTo>
                  <a:lnTo>
                    <a:pt x="283857" y="747788"/>
                  </a:lnTo>
                  <a:lnTo>
                    <a:pt x="281292" y="747788"/>
                  </a:lnTo>
                  <a:lnTo>
                    <a:pt x="280200" y="748233"/>
                  </a:lnTo>
                  <a:lnTo>
                    <a:pt x="278396" y="750049"/>
                  </a:lnTo>
                  <a:lnTo>
                    <a:pt x="277939" y="751141"/>
                  </a:lnTo>
                  <a:lnTo>
                    <a:pt x="277939" y="753694"/>
                  </a:lnTo>
                  <a:lnTo>
                    <a:pt x="278396" y="754786"/>
                  </a:lnTo>
                  <a:lnTo>
                    <a:pt x="280200" y="756589"/>
                  </a:lnTo>
                  <a:lnTo>
                    <a:pt x="281292" y="757047"/>
                  </a:lnTo>
                  <a:lnTo>
                    <a:pt x="283857" y="757047"/>
                  </a:lnTo>
                  <a:lnTo>
                    <a:pt x="284949" y="756589"/>
                  </a:lnTo>
                  <a:lnTo>
                    <a:pt x="286753" y="754786"/>
                  </a:lnTo>
                  <a:lnTo>
                    <a:pt x="287210" y="753694"/>
                  </a:lnTo>
                  <a:lnTo>
                    <a:pt x="287210" y="751141"/>
                  </a:lnTo>
                  <a:close/>
                </a:path>
                <a:path w="2418079" h="757554">
                  <a:moveTo>
                    <a:pt x="287210" y="3352"/>
                  </a:moveTo>
                  <a:lnTo>
                    <a:pt x="286753" y="2260"/>
                  </a:lnTo>
                  <a:lnTo>
                    <a:pt x="284949" y="444"/>
                  </a:lnTo>
                  <a:lnTo>
                    <a:pt x="283857" y="0"/>
                  </a:lnTo>
                  <a:lnTo>
                    <a:pt x="281292" y="0"/>
                  </a:lnTo>
                  <a:lnTo>
                    <a:pt x="280200" y="444"/>
                  </a:lnTo>
                  <a:lnTo>
                    <a:pt x="278396" y="2260"/>
                  </a:lnTo>
                  <a:lnTo>
                    <a:pt x="277939" y="3352"/>
                  </a:lnTo>
                  <a:lnTo>
                    <a:pt x="277939" y="5905"/>
                  </a:lnTo>
                  <a:lnTo>
                    <a:pt x="278396" y="6997"/>
                  </a:lnTo>
                  <a:lnTo>
                    <a:pt x="280200" y="8801"/>
                  </a:lnTo>
                  <a:lnTo>
                    <a:pt x="281292" y="9258"/>
                  </a:lnTo>
                  <a:lnTo>
                    <a:pt x="283857" y="9258"/>
                  </a:lnTo>
                  <a:lnTo>
                    <a:pt x="284949" y="8801"/>
                  </a:lnTo>
                  <a:lnTo>
                    <a:pt x="286753" y="6997"/>
                  </a:lnTo>
                  <a:lnTo>
                    <a:pt x="287210" y="5905"/>
                  </a:lnTo>
                  <a:lnTo>
                    <a:pt x="287210" y="3352"/>
                  </a:lnTo>
                  <a:close/>
                </a:path>
                <a:path w="2418079" h="757554">
                  <a:moveTo>
                    <a:pt x="333527" y="751141"/>
                  </a:moveTo>
                  <a:lnTo>
                    <a:pt x="333082" y="750049"/>
                  </a:lnTo>
                  <a:lnTo>
                    <a:pt x="331266" y="748233"/>
                  </a:lnTo>
                  <a:lnTo>
                    <a:pt x="330174" y="747788"/>
                  </a:lnTo>
                  <a:lnTo>
                    <a:pt x="327621" y="747788"/>
                  </a:lnTo>
                  <a:lnTo>
                    <a:pt x="326529" y="748233"/>
                  </a:lnTo>
                  <a:lnTo>
                    <a:pt x="324713" y="750049"/>
                  </a:lnTo>
                  <a:lnTo>
                    <a:pt x="324269" y="751141"/>
                  </a:lnTo>
                  <a:lnTo>
                    <a:pt x="324269" y="753694"/>
                  </a:lnTo>
                  <a:lnTo>
                    <a:pt x="324713" y="754786"/>
                  </a:lnTo>
                  <a:lnTo>
                    <a:pt x="326529" y="756589"/>
                  </a:lnTo>
                  <a:lnTo>
                    <a:pt x="327621" y="757047"/>
                  </a:lnTo>
                  <a:lnTo>
                    <a:pt x="330174" y="757047"/>
                  </a:lnTo>
                  <a:lnTo>
                    <a:pt x="331266" y="756589"/>
                  </a:lnTo>
                  <a:lnTo>
                    <a:pt x="333082" y="754786"/>
                  </a:lnTo>
                  <a:lnTo>
                    <a:pt x="333527" y="753694"/>
                  </a:lnTo>
                  <a:lnTo>
                    <a:pt x="333527" y="751141"/>
                  </a:lnTo>
                  <a:close/>
                </a:path>
                <a:path w="2418079" h="757554">
                  <a:moveTo>
                    <a:pt x="333527" y="3352"/>
                  </a:moveTo>
                  <a:lnTo>
                    <a:pt x="333082" y="2260"/>
                  </a:lnTo>
                  <a:lnTo>
                    <a:pt x="331266" y="444"/>
                  </a:lnTo>
                  <a:lnTo>
                    <a:pt x="330174" y="0"/>
                  </a:lnTo>
                  <a:lnTo>
                    <a:pt x="327621" y="0"/>
                  </a:lnTo>
                  <a:lnTo>
                    <a:pt x="326529" y="444"/>
                  </a:lnTo>
                  <a:lnTo>
                    <a:pt x="324713" y="2260"/>
                  </a:lnTo>
                  <a:lnTo>
                    <a:pt x="324269" y="3352"/>
                  </a:lnTo>
                  <a:lnTo>
                    <a:pt x="324269" y="5905"/>
                  </a:lnTo>
                  <a:lnTo>
                    <a:pt x="324713" y="6997"/>
                  </a:lnTo>
                  <a:lnTo>
                    <a:pt x="326529" y="8801"/>
                  </a:lnTo>
                  <a:lnTo>
                    <a:pt x="327621" y="9258"/>
                  </a:lnTo>
                  <a:lnTo>
                    <a:pt x="330174" y="9258"/>
                  </a:lnTo>
                  <a:lnTo>
                    <a:pt x="331266" y="8801"/>
                  </a:lnTo>
                  <a:lnTo>
                    <a:pt x="333082" y="6997"/>
                  </a:lnTo>
                  <a:lnTo>
                    <a:pt x="333527" y="5905"/>
                  </a:lnTo>
                  <a:lnTo>
                    <a:pt x="333527" y="3352"/>
                  </a:lnTo>
                  <a:close/>
                </a:path>
                <a:path w="2418079" h="757554">
                  <a:moveTo>
                    <a:pt x="379857" y="751141"/>
                  </a:moveTo>
                  <a:lnTo>
                    <a:pt x="379399" y="750049"/>
                  </a:lnTo>
                  <a:lnTo>
                    <a:pt x="377596" y="748233"/>
                  </a:lnTo>
                  <a:lnTo>
                    <a:pt x="376504" y="747788"/>
                  </a:lnTo>
                  <a:lnTo>
                    <a:pt x="373938" y="747788"/>
                  </a:lnTo>
                  <a:lnTo>
                    <a:pt x="372846" y="748233"/>
                  </a:lnTo>
                  <a:lnTo>
                    <a:pt x="371043" y="750049"/>
                  </a:lnTo>
                  <a:lnTo>
                    <a:pt x="370586" y="751141"/>
                  </a:lnTo>
                  <a:lnTo>
                    <a:pt x="370586" y="753694"/>
                  </a:lnTo>
                  <a:lnTo>
                    <a:pt x="371043" y="754786"/>
                  </a:lnTo>
                  <a:lnTo>
                    <a:pt x="372846" y="756589"/>
                  </a:lnTo>
                  <a:lnTo>
                    <a:pt x="373938" y="757047"/>
                  </a:lnTo>
                  <a:lnTo>
                    <a:pt x="376504" y="757047"/>
                  </a:lnTo>
                  <a:lnTo>
                    <a:pt x="377596" y="756589"/>
                  </a:lnTo>
                  <a:lnTo>
                    <a:pt x="379399" y="754786"/>
                  </a:lnTo>
                  <a:lnTo>
                    <a:pt x="379857" y="753694"/>
                  </a:lnTo>
                  <a:lnTo>
                    <a:pt x="379857" y="751141"/>
                  </a:lnTo>
                  <a:close/>
                </a:path>
                <a:path w="2418079" h="757554">
                  <a:moveTo>
                    <a:pt x="379857" y="3352"/>
                  </a:moveTo>
                  <a:lnTo>
                    <a:pt x="379399" y="2260"/>
                  </a:lnTo>
                  <a:lnTo>
                    <a:pt x="377596" y="444"/>
                  </a:lnTo>
                  <a:lnTo>
                    <a:pt x="376504" y="0"/>
                  </a:lnTo>
                  <a:lnTo>
                    <a:pt x="373938" y="0"/>
                  </a:lnTo>
                  <a:lnTo>
                    <a:pt x="372846" y="444"/>
                  </a:lnTo>
                  <a:lnTo>
                    <a:pt x="371043" y="2260"/>
                  </a:lnTo>
                  <a:lnTo>
                    <a:pt x="370586" y="3352"/>
                  </a:lnTo>
                  <a:lnTo>
                    <a:pt x="370586" y="5905"/>
                  </a:lnTo>
                  <a:lnTo>
                    <a:pt x="371043" y="6997"/>
                  </a:lnTo>
                  <a:lnTo>
                    <a:pt x="372846" y="8801"/>
                  </a:lnTo>
                  <a:lnTo>
                    <a:pt x="373938" y="9258"/>
                  </a:lnTo>
                  <a:lnTo>
                    <a:pt x="376504" y="9258"/>
                  </a:lnTo>
                  <a:lnTo>
                    <a:pt x="377596" y="8801"/>
                  </a:lnTo>
                  <a:lnTo>
                    <a:pt x="379399" y="6997"/>
                  </a:lnTo>
                  <a:lnTo>
                    <a:pt x="379857" y="5905"/>
                  </a:lnTo>
                  <a:lnTo>
                    <a:pt x="379857" y="3352"/>
                  </a:lnTo>
                  <a:close/>
                </a:path>
                <a:path w="2418079" h="757554">
                  <a:moveTo>
                    <a:pt x="426173" y="751141"/>
                  </a:moveTo>
                  <a:lnTo>
                    <a:pt x="425729" y="750049"/>
                  </a:lnTo>
                  <a:lnTo>
                    <a:pt x="423913" y="748233"/>
                  </a:lnTo>
                  <a:lnTo>
                    <a:pt x="422821" y="747788"/>
                  </a:lnTo>
                  <a:lnTo>
                    <a:pt x="420268" y="747788"/>
                  </a:lnTo>
                  <a:lnTo>
                    <a:pt x="419176" y="748233"/>
                  </a:lnTo>
                  <a:lnTo>
                    <a:pt x="417360" y="750049"/>
                  </a:lnTo>
                  <a:lnTo>
                    <a:pt x="416915" y="751141"/>
                  </a:lnTo>
                  <a:lnTo>
                    <a:pt x="416915" y="753694"/>
                  </a:lnTo>
                  <a:lnTo>
                    <a:pt x="417360" y="754786"/>
                  </a:lnTo>
                  <a:lnTo>
                    <a:pt x="419176" y="756589"/>
                  </a:lnTo>
                  <a:lnTo>
                    <a:pt x="420268" y="757047"/>
                  </a:lnTo>
                  <a:lnTo>
                    <a:pt x="422821" y="757047"/>
                  </a:lnTo>
                  <a:lnTo>
                    <a:pt x="423913" y="756589"/>
                  </a:lnTo>
                  <a:lnTo>
                    <a:pt x="425729" y="754786"/>
                  </a:lnTo>
                  <a:lnTo>
                    <a:pt x="426173" y="753694"/>
                  </a:lnTo>
                  <a:lnTo>
                    <a:pt x="426173" y="751141"/>
                  </a:lnTo>
                  <a:close/>
                </a:path>
                <a:path w="2418079" h="757554">
                  <a:moveTo>
                    <a:pt x="426173" y="3352"/>
                  </a:moveTo>
                  <a:lnTo>
                    <a:pt x="425729" y="2260"/>
                  </a:lnTo>
                  <a:lnTo>
                    <a:pt x="423913" y="444"/>
                  </a:lnTo>
                  <a:lnTo>
                    <a:pt x="422821" y="0"/>
                  </a:lnTo>
                  <a:lnTo>
                    <a:pt x="420268" y="0"/>
                  </a:lnTo>
                  <a:lnTo>
                    <a:pt x="419176" y="444"/>
                  </a:lnTo>
                  <a:lnTo>
                    <a:pt x="417360" y="2260"/>
                  </a:lnTo>
                  <a:lnTo>
                    <a:pt x="416915" y="3352"/>
                  </a:lnTo>
                  <a:lnTo>
                    <a:pt x="416915" y="5905"/>
                  </a:lnTo>
                  <a:lnTo>
                    <a:pt x="417360" y="6997"/>
                  </a:lnTo>
                  <a:lnTo>
                    <a:pt x="419176" y="8801"/>
                  </a:lnTo>
                  <a:lnTo>
                    <a:pt x="420268" y="9258"/>
                  </a:lnTo>
                  <a:lnTo>
                    <a:pt x="422821" y="9258"/>
                  </a:lnTo>
                  <a:lnTo>
                    <a:pt x="423913" y="8801"/>
                  </a:lnTo>
                  <a:lnTo>
                    <a:pt x="425729" y="6997"/>
                  </a:lnTo>
                  <a:lnTo>
                    <a:pt x="426173" y="5905"/>
                  </a:lnTo>
                  <a:lnTo>
                    <a:pt x="426173" y="3352"/>
                  </a:lnTo>
                  <a:close/>
                </a:path>
                <a:path w="2418079" h="757554">
                  <a:moveTo>
                    <a:pt x="472503" y="751141"/>
                  </a:moveTo>
                  <a:lnTo>
                    <a:pt x="472046" y="750049"/>
                  </a:lnTo>
                  <a:lnTo>
                    <a:pt x="470242" y="748233"/>
                  </a:lnTo>
                  <a:lnTo>
                    <a:pt x="469150" y="747788"/>
                  </a:lnTo>
                  <a:lnTo>
                    <a:pt x="466585" y="747788"/>
                  </a:lnTo>
                  <a:lnTo>
                    <a:pt x="465493" y="748233"/>
                  </a:lnTo>
                  <a:lnTo>
                    <a:pt x="463689" y="750049"/>
                  </a:lnTo>
                  <a:lnTo>
                    <a:pt x="463232" y="751141"/>
                  </a:lnTo>
                  <a:lnTo>
                    <a:pt x="463232" y="753694"/>
                  </a:lnTo>
                  <a:lnTo>
                    <a:pt x="463689" y="754786"/>
                  </a:lnTo>
                  <a:lnTo>
                    <a:pt x="465493" y="756589"/>
                  </a:lnTo>
                  <a:lnTo>
                    <a:pt x="466585" y="757047"/>
                  </a:lnTo>
                  <a:lnTo>
                    <a:pt x="469150" y="757047"/>
                  </a:lnTo>
                  <a:lnTo>
                    <a:pt x="470242" y="756589"/>
                  </a:lnTo>
                  <a:lnTo>
                    <a:pt x="472046" y="754786"/>
                  </a:lnTo>
                  <a:lnTo>
                    <a:pt x="472503" y="753694"/>
                  </a:lnTo>
                  <a:lnTo>
                    <a:pt x="472503" y="751141"/>
                  </a:lnTo>
                  <a:close/>
                </a:path>
                <a:path w="2418079" h="757554">
                  <a:moveTo>
                    <a:pt x="472503" y="3352"/>
                  </a:moveTo>
                  <a:lnTo>
                    <a:pt x="472046" y="2260"/>
                  </a:lnTo>
                  <a:lnTo>
                    <a:pt x="470242" y="444"/>
                  </a:lnTo>
                  <a:lnTo>
                    <a:pt x="469150" y="0"/>
                  </a:lnTo>
                  <a:lnTo>
                    <a:pt x="466585" y="0"/>
                  </a:lnTo>
                  <a:lnTo>
                    <a:pt x="465493" y="444"/>
                  </a:lnTo>
                  <a:lnTo>
                    <a:pt x="463689" y="2260"/>
                  </a:lnTo>
                  <a:lnTo>
                    <a:pt x="463232" y="3352"/>
                  </a:lnTo>
                  <a:lnTo>
                    <a:pt x="463232" y="5905"/>
                  </a:lnTo>
                  <a:lnTo>
                    <a:pt x="463689" y="6997"/>
                  </a:lnTo>
                  <a:lnTo>
                    <a:pt x="465493" y="8801"/>
                  </a:lnTo>
                  <a:lnTo>
                    <a:pt x="466585" y="9258"/>
                  </a:lnTo>
                  <a:lnTo>
                    <a:pt x="469150" y="9258"/>
                  </a:lnTo>
                  <a:lnTo>
                    <a:pt x="470242" y="8801"/>
                  </a:lnTo>
                  <a:lnTo>
                    <a:pt x="472046" y="6997"/>
                  </a:lnTo>
                  <a:lnTo>
                    <a:pt x="472503" y="5905"/>
                  </a:lnTo>
                  <a:lnTo>
                    <a:pt x="472503" y="3352"/>
                  </a:lnTo>
                  <a:close/>
                </a:path>
                <a:path w="2418079" h="757554">
                  <a:moveTo>
                    <a:pt x="518820" y="751141"/>
                  </a:moveTo>
                  <a:lnTo>
                    <a:pt x="518363" y="750049"/>
                  </a:lnTo>
                  <a:lnTo>
                    <a:pt x="516559" y="748233"/>
                  </a:lnTo>
                  <a:lnTo>
                    <a:pt x="515467" y="747788"/>
                  </a:lnTo>
                  <a:lnTo>
                    <a:pt x="512914" y="747788"/>
                  </a:lnTo>
                  <a:lnTo>
                    <a:pt x="511822" y="748233"/>
                  </a:lnTo>
                  <a:lnTo>
                    <a:pt x="510006" y="750049"/>
                  </a:lnTo>
                  <a:lnTo>
                    <a:pt x="509562" y="751141"/>
                  </a:lnTo>
                  <a:lnTo>
                    <a:pt x="509562" y="753694"/>
                  </a:lnTo>
                  <a:lnTo>
                    <a:pt x="510006" y="754786"/>
                  </a:lnTo>
                  <a:lnTo>
                    <a:pt x="511822" y="756589"/>
                  </a:lnTo>
                  <a:lnTo>
                    <a:pt x="512914" y="757047"/>
                  </a:lnTo>
                  <a:lnTo>
                    <a:pt x="515467" y="757047"/>
                  </a:lnTo>
                  <a:lnTo>
                    <a:pt x="516559" y="756589"/>
                  </a:lnTo>
                  <a:lnTo>
                    <a:pt x="518363" y="754786"/>
                  </a:lnTo>
                  <a:lnTo>
                    <a:pt x="518820" y="753694"/>
                  </a:lnTo>
                  <a:lnTo>
                    <a:pt x="518820" y="751141"/>
                  </a:lnTo>
                  <a:close/>
                </a:path>
                <a:path w="2418079" h="757554">
                  <a:moveTo>
                    <a:pt x="518820" y="3352"/>
                  </a:moveTo>
                  <a:lnTo>
                    <a:pt x="518363" y="2260"/>
                  </a:lnTo>
                  <a:lnTo>
                    <a:pt x="516559" y="444"/>
                  </a:lnTo>
                  <a:lnTo>
                    <a:pt x="515467" y="0"/>
                  </a:lnTo>
                  <a:lnTo>
                    <a:pt x="512914" y="0"/>
                  </a:lnTo>
                  <a:lnTo>
                    <a:pt x="511822" y="444"/>
                  </a:lnTo>
                  <a:lnTo>
                    <a:pt x="510006" y="2260"/>
                  </a:lnTo>
                  <a:lnTo>
                    <a:pt x="509562" y="3352"/>
                  </a:lnTo>
                  <a:lnTo>
                    <a:pt x="509562" y="5905"/>
                  </a:lnTo>
                  <a:lnTo>
                    <a:pt x="510006" y="6997"/>
                  </a:lnTo>
                  <a:lnTo>
                    <a:pt x="511822" y="8801"/>
                  </a:lnTo>
                  <a:lnTo>
                    <a:pt x="512914" y="9258"/>
                  </a:lnTo>
                  <a:lnTo>
                    <a:pt x="515467" y="9258"/>
                  </a:lnTo>
                  <a:lnTo>
                    <a:pt x="516559" y="8801"/>
                  </a:lnTo>
                  <a:lnTo>
                    <a:pt x="518363" y="6997"/>
                  </a:lnTo>
                  <a:lnTo>
                    <a:pt x="518820" y="5905"/>
                  </a:lnTo>
                  <a:lnTo>
                    <a:pt x="518820" y="3352"/>
                  </a:lnTo>
                  <a:close/>
                </a:path>
                <a:path w="2418079" h="757554">
                  <a:moveTo>
                    <a:pt x="565150" y="751141"/>
                  </a:moveTo>
                  <a:lnTo>
                    <a:pt x="564692" y="750049"/>
                  </a:lnTo>
                  <a:lnTo>
                    <a:pt x="562876" y="748233"/>
                  </a:lnTo>
                  <a:lnTo>
                    <a:pt x="561784" y="747788"/>
                  </a:lnTo>
                  <a:lnTo>
                    <a:pt x="559231" y="747788"/>
                  </a:lnTo>
                  <a:lnTo>
                    <a:pt x="558139" y="748233"/>
                  </a:lnTo>
                  <a:lnTo>
                    <a:pt x="556336" y="750049"/>
                  </a:lnTo>
                  <a:lnTo>
                    <a:pt x="555879" y="751141"/>
                  </a:lnTo>
                  <a:lnTo>
                    <a:pt x="555879" y="753694"/>
                  </a:lnTo>
                  <a:lnTo>
                    <a:pt x="556336" y="754786"/>
                  </a:lnTo>
                  <a:lnTo>
                    <a:pt x="558139" y="756589"/>
                  </a:lnTo>
                  <a:lnTo>
                    <a:pt x="559231" y="757047"/>
                  </a:lnTo>
                  <a:lnTo>
                    <a:pt x="561784" y="757047"/>
                  </a:lnTo>
                  <a:lnTo>
                    <a:pt x="562876" y="756589"/>
                  </a:lnTo>
                  <a:lnTo>
                    <a:pt x="564692" y="754786"/>
                  </a:lnTo>
                  <a:lnTo>
                    <a:pt x="565150" y="753694"/>
                  </a:lnTo>
                  <a:lnTo>
                    <a:pt x="565150" y="751141"/>
                  </a:lnTo>
                  <a:close/>
                </a:path>
                <a:path w="2418079" h="757554">
                  <a:moveTo>
                    <a:pt x="565150" y="3352"/>
                  </a:moveTo>
                  <a:lnTo>
                    <a:pt x="564692" y="2260"/>
                  </a:lnTo>
                  <a:lnTo>
                    <a:pt x="562876" y="444"/>
                  </a:lnTo>
                  <a:lnTo>
                    <a:pt x="561784" y="0"/>
                  </a:lnTo>
                  <a:lnTo>
                    <a:pt x="559231" y="0"/>
                  </a:lnTo>
                  <a:lnTo>
                    <a:pt x="558139" y="444"/>
                  </a:lnTo>
                  <a:lnTo>
                    <a:pt x="556336" y="2260"/>
                  </a:lnTo>
                  <a:lnTo>
                    <a:pt x="555879" y="3352"/>
                  </a:lnTo>
                  <a:lnTo>
                    <a:pt x="555879" y="5905"/>
                  </a:lnTo>
                  <a:lnTo>
                    <a:pt x="556336" y="6997"/>
                  </a:lnTo>
                  <a:lnTo>
                    <a:pt x="558139" y="8801"/>
                  </a:lnTo>
                  <a:lnTo>
                    <a:pt x="559231" y="9258"/>
                  </a:lnTo>
                  <a:lnTo>
                    <a:pt x="561784" y="9258"/>
                  </a:lnTo>
                  <a:lnTo>
                    <a:pt x="562876" y="8801"/>
                  </a:lnTo>
                  <a:lnTo>
                    <a:pt x="564692" y="6997"/>
                  </a:lnTo>
                  <a:lnTo>
                    <a:pt x="565150" y="5905"/>
                  </a:lnTo>
                  <a:lnTo>
                    <a:pt x="565150" y="3352"/>
                  </a:lnTo>
                  <a:close/>
                </a:path>
                <a:path w="2418079" h="757554">
                  <a:moveTo>
                    <a:pt x="611466" y="751141"/>
                  </a:moveTo>
                  <a:lnTo>
                    <a:pt x="611009" y="750049"/>
                  </a:lnTo>
                  <a:lnTo>
                    <a:pt x="609206" y="748233"/>
                  </a:lnTo>
                  <a:lnTo>
                    <a:pt x="608114" y="747788"/>
                  </a:lnTo>
                  <a:lnTo>
                    <a:pt x="605548" y="747788"/>
                  </a:lnTo>
                  <a:lnTo>
                    <a:pt x="604469" y="748233"/>
                  </a:lnTo>
                  <a:lnTo>
                    <a:pt x="602653" y="750049"/>
                  </a:lnTo>
                  <a:lnTo>
                    <a:pt x="602195" y="751141"/>
                  </a:lnTo>
                  <a:lnTo>
                    <a:pt x="602195" y="753694"/>
                  </a:lnTo>
                  <a:lnTo>
                    <a:pt x="602653" y="754786"/>
                  </a:lnTo>
                  <a:lnTo>
                    <a:pt x="604469" y="756589"/>
                  </a:lnTo>
                  <a:lnTo>
                    <a:pt x="605548" y="757047"/>
                  </a:lnTo>
                  <a:lnTo>
                    <a:pt x="608114" y="757047"/>
                  </a:lnTo>
                  <a:lnTo>
                    <a:pt x="609206" y="756589"/>
                  </a:lnTo>
                  <a:lnTo>
                    <a:pt x="611009" y="754786"/>
                  </a:lnTo>
                  <a:lnTo>
                    <a:pt x="611466" y="753694"/>
                  </a:lnTo>
                  <a:lnTo>
                    <a:pt x="611466" y="751141"/>
                  </a:lnTo>
                  <a:close/>
                </a:path>
                <a:path w="2418079" h="757554">
                  <a:moveTo>
                    <a:pt x="611466" y="3352"/>
                  </a:moveTo>
                  <a:lnTo>
                    <a:pt x="611009" y="2260"/>
                  </a:lnTo>
                  <a:lnTo>
                    <a:pt x="609206" y="444"/>
                  </a:lnTo>
                  <a:lnTo>
                    <a:pt x="608114" y="0"/>
                  </a:lnTo>
                  <a:lnTo>
                    <a:pt x="605548" y="0"/>
                  </a:lnTo>
                  <a:lnTo>
                    <a:pt x="604469" y="444"/>
                  </a:lnTo>
                  <a:lnTo>
                    <a:pt x="602653" y="2260"/>
                  </a:lnTo>
                  <a:lnTo>
                    <a:pt x="602195" y="3352"/>
                  </a:lnTo>
                  <a:lnTo>
                    <a:pt x="602195" y="5905"/>
                  </a:lnTo>
                  <a:lnTo>
                    <a:pt x="602653" y="6997"/>
                  </a:lnTo>
                  <a:lnTo>
                    <a:pt x="604469" y="8801"/>
                  </a:lnTo>
                  <a:lnTo>
                    <a:pt x="605548" y="9258"/>
                  </a:lnTo>
                  <a:lnTo>
                    <a:pt x="608114" y="9258"/>
                  </a:lnTo>
                  <a:lnTo>
                    <a:pt x="609206" y="8801"/>
                  </a:lnTo>
                  <a:lnTo>
                    <a:pt x="611009" y="6997"/>
                  </a:lnTo>
                  <a:lnTo>
                    <a:pt x="611466" y="5905"/>
                  </a:lnTo>
                  <a:lnTo>
                    <a:pt x="611466" y="3352"/>
                  </a:lnTo>
                  <a:close/>
                </a:path>
                <a:path w="2418079" h="757554">
                  <a:moveTo>
                    <a:pt x="657783" y="751141"/>
                  </a:moveTo>
                  <a:lnTo>
                    <a:pt x="657339" y="750049"/>
                  </a:lnTo>
                  <a:lnTo>
                    <a:pt x="655523" y="748233"/>
                  </a:lnTo>
                  <a:lnTo>
                    <a:pt x="654431" y="747788"/>
                  </a:lnTo>
                  <a:lnTo>
                    <a:pt x="651878" y="747788"/>
                  </a:lnTo>
                  <a:lnTo>
                    <a:pt x="650786" y="748233"/>
                  </a:lnTo>
                  <a:lnTo>
                    <a:pt x="648982" y="750049"/>
                  </a:lnTo>
                  <a:lnTo>
                    <a:pt x="648525" y="751141"/>
                  </a:lnTo>
                  <a:lnTo>
                    <a:pt x="648525" y="753694"/>
                  </a:lnTo>
                  <a:lnTo>
                    <a:pt x="648982" y="754786"/>
                  </a:lnTo>
                  <a:lnTo>
                    <a:pt x="650786" y="756589"/>
                  </a:lnTo>
                  <a:lnTo>
                    <a:pt x="651878" y="757047"/>
                  </a:lnTo>
                  <a:lnTo>
                    <a:pt x="654431" y="757047"/>
                  </a:lnTo>
                  <a:lnTo>
                    <a:pt x="655523" y="756589"/>
                  </a:lnTo>
                  <a:lnTo>
                    <a:pt x="657339" y="754786"/>
                  </a:lnTo>
                  <a:lnTo>
                    <a:pt x="657783" y="753694"/>
                  </a:lnTo>
                  <a:lnTo>
                    <a:pt x="657783" y="751141"/>
                  </a:lnTo>
                  <a:close/>
                </a:path>
                <a:path w="2418079" h="757554">
                  <a:moveTo>
                    <a:pt x="657783" y="3352"/>
                  </a:moveTo>
                  <a:lnTo>
                    <a:pt x="657339" y="2260"/>
                  </a:lnTo>
                  <a:lnTo>
                    <a:pt x="655523" y="444"/>
                  </a:lnTo>
                  <a:lnTo>
                    <a:pt x="654431" y="0"/>
                  </a:lnTo>
                  <a:lnTo>
                    <a:pt x="651878" y="0"/>
                  </a:lnTo>
                  <a:lnTo>
                    <a:pt x="650786" y="444"/>
                  </a:lnTo>
                  <a:lnTo>
                    <a:pt x="648982" y="2260"/>
                  </a:lnTo>
                  <a:lnTo>
                    <a:pt x="648525" y="3352"/>
                  </a:lnTo>
                  <a:lnTo>
                    <a:pt x="648525" y="5905"/>
                  </a:lnTo>
                  <a:lnTo>
                    <a:pt x="648982" y="6997"/>
                  </a:lnTo>
                  <a:lnTo>
                    <a:pt x="650786" y="8801"/>
                  </a:lnTo>
                  <a:lnTo>
                    <a:pt x="651878" y="9258"/>
                  </a:lnTo>
                  <a:lnTo>
                    <a:pt x="654431" y="9258"/>
                  </a:lnTo>
                  <a:lnTo>
                    <a:pt x="655523" y="8801"/>
                  </a:lnTo>
                  <a:lnTo>
                    <a:pt x="657339" y="6997"/>
                  </a:lnTo>
                  <a:lnTo>
                    <a:pt x="657783" y="5905"/>
                  </a:lnTo>
                  <a:lnTo>
                    <a:pt x="657783" y="3352"/>
                  </a:lnTo>
                  <a:close/>
                </a:path>
                <a:path w="2418079" h="757554">
                  <a:moveTo>
                    <a:pt x="704113" y="751141"/>
                  </a:moveTo>
                  <a:lnTo>
                    <a:pt x="703656" y="750049"/>
                  </a:lnTo>
                  <a:lnTo>
                    <a:pt x="701852" y="748233"/>
                  </a:lnTo>
                  <a:lnTo>
                    <a:pt x="700760" y="747788"/>
                  </a:lnTo>
                  <a:lnTo>
                    <a:pt x="698195" y="747788"/>
                  </a:lnTo>
                  <a:lnTo>
                    <a:pt x="697103" y="748233"/>
                  </a:lnTo>
                  <a:lnTo>
                    <a:pt x="695299" y="750049"/>
                  </a:lnTo>
                  <a:lnTo>
                    <a:pt x="694842" y="751141"/>
                  </a:lnTo>
                  <a:lnTo>
                    <a:pt x="694842" y="753694"/>
                  </a:lnTo>
                  <a:lnTo>
                    <a:pt x="695299" y="754786"/>
                  </a:lnTo>
                  <a:lnTo>
                    <a:pt x="697103" y="756589"/>
                  </a:lnTo>
                  <a:lnTo>
                    <a:pt x="698195" y="757047"/>
                  </a:lnTo>
                  <a:lnTo>
                    <a:pt x="700760" y="757047"/>
                  </a:lnTo>
                  <a:lnTo>
                    <a:pt x="701852" y="756589"/>
                  </a:lnTo>
                  <a:lnTo>
                    <a:pt x="703656" y="754786"/>
                  </a:lnTo>
                  <a:lnTo>
                    <a:pt x="704113" y="753694"/>
                  </a:lnTo>
                  <a:lnTo>
                    <a:pt x="704113" y="751141"/>
                  </a:lnTo>
                  <a:close/>
                </a:path>
                <a:path w="2418079" h="757554">
                  <a:moveTo>
                    <a:pt x="704113" y="3352"/>
                  </a:moveTo>
                  <a:lnTo>
                    <a:pt x="703656" y="2260"/>
                  </a:lnTo>
                  <a:lnTo>
                    <a:pt x="701852" y="444"/>
                  </a:lnTo>
                  <a:lnTo>
                    <a:pt x="700760" y="0"/>
                  </a:lnTo>
                  <a:lnTo>
                    <a:pt x="698195" y="0"/>
                  </a:lnTo>
                  <a:lnTo>
                    <a:pt x="697103" y="444"/>
                  </a:lnTo>
                  <a:lnTo>
                    <a:pt x="695299" y="2260"/>
                  </a:lnTo>
                  <a:lnTo>
                    <a:pt x="694842" y="3352"/>
                  </a:lnTo>
                  <a:lnTo>
                    <a:pt x="694842" y="5905"/>
                  </a:lnTo>
                  <a:lnTo>
                    <a:pt x="695299" y="6997"/>
                  </a:lnTo>
                  <a:lnTo>
                    <a:pt x="697103" y="8801"/>
                  </a:lnTo>
                  <a:lnTo>
                    <a:pt x="698195" y="9258"/>
                  </a:lnTo>
                  <a:lnTo>
                    <a:pt x="700760" y="9258"/>
                  </a:lnTo>
                  <a:lnTo>
                    <a:pt x="701852" y="8801"/>
                  </a:lnTo>
                  <a:lnTo>
                    <a:pt x="703656" y="6997"/>
                  </a:lnTo>
                  <a:lnTo>
                    <a:pt x="704113" y="5905"/>
                  </a:lnTo>
                  <a:lnTo>
                    <a:pt x="704113" y="3352"/>
                  </a:lnTo>
                  <a:close/>
                </a:path>
                <a:path w="2418079" h="757554">
                  <a:moveTo>
                    <a:pt x="750430" y="751141"/>
                  </a:moveTo>
                  <a:lnTo>
                    <a:pt x="749985" y="750049"/>
                  </a:lnTo>
                  <a:lnTo>
                    <a:pt x="748169" y="748233"/>
                  </a:lnTo>
                  <a:lnTo>
                    <a:pt x="747077" y="747788"/>
                  </a:lnTo>
                  <a:lnTo>
                    <a:pt x="744524" y="747788"/>
                  </a:lnTo>
                  <a:lnTo>
                    <a:pt x="743432" y="748233"/>
                  </a:lnTo>
                  <a:lnTo>
                    <a:pt x="741616" y="750049"/>
                  </a:lnTo>
                  <a:lnTo>
                    <a:pt x="741172" y="751141"/>
                  </a:lnTo>
                  <a:lnTo>
                    <a:pt x="741172" y="753694"/>
                  </a:lnTo>
                  <a:lnTo>
                    <a:pt x="741616" y="754786"/>
                  </a:lnTo>
                  <a:lnTo>
                    <a:pt x="743432" y="756589"/>
                  </a:lnTo>
                  <a:lnTo>
                    <a:pt x="744524" y="757047"/>
                  </a:lnTo>
                  <a:lnTo>
                    <a:pt x="747077" y="757047"/>
                  </a:lnTo>
                  <a:lnTo>
                    <a:pt x="748169" y="756589"/>
                  </a:lnTo>
                  <a:lnTo>
                    <a:pt x="749985" y="754786"/>
                  </a:lnTo>
                  <a:lnTo>
                    <a:pt x="750430" y="753694"/>
                  </a:lnTo>
                  <a:lnTo>
                    <a:pt x="750430" y="751141"/>
                  </a:lnTo>
                  <a:close/>
                </a:path>
                <a:path w="2418079" h="757554">
                  <a:moveTo>
                    <a:pt x="750430" y="3352"/>
                  </a:moveTo>
                  <a:lnTo>
                    <a:pt x="749985" y="2260"/>
                  </a:lnTo>
                  <a:lnTo>
                    <a:pt x="748169" y="444"/>
                  </a:lnTo>
                  <a:lnTo>
                    <a:pt x="747077" y="0"/>
                  </a:lnTo>
                  <a:lnTo>
                    <a:pt x="744524" y="0"/>
                  </a:lnTo>
                  <a:lnTo>
                    <a:pt x="743432" y="444"/>
                  </a:lnTo>
                  <a:lnTo>
                    <a:pt x="741616" y="2260"/>
                  </a:lnTo>
                  <a:lnTo>
                    <a:pt x="741172" y="3352"/>
                  </a:lnTo>
                  <a:lnTo>
                    <a:pt x="741172" y="5905"/>
                  </a:lnTo>
                  <a:lnTo>
                    <a:pt x="741616" y="6997"/>
                  </a:lnTo>
                  <a:lnTo>
                    <a:pt x="743432" y="8801"/>
                  </a:lnTo>
                  <a:lnTo>
                    <a:pt x="744524" y="9258"/>
                  </a:lnTo>
                  <a:lnTo>
                    <a:pt x="747077" y="9258"/>
                  </a:lnTo>
                  <a:lnTo>
                    <a:pt x="748169" y="8801"/>
                  </a:lnTo>
                  <a:lnTo>
                    <a:pt x="749985" y="6997"/>
                  </a:lnTo>
                  <a:lnTo>
                    <a:pt x="750430" y="5905"/>
                  </a:lnTo>
                  <a:lnTo>
                    <a:pt x="750430" y="3352"/>
                  </a:lnTo>
                  <a:close/>
                </a:path>
                <a:path w="2418079" h="757554">
                  <a:moveTo>
                    <a:pt x="796759" y="751141"/>
                  </a:moveTo>
                  <a:lnTo>
                    <a:pt x="796302" y="750049"/>
                  </a:lnTo>
                  <a:lnTo>
                    <a:pt x="794499" y="748233"/>
                  </a:lnTo>
                  <a:lnTo>
                    <a:pt x="793407" y="747788"/>
                  </a:lnTo>
                  <a:lnTo>
                    <a:pt x="790841" y="747788"/>
                  </a:lnTo>
                  <a:lnTo>
                    <a:pt x="789749" y="748233"/>
                  </a:lnTo>
                  <a:lnTo>
                    <a:pt x="787946" y="750049"/>
                  </a:lnTo>
                  <a:lnTo>
                    <a:pt x="787488" y="751141"/>
                  </a:lnTo>
                  <a:lnTo>
                    <a:pt x="787488" y="753694"/>
                  </a:lnTo>
                  <a:lnTo>
                    <a:pt x="787946" y="754786"/>
                  </a:lnTo>
                  <a:lnTo>
                    <a:pt x="789749" y="756589"/>
                  </a:lnTo>
                  <a:lnTo>
                    <a:pt x="790841" y="757047"/>
                  </a:lnTo>
                  <a:lnTo>
                    <a:pt x="793407" y="757047"/>
                  </a:lnTo>
                  <a:lnTo>
                    <a:pt x="794499" y="756589"/>
                  </a:lnTo>
                  <a:lnTo>
                    <a:pt x="796302" y="754786"/>
                  </a:lnTo>
                  <a:lnTo>
                    <a:pt x="796759" y="753694"/>
                  </a:lnTo>
                  <a:lnTo>
                    <a:pt x="796759" y="751141"/>
                  </a:lnTo>
                  <a:close/>
                </a:path>
                <a:path w="2418079" h="757554">
                  <a:moveTo>
                    <a:pt x="796759" y="3352"/>
                  </a:moveTo>
                  <a:lnTo>
                    <a:pt x="796302" y="2260"/>
                  </a:lnTo>
                  <a:lnTo>
                    <a:pt x="794499" y="444"/>
                  </a:lnTo>
                  <a:lnTo>
                    <a:pt x="793407" y="0"/>
                  </a:lnTo>
                  <a:lnTo>
                    <a:pt x="790841" y="0"/>
                  </a:lnTo>
                  <a:lnTo>
                    <a:pt x="789749" y="444"/>
                  </a:lnTo>
                  <a:lnTo>
                    <a:pt x="787946" y="2260"/>
                  </a:lnTo>
                  <a:lnTo>
                    <a:pt x="787488" y="3352"/>
                  </a:lnTo>
                  <a:lnTo>
                    <a:pt x="787488" y="5905"/>
                  </a:lnTo>
                  <a:lnTo>
                    <a:pt x="787946" y="6997"/>
                  </a:lnTo>
                  <a:lnTo>
                    <a:pt x="789749" y="8801"/>
                  </a:lnTo>
                  <a:lnTo>
                    <a:pt x="790841" y="9258"/>
                  </a:lnTo>
                  <a:lnTo>
                    <a:pt x="793407" y="9258"/>
                  </a:lnTo>
                  <a:lnTo>
                    <a:pt x="794499" y="8801"/>
                  </a:lnTo>
                  <a:lnTo>
                    <a:pt x="796302" y="6997"/>
                  </a:lnTo>
                  <a:lnTo>
                    <a:pt x="796759" y="5905"/>
                  </a:lnTo>
                  <a:lnTo>
                    <a:pt x="796759" y="3352"/>
                  </a:lnTo>
                  <a:close/>
                </a:path>
                <a:path w="2418079" h="757554">
                  <a:moveTo>
                    <a:pt x="843076" y="751141"/>
                  </a:moveTo>
                  <a:lnTo>
                    <a:pt x="842632" y="750049"/>
                  </a:lnTo>
                  <a:lnTo>
                    <a:pt x="840816" y="748233"/>
                  </a:lnTo>
                  <a:lnTo>
                    <a:pt x="839724" y="747788"/>
                  </a:lnTo>
                  <a:lnTo>
                    <a:pt x="837171" y="747788"/>
                  </a:lnTo>
                  <a:lnTo>
                    <a:pt x="836079" y="748233"/>
                  </a:lnTo>
                  <a:lnTo>
                    <a:pt x="834263" y="750049"/>
                  </a:lnTo>
                  <a:lnTo>
                    <a:pt x="833818" y="751141"/>
                  </a:lnTo>
                  <a:lnTo>
                    <a:pt x="833818" y="753694"/>
                  </a:lnTo>
                  <a:lnTo>
                    <a:pt x="834263" y="754786"/>
                  </a:lnTo>
                  <a:lnTo>
                    <a:pt x="836079" y="756589"/>
                  </a:lnTo>
                  <a:lnTo>
                    <a:pt x="837171" y="757047"/>
                  </a:lnTo>
                  <a:lnTo>
                    <a:pt x="839724" y="757047"/>
                  </a:lnTo>
                  <a:lnTo>
                    <a:pt x="840816" y="756589"/>
                  </a:lnTo>
                  <a:lnTo>
                    <a:pt x="842632" y="754786"/>
                  </a:lnTo>
                  <a:lnTo>
                    <a:pt x="843076" y="753694"/>
                  </a:lnTo>
                  <a:lnTo>
                    <a:pt x="843076" y="751141"/>
                  </a:lnTo>
                  <a:close/>
                </a:path>
                <a:path w="2418079" h="757554">
                  <a:moveTo>
                    <a:pt x="843076" y="3352"/>
                  </a:moveTo>
                  <a:lnTo>
                    <a:pt x="842632" y="2260"/>
                  </a:lnTo>
                  <a:lnTo>
                    <a:pt x="840816" y="444"/>
                  </a:lnTo>
                  <a:lnTo>
                    <a:pt x="839724" y="0"/>
                  </a:lnTo>
                  <a:lnTo>
                    <a:pt x="837171" y="0"/>
                  </a:lnTo>
                  <a:lnTo>
                    <a:pt x="836079" y="444"/>
                  </a:lnTo>
                  <a:lnTo>
                    <a:pt x="834263" y="2260"/>
                  </a:lnTo>
                  <a:lnTo>
                    <a:pt x="833818" y="3352"/>
                  </a:lnTo>
                  <a:lnTo>
                    <a:pt x="833818" y="5905"/>
                  </a:lnTo>
                  <a:lnTo>
                    <a:pt x="834263" y="6997"/>
                  </a:lnTo>
                  <a:lnTo>
                    <a:pt x="836079" y="8801"/>
                  </a:lnTo>
                  <a:lnTo>
                    <a:pt x="837171" y="9258"/>
                  </a:lnTo>
                  <a:lnTo>
                    <a:pt x="839724" y="9258"/>
                  </a:lnTo>
                  <a:lnTo>
                    <a:pt x="840816" y="8801"/>
                  </a:lnTo>
                  <a:lnTo>
                    <a:pt x="842632" y="6997"/>
                  </a:lnTo>
                  <a:lnTo>
                    <a:pt x="843076" y="5905"/>
                  </a:lnTo>
                  <a:lnTo>
                    <a:pt x="843076" y="3352"/>
                  </a:lnTo>
                  <a:close/>
                </a:path>
                <a:path w="2418079" h="757554">
                  <a:moveTo>
                    <a:pt x="889406" y="751141"/>
                  </a:moveTo>
                  <a:lnTo>
                    <a:pt x="888949" y="750049"/>
                  </a:lnTo>
                  <a:lnTo>
                    <a:pt x="887145" y="748233"/>
                  </a:lnTo>
                  <a:lnTo>
                    <a:pt x="886053" y="747788"/>
                  </a:lnTo>
                  <a:lnTo>
                    <a:pt x="883488" y="747788"/>
                  </a:lnTo>
                  <a:lnTo>
                    <a:pt x="882396" y="748233"/>
                  </a:lnTo>
                  <a:lnTo>
                    <a:pt x="880592" y="750049"/>
                  </a:lnTo>
                  <a:lnTo>
                    <a:pt x="880135" y="751141"/>
                  </a:lnTo>
                  <a:lnTo>
                    <a:pt x="880135" y="753694"/>
                  </a:lnTo>
                  <a:lnTo>
                    <a:pt x="880592" y="754786"/>
                  </a:lnTo>
                  <a:lnTo>
                    <a:pt x="882396" y="756589"/>
                  </a:lnTo>
                  <a:lnTo>
                    <a:pt x="883488" y="757047"/>
                  </a:lnTo>
                  <a:lnTo>
                    <a:pt x="886053" y="757047"/>
                  </a:lnTo>
                  <a:lnTo>
                    <a:pt x="887145" y="756589"/>
                  </a:lnTo>
                  <a:lnTo>
                    <a:pt x="888949" y="754786"/>
                  </a:lnTo>
                  <a:lnTo>
                    <a:pt x="889406" y="753694"/>
                  </a:lnTo>
                  <a:lnTo>
                    <a:pt x="889406" y="751141"/>
                  </a:lnTo>
                  <a:close/>
                </a:path>
                <a:path w="2418079" h="757554">
                  <a:moveTo>
                    <a:pt x="889406" y="3352"/>
                  </a:moveTo>
                  <a:lnTo>
                    <a:pt x="888949" y="2260"/>
                  </a:lnTo>
                  <a:lnTo>
                    <a:pt x="887145" y="444"/>
                  </a:lnTo>
                  <a:lnTo>
                    <a:pt x="886053" y="0"/>
                  </a:lnTo>
                  <a:lnTo>
                    <a:pt x="883488" y="0"/>
                  </a:lnTo>
                  <a:lnTo>
                    <a:pt x="882396" y="444"/>
                  </a:lnTo>
                  <a:lnTo>
                    <a:pt x="880592" y="2260"/>
                  </a:lnTo>
                  <a:lnTo>
                    <a:pt x="880135" y="3352"/>
                  </a:lnTo>
                  <a:lnTo>
                    <a:pt x="880135" y="5905"/>
                  </a:lnTo>
                  <a:lnTo>
                    <a:pt x="880592" y="6997"/>
                  </a:lnTo>
                  <a:lnTo>
                    <a:pt x="882396" y="8801"/>
                  </a:lnTo>
                  <a:lnTo>
                    <a:pt x="883488" y="9258"/>
                  </a:lnTo>
                  <a:lnTo>
                    <a:pt x="886053" y="9258"/>
                  </a:lnTo>
                  <a:lnTo>
                    <a:pt x="887145" y="8801"/>
                  </a:lnTo>
                  <a:lnTo>
                    <a:pt x="888949" y="6997"/>
                  </a:lnTo>
                  <a:lnTo>
                    <a:pt x="889406" y="5905"/>
                  </a:lnTo>
                  <a:lnTo>
                    <a:pt x="889406" y="3352"/>
                  </a:lnTo>
                  <a:close/>
                </a:path>
                <a:path w="2418079" h="757554">
                  <a:moveTo>
                    <a:pt x="935723" y="751141"/>
                  </a:moveTo>
                  <a:lnTo>
                    <a:pt x="935278" y="750049"/>
                  </a:lnTo>
                  <a:lnTo>
                    <a:pt x="933462" y="748233"/>
                  </a:lnTo>
                  <a:lnTo>
                    <a:pt x="932370" y="747788"/>
                  </a:lnTo>
                  <a:lnTo>
                    <a:pt x="929817" y="747788"/>
                  </a:lnTo>
                  <a:lnTo>
                    <a:pt x="928725" y="748233"/>
                  </a:lnTo>
                  <a:lnTo>
                    <a:pt x="926909" y="750049"/>
                  </a:lnTo>
                  <a:lnTo>
                    <a:pt x="926465" y="751141"/>
                  </a:lnTo>
                  <a:lnTo>
                    <a:pt x="926465" y="753694"/>
                  </a:lnTo>
                  <a:lnTo>
                    <a:pt x="926909" y="754786"/>
                  </a:lnTo>
                  <a:lnTo>
                    <a:pt x="928725" y="756589"/>
                  </a:lnTo>
                  <a:lnTo>
                    <a:pt x="929817" y="757047"/>
                  </a:lnTo>
                  <a:lnTo>
                    <a:pt x="932370" y="757047"/>
                  </a:lnTo>
                  <a:lnTo>
                    <a:pt x="933462" y="756589"/>
                  </a:lnTo>
                  <a:lnTo>
                    <a:pt x="935278" y="754786"/>
                  </a:lnTo>
                  <a:lnTo>
                    <a:pt x="935723" y="753694"/>
                  </a:lnTo>
                  <a:lnTo>
                    <a:pt x="935723" y="751141"/>
                  </a:lnTo>
                  <a:close/>
                </a:path>
                <a:path w="2418079" h="757554">
                  <a:moveTo>
                    <a:pt x="935723" y="3352"/>
                  </a:moveTo>
                  <a:lnTo>
                    <a:pt x="935278" y="2260"/>
                  </a:lnTo>
                  <a:lnTo>
                    <a:pt x="933462" y="444"/>
                  </a:lnTo>
                  <a:lnTo>
                    <a:pt x="932370" y="0"/>
                  </a:lnTo>
                  <a:lnTo>
                    <a:pt x="929817" y="0"/>
                  </a:lnTo>
                  <a:lnTo>
                    <a:pt x="928725" y="444"/>
                  </a:lnTo>
                  <a:lnTo>
                    <a:pt x="926909" y="2260"/>
                  </a:lnTo>
                  <a:lnTo>
                    <a:pt x="926465" y="3352"/>
                  </a:lnTo>
                  <a:lnTo>
                    <a:pt x="926465" y="5905"/>
                  </a:lnTo>
                  <a:lnTo>
                    <a:pt x="926909" y="6997"/>
                  </a:lnTo>
                  <a:lnTo>
                    <a:pt x="928725" y="8801"/>
                  </a:lnTo>
                  <a:lnTo>
                    <a:pt x="929817" y="9258"/>
                  </a:lnTo>
                  <a:lnTo>
                    <a:pt x="932370" y="9258"/>
                  </a:lnTo>
                  <a:lnTo>
                    <a:pt x="933462" y="8801"/>
                  </a:lnTo>
                  <a:lnTo>
                    <a:pt x="935278" y="6997"/>
                  </a:lnTo>
                  <a:lnTo>
                    <a:pt x="935723" y="5905"/>
                  </a:lnTo>
                  <a:lnTo>
                    <a:pt x="935723" y="3352"/>
                  </a:lnTo>
                  <a:close/>
                </a:path>
                <a:path w="2418079" h="757554">
                  <a:moveTo>
                    <a:pt x="982052" y="751141"/>
                  </a:moveTo>
                  <a:lnTo>
                    <a:pt x="981595" y="750049"/>
                  </a:lnTo>
                  <a:lnTo>
                    <a:pt x="979792" y="748233"/>
                  </a:lnTo>
                  <a:lnTo>
                    <a:pt x="978700" y="747788"/>
                  </a:lnTo>
                  <a:lnTo>
                    <a:pt x="976134" y="747788"/>
                  </a:lnTo>
                  <a:lnTo>
                    <a:pt x="975042" y="748233"/>
                  </a:lnTo>
                  <a:lnTo>
                    <a:pt x="973239" y="750049"/>
                  </a:lnTo>
                  <a:lnTo>
                    <a:pt x="972781" y="751141"/>
                  </a:lnTo>
                  <a:lnTo>
                    <a:pt x="972781" y="753694"/>
                  </a:lnTo>
                  <a:lnTo>
                    <a:pt x="973239" y="754786"/>
                  </a:lnTo>
                  <a:lnTo>
                    <a:pt x="975042" y="756589"/>
                  </a:lnTo>
                  <a:lnTo>
                    <a:pt x="976134" y="757047"/>
                  </a:lnTo>
                  <a:lnTo>
                    <a:pt x="978700" y="757047"/>
                  </a:lnTo>
                  <a:lnTo>
                    <a:pt x="979792" y="756589"/>
                  </a:lnTo>
                  <a:lnTo>
                    <a:pt x="981595" y="754786"/>
                  </a:lnTo>
                  <a:lnTo>
                    <a:pt x="982052" y="753694"/>
                  </a:lnTo>
                  <a:lnTo>
                    <a:pt x="982052" y="751141"/>
                  </a:lnTo>
                  <a:close/>
                </a:path>
                <a:path w="2418079" h="757554">
                  <a:moveTo>
                    <a:pt x="982052" y="3352"/>
                  </a:moveTo>
                  <a:lnTo>
                    <a:pt x="981595" y="2260"/>
                  </a:lnTo>
                  <a:lnTo>
                    <a:pt x="979792" y="444"/>
                  </a:lnTo>
                  <a:lnTo>
                    <a:pt x="978700" y="0"/>
                  </a:lnTo>
                  <a:lnTo>
                    <a:pt x="976134" y="0"/>
                  </a:lnTo>
                  <a:lnTo>
                    <a:pt x="975042" y="444"/>
                  </a:lnTo>
                  <a:lnTo>
                    <a:pt x="973239" y="2260"/>
                  </a:lnTo>
                  <a:lnTo>
                    <a:pt x="972781" y="3352"/>
                  </a:lnTo>
                  <a:lnTo>
                    <a:pt x="972781" y="5905"/>
                  </a:lnTo>
                  <a:lnTo>
                    <a:pt x="973239" y="6997"/>
                  </a:lnTo>
                  <a:lnTo>
                    <a:pt x="975042" y="8801"/>
                  </a:lnTo>
                  <a:lnTo>
                    <a:pt x="976134" y="9258"/>
                  </a:lnTo>
                  <a:lnTo>
                    <a:pt x="978700" y="9258"/>
                  </a:lnTo>
                  <a:lnTo>
                    <a:pt x="979792" y="8801"/>
                  </a:lnTo>
                  <a:lnTo>
                    <a:pt x="981595" y="6997"/>
                  </a:lnTo>
                  <a:lnTo>
                    <a:pt x="982052" y="5905"/>
                  </a:lnTo>
                  <a:lnTo>
                    <a:pt x="982052" y="3352"/>
                  </a:lnTo>
                  <a:close/>
                </a:path>
                <a:path w="2418079" h="757554">
                  <a:moveTo>
                    <a:pt x="1028369" y="751141"/>
                  </a:moveTo>
                  <a:lnTo>
                    <a:pt x="1027925" y="750049"/>
                  </a:lnTo>
                  <a:lnTo>
                    <a:pt x="1026109" y="748233"/>
                  </a:lnTo>
                  <a:lnTo>
                    <a:pt x="1025017" y="747788"/>
                  </a:lnTo>
                  <a:lnTo>
                    <a:pt x="1022464" y="747788"/>
                  </a:lnTo>
                  <a:lnTo>
                    <a:pt x="1021372" y="748233"/>
                  </a:lnTo>
                  <a:lnTo>
                    <a:pt x="1019556" y="750049"/>
                  </a:lnTo>
                  <a:lnTo>
                    <a:pt x="1019111" y="751141"/>
                  </a:lnTo>
                  <a:lnTo>
                    <a:pt x="1019111" y="753694"/>
                  </a:lnTo>
                  <a:lnTo>
                    <a:pt x="1019556" y="754786"/>
                  </a:lnTo>
                  <a:lnTo>
                    <a:pt x="1021372" y="756589"/>
                  </a:lnTo>
                  <a:lnTo>
                    <a:pt x="1022464" y="757047"/>
                  </a:lnTo>
                  <a:lnTo>
                    <a:pt x="1025017" y="757047"/>
                  </a:lnTo>
                  <a:lnTo>
                    <a:pt x="1026109" y="756589"/>
                  </a:lnTo>
                  <a:lnTo>
                    <a:pt x="1027925" y="754786"/>
                  </a:lnTo>
                  <a:lnTo>
                    <a:pt x="1028369" y="753694"/>
                  </a:lnTo>
                  <a:lnTo>
                    <a:pt x="1028369" y="751141"/>
                  </a:lnTo>
                  <a:close/>
                </a:path>
                <a:path w="2418079" h="757554">
                  <a:moveTo>
                    <a:pt x="1028369" y="3352"/>
                  </a:moveTo>
                  <a:lnTo>
                    <a:pt x="1027925" y="2260"/>
                  </a:lnTo>
                  <a:lnTo>
                    <a:pt x="1026109" y="444"/>
                  </a:lnTo>
                  <a:lnTo>
                    <a:pt x="1025017" y="0"/>
                  </a:lnTo>
                  <a:lnTo>
                    <a:pt x="1022464" y="0"/>
                  </a:lnTo>
                  <a:lnTo>
                    <a:pt x="1021372" y="444"/>
                  </a:lnTo>
                  <a:lnTo>
                    <a:pt x="1019556" y="2260"/>
                  </a:lnTo>
                  <a:lnTo>
                    <a:pt x="1019111" y="3352"/>
                  </a:lnTo>
                  <a:lnTo>
                    <a:pt x="1019111" y="5905"/>
                  </a:lnTo>
                  <a:lnTo>
                    <a:pt x="1019556" y="6997"/>
                  </a:lnTo>
                  <a:lnTo>
                    <a:pt x="1021372" y="8801"/>
                  </a:lnTo>
                  <a:lnTo>
                    <a:pt x="1022464" y="9258"/>
                  </a:lnTo>
                  <a:lnTo>
                    <a:pt x="1025017" y="9258"/>
                  </a:lnTo>
                  <a:lnTo>
                    <a:pt x="1026109" y="8801"/>
                  </a:lnTo>
                  <a:lnTo>
                    <a:pt x="1027925" y="6997"/>
                  </a:lnTo>
                  <a:lnTo>
                    <a:pt x="1028369" y="5905"/>
                  </a:lnTo>
                  <a:lnTo>
                    <a:pt x="1028369" y="3352"/>
                  </a:lnTo>
                  <a:close/>
                </a:path>
                <a:path w="2418079" h="757554">
                  <a:moveTo>
                    <a:pt x="1074699" y="751141"/>
                  </a:moveTo>
                  <a:lnTo>
                    <a:pt x="1074242" y="750049"/>
                  </a:lnTo>
                  <a:lnTo>
                    <a:pt x="1072438" y="748233"/>
                  </a:lnTo>
                  <a:lnTo>
                    <a:pt x="1071346" y="747788"/>
                  </a:lnTo>
                  <a:lnTo>
                    <a:pt x="1068781" y="747788"/>
                  </a:lnTo>
                  <a:lnTo>
                    <a:pt x="1067689" y="748233"/>
                  </a:lnTo>
                  <a:lnTo>
                    <a:pt x="1065885" y="750049"/>
                  </a:lnTo>
                  <a:lnTo>
                    <a:pt x="1065428" y="751141"/>
                  </a:lnTo>
                  <a:lnTo>
                    <a:pt x="1065428" y="753694"/>
                  </a:lnTo>
                  <a:lnTo>
                    <a:pt x="1065885" y="754786"/>
                  </a:lnTo>
                  <a:lnTo>
                    <a:pt x="1067689" y="756589"/>
                  </a:lnTo>
                  <a:lnTo>
                    <a:pt x="1068781" y="757047"/>
                  </a:lnTo>
                  <a:lnTo>
                    <a:pt x="1071346" y="757047"/>
                  </a:lnTo>
                  <a:lnTo>
                    <a:pt x="1072438" y="756589"/>
                  </a:lnTo>
                  <a:lnTo>
                    <a:pt x="1074242" y="754786"/>
                  </a:lnTo>
                  <a:lnTo>
                    <a:pt x="1074699" y="753694"/>
                  </a:lnTo>
                  <a:lnTo>
                    <a:pt x="1074699" y="751141"/>
                  </a:lnTo>
                  <a:close/>
                </a:path>
                <a:path w="2418079" h="757554">
                  <a:moveTo>
                    <a:pt x="1074699" y="3352"/>
                  </a:moveTo>
                  <a:lnTo>
                    <a:pt x="1074242" y="2260"/>
                  </a:lnTo>
                  <a:lnTo>
                    <a:pt x="1072438" y="444"/>
                  </a:lnTo>
                  <a:lnTo>
                    <a:pt x="1071346" y="0"/>
                  </a:lnTo>
                  <a:lnTo>
                    <a:pt x="1068781" y="0"/>
                  </a:lnTo>
                  <a:lnTo>
                    <a:pt x="1067689" y="444"/>
                  </a:lnTo>
                  <a:lnTo>
                    <a:pt x="1065885" y="2260"/>
                  </a:lnTo>
                  <a:lnTo>
                    <a:pt x="1065428" y="3352"/>
                  </a:lnTo>
                  <a:lnTo>
                    <a:pt x="1065428" y="5905"/>
                  </a:lnTo>
                  <a:lnTo>
                    <a:pt x="1065885" y="6997"/>
                  </a:lnTo>
                  <a:lnTo>
                    <a:pt x="1067689" y="8801"/>
                  </a:lnTo>
                  <a:lnTo>
                    <a:pt x="1068781" y="9258"/>
                  </a:lnTo>
                  <a:lnTo>
                    <a:pt x="1071346" y="9258"/>
                  </a:lnTo>
                  <a:lnTo>
                    <a:pt x="1072438" y="8801"/>
                  </a:lnTo>
                  <a:lnTo>
                    <a:pt x="1074242" y="6997"/>
                  </a:lnTo>
                  <a:lnTo>
                    <a:pt x="1074699" y="5905"/>
                  </a:lnTo>
                  <a:lnTo>
                    <a:pt x="1074699" y="3352"/>
                  </a:lnTo>
                  <a:close/>
                </a:path>
                <a:path w="2418079" h="757554">
                  <a:moveTo>
                    <a:pt x="1121016" y="751141"/>
                  </a:moveTo>
                  <a:lnTo>
                    <a:pt x="1120559" y="750049"/>
                  </a:lnTo>
                  <a:lnTo>
                    <a:pt x="1118755" y="748233"/>
                  </a:lnTo>
                  <a:lnTo>
                    <a:pt x="1117663" y="747788"/>
                  </a:lnTo>
                  <a:lnTo>
                    <a:pt x="1115110" y="747788"/>
                  </a:lnTo>
                  <a:lnTo>
                    <a:pt x="1114018" y="748233"/>
                  </a:lnTo>
                  <a:lnTo>
                    <a:pt x="1112202" y="750049"/>
                  </a:lnTo>
                  <a:lnTo>
                    <a:pt x="1111758" y="751141"/>
                  </a:lnTo>
                  <a:lnTo>
                    <a:pt x="1111758" y="753694"/>
                  </a:lnTo>
                  <a:lnTo>
                    <a:pt x="1112202" y="754786"/>
                  </a:lnTo>
                  <a:lnTo>
                    <a:pt x="1114018" y="756589"/>
                  </a:lnTo>
                  <a:lnTo>
                    <a:pt x="1115110" y="757047"/>
                  </a:lnTo>
                  <a:lnTo>
                    <a:pt x="1117663" y="757047"/>
                  </a:lnTo>
                  <a:lnTo>
                    <a:pt x="1118755" y="756589"/>
                  </a:lnTo>
                  <a:lnTo>
                    <a:pt x="1120559" y="754786"/>
                  </a:lnTo>
                  <a:lnTo>
                    <a:pt x="1121016" y="753694"/>
                  </a:lnTo>
                  <a:lnTo>
                    <a:pt x="1121016" y="751141"/>
                  </a:lnTo>
                  <a:close/>
                </a:path>
                <a:path w="2418079" h="757554">
                  <a:moveTo>
                    <a:pt x="1121016" y="3352"/>
                  </a:moveTo>
                  <a:lnTo>
                    <a:pt x="1120559" y="2260"/>
                  </a:lnTo>
                  <a:lnTo>
                    <a:pt x="1118755" y="444"/>
                  </a:lnTo>
                  <a:lnTo>
                    <a:pt x="1117663" y="0"/>
                  </a:lnTo>
                  <a:lnTo>
                    <a:pt x="1115110" y="0"/>
                  </a:lnTo>
                  <a:lnTo>
                    <a:pt x="1114018" y="444"/>
                  </a:lnTo>
                  <a:lnTo>
                    <a:pt x="1112202" y="2260"/>
                  </a:lnTo>
                  <a:lnTo>
                    <a:pt x="1111758" y="3352"/>
                  </a:lnTo>
                  <a:lnTo>
                    <a:pt x="1111758" y="5905"/>
                  </a:lnTo>
                  <a:lnTo>
                    <a:pt x="1112202" y="6997"/>
                  </a:lnTo>
                  <a:lnTo>
                    <a:pt x="1114018" y="8801"/>
                  </a:lnTo>
                  <a:lnTo>
                    <a:pt x="1115110" y="9258"/>
                  </a:lnTo>
                  <a:lnTo>
                    <a:pt x="1117663" y="9258"/>
                  </a:lnTo>
                  <a:lnTo>
                    <a:pt x="1118755" y="8801"/>
                  </a:lnTo>
                  <a:lnTo>
                    <a:pt x="1120559" y="6997"/>
                  </a:lnTo>
                  <a:lnTo>
                    <a:pt x="1121016" y="5905"/>
                  </a:lnTo>
                  <a:lnTo>
                    <a:pt x="1121016" y="3352"/>
                  </a:lnTo>
                  <a:close/>
                </a:path>
                <a:path w="2418079" h="757554">
                  <a:moveTo>
                    <a:pt x="1167333" y="751141"/>
                  </a:moveTo>
                  <a:lnTo>
                    <a:pt x="1166888" y="750049"/>
                  </a:lnTo>
                  <a:lnTo>
                    <a:pt x="1165072" y="748233"/>
                  </a:lnTo>
                  <a:lnTo>
                    <a:pt x="1163980" y="747788"/>
                  </a:lnTo>
                  <a:lnTo>
                    <a:pt x="1161427" y="747788"/>
                  </a:lnTo>
                  <a:lnTo>
                    <a:pt x="1160335" y="748233"/>
                  </a:lnTo>
                  <a:lnTo>
                    <a:pt x="1158532" y="750049"/>
                  </a:lnTo>
                  <a:lnTo>
                    <a:pt x="1158074" y="751141"/>
                  </a:lnTo>
                  <a:lnTo>
                    <a:pt x="1158074" y="753694"/>
                  </a:lnTo>
                  <a:lnTo>
                    <a:pt x="1158532" y="754786"/>
                  </a:lnTo>
                  <a:lnTo>
                    <a:pt x="1160335" y="756589"/>
                  </a:lnTo>
                  <a:lnTo>
                    <a:pt x="1161427" y="757047"/>
                  </a:lnTo>
                  <a:lnTo>
                    <a:pt x="1163980" y="757047"/>
                  </a:lnTo>
                  <a:lnTo>
                    <a:pt x="1165072" y="756589"/>
                  </a:lnTo>
                  <a:lnTo>
                    <a:pt x="1166888" y="754786"/>
                  </a:lnTo>
                  <a:lnTo>
                    <a:pt x="1167333" y="753694"/>
                  </a:lnTo>
                  <a:lnTo>
                    <a:pt x="1167333" y="751141"/>
                  </a:lnTo>
                  <a:close/>
                </a:path>
                <a:path w="2418079" h="757554">
                  <a:moveTo>
                    <a:pt x="1167333" y="3352"/>
                  </a:moveTo>
                  <a:lnTo>
                    <a:pt x="1166888" y="2260"/>
                  </a:lnTo>
                  <a:lnTo>
                    <a:pt x="1165072" y="444"/>
                  </a:lnTo>
                  <a:lnTo>
                    <a:pt x="1163980" y="0"/>
                  </a:lnTo>
                  <a:lnTo>
                    <a:pt x="1161427" y="0"/>
                  </a:lnTo>
                  <a:lnTo>
                    <a:pt x="1160335" y="444"/>
                  </a:lnTo>
                  <a:lnTo>
                    <a:pt x="1158532" y="2260"/>
                  </a:lnTo>
                  <a:lnTo>
                    <a:pt x="1158074" y="3352"/>
                  </a:lnTo>
                  <a:lnTo>
                    <a:pt x="1158074" y="5905"/>
                  </a:lnTo>
                  <a:lnTo>
                    <a:pt x="1158532" y="6997"/>
                  </a:lnTo>
                  <a:lnTo>
                    <a:pt x="1160335" y="8801"/>
                  </a:lnTo>
                  <a:lnTo>
                    <a:pt x="1161427" y="9258"/>
                  </a:lnTo>
                  <a:lnTo>
                    <a:pt x="1163980" y="9258"/>
                  </a:lnTo>
                  <a:lnTo>
                    <a:pt x="1165072" y="8801"/>
                  </a:lnTo>
                  <a:lnTo>
                    <a:pt x="1166888" y="6997"/>
                  </a:lnTo>
                  <a:lnTo>
                    <a:pt x="1167333" y="5905"/>
                  </a:lnTo>
                  <a:lnTo>
                    <a:pt x="1167333" y="3352"/>
                  </a:lnTo>
                  <a:close/>
                </a:path>
                <a:path w="2418079" h="757554">
                  <a:moveTo>
                    <a:pt x="1213662" y="751141"/>
                  </a:moveTo>
                  <a:lnTo>
                    <a:pt x="1213205" y="750049"/>
                  </a:lnTo>
                  <a:lnTo>
                    <a:pt x="1211402" y="748233"/>
                  </a:lnTo>
                  <a:lnTo>
                    <a:pt x="1210310" y="747788"/>
                  </a:lnTo>
                  <a:lnTo>
                    <a:pt x="1207744" y="747788"/>
                  </a:lnTo>
                  <a:lnTo>
                    <a:pt x="1206665" y="748233"/>
                  </a:lnTo>
                  <a:lnTo>
                    <a:pt x="1204849" y="750049"/>
                  </a:lnTo>
                  <a:lnTo>
                    <a:pt x="1204391" y="751141"/>
                  </a:lnTo>
                  <a:lnTo>
                    <a:pt x="1204391" y="753694"/>
                  </a:lnTo>
                  <a:lnTo>
                    <a:pt x="1204849" y="754786"/>
                  </a:lnTo>
                  <a:lnTo>
                    <a:pt x="1206665" y="756589"/>
                  </a:lnTo>
                  <a:lnTo>
                    <a:pt x="1207744" y="757047"/>
                  </a:lnTo>
                  <a:lnTo>
                    <a:pt x="1210310" y="757047"/>
                  </a:lnTo>
                  <a:lnTo>
                    <a:pt x="1211402" y="756589"/>
                  </a:lnTo>
                  <a:lnTo>
                    <a:pt x="1213205" y="754786"/>
                  </a:lnTo>
                  <a:lnTo>
                    <a:pt x="1213662" y="753694"/>
                  </a:lnTo>
                  <a:lnTo>
                    <a:pt x="1213662" y="751141"/>
                  </a:lnTo>
                  <a:close/>
                </a:path>
                <a:path w="2418079" h="757554">
                  <a:moveTo>
                    <a:pt x="1213662" y="3352"/>
                  </a:moveTo>
                  <a:lnTo>
                    <a:pt x="1213205" y="2260"/>
                  </a:lnTo>
                  <a:lnTo>
                    <a:pt x="1211402" y="444"/>
                  </a:lnTo>
                  <a:lnTo>
                    <a:pt x="1210310" y="0"/>
                  </a:lnTo>
                  <a:lnTo>
                    <a:pt x="1207744" y="0"/>
                  </a:lnTo>
                  <a:lnTo>
                    <a:pt x="1206665" y="444"/>
                  </a:lnTo>
                  <a:lnTo>
                    <a:pt x="1204849" y="2260"/>
                  </a:lnTo>
                  <a:lnTo>
                    <a:pt x="1204391" y="3352"/>
                  </a:lnTo>
                  <a:lnTo>
                    <a:pt x="1204391" y="5905"/>
                  </a:lnTo>
                  <a:lnTo>
                    <a:pt x="1204849" y="6997"/>
                  </a:lnTo>
                  <a:lnTo>
                    <a:pt x="1206665" y="8801"/>
                  </a:lnTo>
                  <a:lnTo>
                    <a:pt x="1207744" y="9258"/>
                  </a:lnTo>
                  <a:lnTo>
                    <a:pt x="1210310" y="9258"/>
                  </a:lnTo>
                  <a:lnTo>
                    <a:pt x="1211402" y="8801"/>
                  </a:lnTo>
                  <a:lnTo>
                    <a:pt x="1213205" y="6997"/>
                  </a:lnTo>
                  <a:lnTo>
                    <a:pt x="1213662" y="5905"/>
                  </a:lnTo>
                  <a:lnTo>
                    <a:pt x="1213662" y="3352"/>
                  </a:lnTo>
                  <a:close/>
                </a:path>
                <a:path w="2418079" h="757554">
                  <a:moveTo>
                    <a:pt x="1259979" y="751141"/>
                  </a:moveTo>
                  <a:lnTo>
                    <a:pt x="1259535" y="750049"/>
                  </a:lnTo>
                  <a:lnTo>
                    <a:pt x="1257719" y="748233"/>
                  </a:lnTo>
                  <a:lnTo>
                    <a:pt x="1256626" y="747788"/>
                  </a:lnTo>
                  <a:lnTo>
                    <a:pt x="1254074" y="747788"/>
                  </a:lnTo>
                  <a:lnTo>
                    <a:pt x="1252982" y="748233"/>
                  </a:lnTo>
                  <a:lnTo>
                    <a:pt x="1251178" y="750049"/>
                  </a:lnTo>
                  <a:lnTo>
                    <a:pt x="1250721" y="751141"/>
                  </a:lnTo>
                  <a:lnTo>
                    <a:pt x="1250721" y="753694"/>
                  </a:lnTo>
                  <a:lnTo>
                    <a:pt x="1251178" y="754786"/>
                  </a:lnTo>
                  <a:lnTo>
                    <a:pt x="1252982" y="756589"/>
                  </a:lnTo>
                  <a:lnTo>
                    <a:pt x="1254074" y="757047"/>
                  </a:lnTo>
                  <a:lnTo>
                    <a:pt x="1256626" y="757047"/>
                  </a:lnTo>
                  <a:lnTo>
                    <a:pt x="1257719" y="756589"/>
                  </a:lnTo>
                  <a:lnTo>
                    <a:pt x="1259535" y="754786"/>
                  </a:lnTo>
                  <a:lnTo>
                    <a:pt x="1259979" y="753694"/>
                  </a:lnTo>
                  <a:lnTo>
                    <a:pt x="1259979" y="751141"/>
                  </a:lnTo>
                  <a:close/>
                </a:path>
                <a:path w="2418079" h="757554">
                  <a:moveTo>
                    <a:pt x="1259979" y="3352"/>
                  </a:moveTo>
                  <a:lnTo>
                    <a:pt x="1259535" y="2260"/>
                  </a:lnTo>
                  <a:lnTo>
                    <a:pt x="1257719" y="444"/>
                  </a:lnTo>
                  <a:lnTo>
                    <a:pt x="1256626" y="0"/>
                  </a:lnTo>
                  <a:lnTo>
                    <a:pt x="1254074" y="0"/>
                  </a:lnTo>
                  <a:lnTo>
                    <a:pt x="1252982" y="444"/>
                  </a:lnTo>
                  <a:lnTo>
                    <a:pt x="1251178" y="2260"/>
                  </a:lnTo>
                  <a:lnTo>
                    <a:pt x="1250721" y="3352"/>
                  </a:lnTo>
                  <a:lnTo>
                    <a:pt x="1250721" y="5905"/>
                  </a:lnTo>
                  <a:lnTo>
                    <a:pt x="1251178" y="6997"/>
                  </a:lnTo>
                  <a:lnTo>
                    <a:pt x="1252982" y="8801"/>
                  </a:lnTo>
                  <a:lnTo>
                    <a:pt x="1254074" y="9258"/>
                  </a:lnTo>
                  <a:lnTo>
                    <a:pt x="1256626" y="9258"/>
                  </a:lnTo>
                  <a:lnTo>
                    <a:pt x="1257719" y="8801"/>
                  </a:lnTo>
                  <a:lnTo>
                    <a:pt x="1259535" y="6997"/>
                  </a:lnTo>
                  <a:lnTo>
                    <a:pt x="1259979" y="5905"/>
                  </a:lnTo>
                  <a:lnTo>
                    <a:pt x="1259979" y="3352"/>
                  </a:lnTo>
                  <a:close/>
                </a:path>
                <a:path w="2418079" h="757554">
                  <a:moveTo>
                    <a:pt x="1306309" y="751141"/>
                  </a:moveTo>
                  <a:lnTo>
                    <a:pt x="1305852" y="750049"/>
                  </a:lnTo>
                  <a:lnTo>
                    <a:pt x="1304048" y="748233"/>
                  </a:lnTo>
                  <a:lnTo>
                    <a:pt x="1302956" y="747788"/>
                  </a:lnTo>
                  <a:lnTo>
                    <a:pt x="1300391" y="747788"/>
                  </a:lnTo>
                  <a:lnTo>
                    <a:pt x="1299298" y="748233"/>
                  </a:lnTo>
                  <a:lnTo>
                    <a:pt x="1297495" y="750049"/>
                  </a:lnTo>
                  <a:lnTo>
                    <a:pt x="1297038" y="751141"/>
                  </a:lnTo>
                  <a:lnTo>
                    <a:pt x="1297038" y="753694"/>
                  </a:lnTo>
                  <a:lnTo>
                    <a:pt x="1297495" y="754786"/>
                  </a:lnTo>
                  <a:lnTo>
                    <a:pt x="1299298" y="756589"/>
                  </a:lnTo>
                  <a:lnTo>
                    <a:pt x="1300391" y="757047"/>
                  </a:lnTo>
                  <a:lnTo>
                    <a:pt x="1302956" y="757047"/>
                  </a:lnTo>
                  <a:lnTo>
                    <a:pt x="1304048" y="756589"/>
                  </a:lnTo>
                  <a:lnTo>
                    <a:pt x="1305852" y="754786"/>
                  </a:lnTo>
                  <a:lnTo>
                    <a:pt x="1306309" y="753694"/>
                  </a:lnTo>
                  <a:lnTo>
                    <a:pt x="1306309" y="751141"/>
                  </a:lnTo>
                  <a:close/>
                </a:path>
                <a:path w="2418079" h="757554">
                  <a:moveTo>
                    <a:pt x="1306309" y="3352"/>
                  </a:moveTo>
                  <a:lnTo>
                    <a:pt x="1305852" y="2260"/>
                  </a:lnTo>
                  <a:lnTo>
                    <a:pt x="1304048" y="444"/>
                  </a:lnTo>
                  <a:lnTo>
                    <a:pt x="1302956" y="0"/>
                  </a:lnTo>
                  <a:lnTo>
                    <a:pt x="1300391" y="0"/>
                  </a:lnTo>
                  <a:lnTo>
                    <a:pt x="1299298" y="444"/>
                  </a:lnTo>
                  <a:lnTo>
                    <a:pt x="1297495" y="2260"/>
                  </a:lnTo>
                  <a:lnTo>
                    <a:pt x="1297038" y="3352"/>
                  </a:lnTo>
                  <a:lnTo>
                    <a:pt x="1297038" y="5905"/>
                  </a:lnTo>
                  <a:lnTo>
                    <a:pt x="1297495" y="6997"/>
                  </a:lnTo>
                  <a:lnTo>
                    <a:pt x="1299298" y="8801"/>
                  </a:lnTo>
                  <a:lnTo>
                    <a:pt x="1300391" y="9258"/>
                  </a:lnTo>
                  <a:lnTo>
                    <a:pt x="1302956" y="9258"/>
                  </a:lnTo>
                  <a:lnTo>
                    <a:pt x="1304048" y="8801"/>
                  </a:lnTo>
                  <a:lnTo>
                    <a:pt x="1305852" y="6997"/>
                  </a:lnTo>
                  <a:lnTo>
                    <a:pt x="1306309" y="5905"/>
                  </a:lnTo>
                  <a:lnTo>
                    <a:pt x="1306309" y="3352"/>
                  </a:lnTo>
                  <a:close/>
                </a:path>
                <a:path w="2418079" h="757554">
                  <a:moveTo>
                    <a:pt x="1352626" y="751141"/>
                  </a:moveTo>
                  <a:lnTo>
                    <a:pt x="1352181" y="750049"/>
                  </a:lnTo>
                  <a:lnTo>
                    <a:pt x="1350365" y="748233"/>
                  </a:lnTo>
                  <a:lnTo>
                    <a:pt x="1349273" y="747788"/>
                  </a:lnTo>
                  <a:lnTo>
                    <a:pt x="1346720" y="747788"/>
                  </a:lnTo>
                  <a:lnTo>
                    <a:pt x="1345628" y="748233"/>
                  </a:lnTo>
                  <a:lnTo>
                    <a:pt x="1343812" y="750049"/>
                  </a:lnTo>
                  <a:lnTo>
                    <a:pt x="1343367" y="751141"/>
                  </a:lnTo>
                  <a:lnTo>
                    <a:pt x="1343367" y="753694"/>
                  </a:lnTo>
                  <a:lnTo>
                    <a:pt x="1343812" y="754786"/>
                  </a:lnTo>
                  <a:lnTo>
                    <a:pt x="1345628" y="756589"/>
                  </a:lnTo>
                  <a:lnTo>
                    <a:pt x="1346720" y="757047"/>
                  </a:lnTo>
                  <a:lnTo>
                    <a:pt x="1349273" y="757047"/>
                  </a:lnTo>
                  <a:lnTo>
                    <a:pt x="1350365" y="756589"/>
                  </a:lnTo>
                  <a:lnTo>
                    <a:pt x="1352181" y="754786"/>
                  </a:lnTo>
                  <a:lnTo>
                    <a:pt x="1352626" y="753694"/>
                  </a:lnTo>
                  <a:lnTo>
                    <a:pt x="1352626" y="751141"/>
                  </a:lnTo>
                  <a:close/>
                </a:path>
                <a:path w="2418079" h="757554">
                  <a:moveTo>
                    <a:pt x="1352626" y="3352"/>
                  </a:moveTo>
                  <a:lnTo>
                    <a:pt x="1352181" y="2260"/>
                  </a:lnTo>
                  <a:lnTo>
                    <a:pt x="1350365" y="444"/>
                  </a:lnTo>
                  <a:lnTo>
                    <a:pt x="1349273" y="0"/>
                  </a:lnTo>
                  <a:lnTo>
                    <a:pt x="1346720" y="0"/>
                  </a:lnTo>
                  <a:lnTo>
                    <a:pt x="1345628" y="444"/>
                  </a:lnTo>
                  <a:lnTo>
                    <a:pt x="1343812" y="2260"/>
                  </a:lnTo>
                  <a:lnTo>
                    <a:pt x="1343367" y="3352"/>
                  </a:lnTo>
                  <a:lnTo>
                    <a:pt x="1343367" y="5905"/>
                  </a:lnTo>
                  <a:lnTo>
                    <a:pt x="1343812" y="6997"/>
                  </a:lnTo>
                  <a:lnTo>
                    <a:pt x="1345628" y="8801"/>
                  </a:lnTo>
                  <a:lnTo>
                    <a:pt x="1346720" y="9258"/>
                  </a:lnTo>
                  <a:lnTo>
                    <a:pt x="1349273" y="9258"/>
                  </a:lnTo>
                  <a:lnTo>
                    <a:pt x="1350365" y="8801"/>
                  </a:lnTo>
                  <a:lnTo>
                    <a:pt x="1352181" y="6997"/>
                  </a:lnTo>
                  <a:lnTo>
                    <a:pt x="1352626" y="5905"/>
                  </a:lnTo>
                  <a:lnTo>
                    <a:pt x="1352626" y="3352"/>
                  </a:lnTo>
                  <a:close/>
                </a:path>
                <a:path w="2418079" h="757554">
                  <a:moveTo>
                    <a:pt x="1398955" y="751141"/>
                  </a:moveTo>
                  <a:lnTo>
                    <a:pt x="1398498" y="750049"/>
                  </a:lnTo>
                  <a:lnTo>
                    <a:pt x="1396695" y="748233"/>
                  </a:lnTo>
                  <a:lnTo>
                    <a:pt x="1395603" y="747788"/>
                  </a:lnTo>
                  <a:lnTo>
                    <a:pt x="1393037" y="747788"/>
                  </a:lnTo>
                  <a:lnTo>
                    <a:pt x="1391945" y="748233"/>
                  </a:lnTo>
                  <a:lnTo>
                    <a:pt x="1390142" y="750049"/>
                  </a:lnTo>
                  <a:lnTo>
                    <a:pt x="1389684" y="751141"/>
                  </a:lnTo>
                  <a:lnTo>
                    <a:pt x="1389684" y="753694"/>
                  </a:lnTo>
                  <a:lnTo>
                    <a:pt x="1390142" y="754786"/>
                  </a:lnTo>
                  <a:lnTo>
                    <a:pt x="1391945" y="756589"/>
                  </a:lnTo>
                  <a:lnTo>
                    <a:pt x="1393037" y="757047"/>
                  </a:lnTo>
                  <a:lnTo>
                    <a:pt x="1395603" y="757047"/>
                  </a:lnTo>
                  <a:lnTo>
                    <a:pt x="1396695" y="756589"/>
                  </a:lnTo>
                  <a:lnTo>
                    <a:pt x="1398498" y="754786"/>
                  </a:lnTo>
                  <a:lnTo>
                    <a:pt x="1398955" y="753694"/>
                  </a:lnTo>
                  <a:lnTo>
                    <a:pt x="1398955" y="751141"/>
                  </a:lnTo>
                  <a:close/>
                </a:path>
                <a:path w="2418079" h="757554">
                  <a:moveTo>
                    <a:pt x="1398955" y="3352"/>
                  </a:moveTo>
                  <a:lnTo>
                    <a:pt x="1398498" y="2260"/>
                  </a:lnTo>
                  <a:lnTo>
                    <a:pt x="1396695" y="444"/>
                  </a:lnTo>
                  <a:lnTo>
                    <a:pt x="1395603" y="0"/>
                  </a:lnTo>
                  <a:lnTo>
                    <a:pt x="1393037" y="0"/>
                  </a:lnTo>
                  <a:lnTo>
                    <a:pt x="1391945" y="444"/>
                  </a:lnTo>
                  <a:lnTo>
                    <a:pt x="1390142" y="2260"/>
                  </a:lnTo>
                  <a:lnTo>
                    <a:pt x="1389684" y="3352"/>
                  </a:lnTo>
                  <a:lnTo>
                    <a:pt x="1389684" y="5905"/>
                  </a:lnTo>
                  <a:lnTo>
                    <a:pt x="1390142" y="6997"/>
                  </a:lnTo>
                  <a:lnTo>
                    <a:pt x="1391945" y="8801"/>
                  </a:lnTo>
                  <a:lnTo>
                    <a:pt x="1393037" y="9258"/>
                  </a:lnTo>
                  <a:lnTo>
                    <a:pt x="1395603" y="9258"/>
                  </a:lnTo>
                  <a:lnTo>
                    <a:pt x="1396695" y="8801"/>
                  </a:lnTo>
                  <a:lnTo>
                    <a:pt x="1398498" y="6997"/>
                  </a:lnTo>
                  <a:lnTo>
                    <a:pt x="1398955" y="5905"/>
                  </a:lnTo>
                  <a:lnTo>
                    <a:pt x="1398955" y="3352"/>
                  </a:lnTo>
                  <a:close/>
                </a:path>
                <a:path w="2418079" h="757554">
                  <a:moveTo>
                    <a:pt x="1445272" y="751141"/>
                  </a:moveTo>
                  <a:lnTo>
                    <a:pt x="1444828" y="750049"/>
                  </a:lnTo>
                  <a:lnTo>
                    <a:pt x="1443012" y="748233"/>
                  </a:lnTo>
                  <a:lnTo>
                    <a:pt x="1441919" y="747788"/>
                  </a:lnTo>
                  <a:lnTo>
                    <a:pt x="1439367" y="747788"/>
                  </a:lnTo>
                  <a:lnTo>
                    <a:pt x="1438275" y="748233"/>
                  </a:lnTo>
                  <a:lnTo>
                    <a:pt x="1436458" y="750049"/>
                  </a:lnTo>
                  <a:lnTo>
                    <a:pt x="1436014" y="751141"/>
                  </a:lnTo>
                  <a:lnTo>
                    <a:pt x="1436014" y="753694"/>
                  </a:lnTo>
                  <a:lnTo>
                    <a:pt x="1436458" y="754786"/>
                  </a:lnTo>
                  <a:lnTo>
                    <a:pt x="1438275" y="756589"/>
                  </a:lnTo>
                  <a:lnTo>
                    <a:pt x="1439367" y="757047"/>
                  </a:lnTo>
                  <a:lnTo>
                    <a:pt x="1441919" y="757047"/>
                  </a:lnTo>
                  <a:lnTo>
                    <a:pt x="1443012" y="756589"/>
                  </a:lnTo>
                  <a:lnTo>
                    <a:pt x="1444828" y="754786"/>
                  </a:lnTo>
                  <a:lnTo>
                    <a:pt x="1445272" y="753694"/>
                  </a:lnTo>
                  <a:lnTo>
                    <a:pt x="1445272" y="751141"/>
                  </a:lnTo>
                  <a:close/>
                </a:path>
                <a:path w="2418079" h="757554">
                  <a:moveTo>
                    <a:pt x="1445272" y="3352"/>
                  </a:moveTo>
                  <a:lnTo>
                    <a:pt x="1444828" y="2260"/>
                  </a:lnTo>
                  <a:lnTo>
                    <a:pt x="1443012" y="444"/>
                  </a:lnTo>
                  <a:lnTo>
                    <a:pt x="1441919" y="0"/>
                  </a:lnTo>
                  <a:lnTo>
                    <a:pt x="1439367" y="0"/>
                  </a:lnTo>
                  <a:lnTo>
                    <a:pt x="1438275" y="444"/>
                  </a:lnTo>
                  <a:lnTo>
                    <a:pt x="1436458" y="2260"/>
                  </a:lnTo>
                  <a:lnTo>
                    <a:pt x="1436014" y="3352"/>
                  </a:lnTo>
                  <a:lnTo>
                    <a:pt x="1436014" y="5905"/>
                  </a:lnTo>
                  <a:lnTo>
                    <a:pt x="1436458" y="6997"/>
                  </a:lnTo>
                  <a:lnTo>
                    <a:pt x="1438275" y="8801"/>
                  </a:lnTo>
                  <a:lnTo>
                    <a:pt x="1439367" y="9258"/>
                  </a:lnTo>
                  <a:lnTo>
                    <a:pt x="1441919" y="9258"/>
                  </a:lnTo>
                  <a:lnTo>
                    <a:pt x="1443012" y="8801"/>
                  </a:lnTo>
                  <a:lnTo>
                    <a:pt x="1444828" y="6997"/>
                  </a:lnTo>
                  <a:lnTo>
                    <a:pt x="1445272" y="5905"/>
                  </a:lnTo>
                  <a:lnTo>
                    <a:pt x="1445272" y="3352"/>
                  </a:lnTo>
                  <a:close/>
                </a:path>
                <a:path w="2418079" h="757554">
                  <a:moveTo>
                    <a:pt x="1491602" y="751141"/>
                  </a:moveTo>
                  <a:lnTo>
                    <a:pt x="1491145" y="750049"/>
                  </a:lnTo>
                  <a:lnTo>
                    <a:pt x="1489341" y="748233"/>
                  </a:lnTo>
                  <a:lnTo>
                    <a:pt x="1488249" y="747788"/>
                  </a:lnTo>
                  <a:lnTo>
                    <a:pt x="1485684" y="747788"/>
                  </a:lnTo>
                  <a:lnTo>
                    <a:pt x="1484591" y="748233"/>
                  </a:lnTo>
                  <a:lnTo>
                    <a:pt x="1482788" y="750049"/>
                  </a:lnTo>
                  <a:lnTo>
                    <a:pt x="1482331" y="751141"/>
                  </a:lnTo>
                  <a:lnTo>
                    <a:pt x="1482331" y="753694"/>
                  </a:lnTo>
                  <a:lnTo>
                    <a:pt x="1482788" y="754786"/>
                  </a:lnTo>
                  <a:lnTo>
                    <a:pt x="1484591" y="756589"/>
                  </a:lnTo>
                  <a:lnTo>
                    <a:pt x="1485684" y="757047"/>
                  </a:lnTo>
                  <a:lnTo>
                    <a:pt x="1488249" y="757047"/>
                  </a:lnTo>
                  <a:lnTo>
                    <a:pt x="1489341" y="756589"/>
                  </a:lnTo>
                  <a:lnTo>
                    <a:pt x="1491145" y="754786"/>
                  </a:lnTo>
                  <a:lnTo>
                    <a:pt x="1491602" y="753694"/>
                  </a:lnTo>
                  <a:lnTo>
                    <a:pt x="1491602" y="751141"/>
                  </a:lnTo>
                  <a:close/>
                </a:path>
                <a:path w="2418079" h="757554">
                  <a:moveTo>
                    <a:pt x="1491602" y="3352"/>
                  </a:moveTo>
                  <a:lnTo>
                    <a:pt x="1491145" y="2260"/>
                  </a:lnTo>
                  <a:lnTo>
                    <a:pt x="1489341" y="444"/>
                  </a:lnTo>
                  <a:lnTo>
                    <a:pt x="1488249" y="0"/>
                  </a:lnTo>
                  <a:lnTo>
                    <a:pt x="1485684" y="0"/>
                  </a:lnTo>
                  <a:lnTo>
                    <a:pt x="1484591" y="444"/>
                  </a:lnTo>
                  <a:lnTo>
                    <a:pt x="1482788" y="2260"/>
                  </a:lnTo>
                  <a:lnTo>
                    <a:pt x="1482331" y="3352"/>
                  </a:lnTo>
                  <a:lnTo>
                    <a:pt x="1482331" y="5905"/>
                  </a:lnTo>
                  <a:lnTo>
                    <a:pt x="1482788" y="6997"/>
                  </a:lnTo>
                  <a:lnTo>
                    <a:pt x="1484591" y="8801"/>
                  </a:lnTo>
                  <a:lnTo>
                    <a:pt x="1485684" y="9258"/>
                  </a:lnTo>
                  <a:lnTo>
                    <a:pt x="1488249" y="9258"/>
                  </a:lnTo>
                  <a:lnTo>
                    <a:pt x="1489341" y="8801"/>
                  </a:lnTo>
                  <a:lnTo>
                    <a:pt x="1491145" y="6997"/>
                  </a:lnTo>
                  <a:lnTo>
                    <a:pt x="1491602" y="5905"/>
                  </a:lnTo>
                  <a:lnTo>
                    <a:pt x="1491602" y="3352"/>
                  </a:lnTo>
                  <a:close/>
                </a:path>
                <a:path w="2418079" h="757554">
                  <a:moveTo>
                    <a:pt x="1537919" y="751141"/>
                  </a:moveTo>
                  <a:lnTo>
                    <a:pt x="1537474" y="750049"/>
                  </a:lnTo>
                  <a:lnTo>
                    <a:pt x="1535658" y="748233"/>
                  </a:lnTo>
                  <a:lnTo>
                    <a:pt x="1534566" y="747788"/>
                  </a:lnTo>
                  <a:lnTo>
                    <a:pt x="1532013" y="747788"/>
                  </a:lnTo>
                  <a:lnTo>
                    <a:pt x="1530921" y="748233"/>
                  </a:lnTo>
                  <a:lnTo>
                    <a:pt x="1529105" y="750049"/>
                  </a:lnTo>
                  <a:lnTo>
                    <a:pt x="1528660" y="751141"/>
                  </a:lnTo>
                  <a:lnTo>
                    <a:pt x="1528660" y="753694"/>
                  </a:lnTo>
                  <a:lnTo>
                    <a:pt x="1529105" y="754786"/>
                  </a:lnTo>
                  <a:lnTo>
                    <a:pt x="1530921" y="756589"/>
                  </a:lnTo>
                  <a:lnTo>
                    <a:pt x="1532013" y="757047"/>
                  </a:lnTo>
                  <a:lnTo>
                    <a:pt x="1534566" y="757047"/>
                  </a:lnTo>
                  <a:lnTo>
                    <a:pt x="1535658" y="756589"/>
                  </a:lnTo>
                  <a:lnTo>
                    <a:pt x="1537474" y="754786"/>
                  </a:lnTo>
                  <a:lnTo>
                    <a:pt x="1537919" y="753694"/>
                  </a:lnTo>
                  <a:lnTo>
                    <a:pt x="1537919" y="751141"/>
                  </a:lnTo>
                  <a:close/>
                </a:path>
                <a:path w="2418079" h="757554">
                  <a:moveTo>
                    <a:pt x="1537919" y="3352"/>
                  </a:moveTo>
                  <a:lnTo>
                    <a:pt x="1537474" y="2260"/>
                  </a:lnTo>
                  <a:lnTo>
                    <a:pt x="1535658" y="444"/>
                  </a:lnTo>
                  <a:lnTo>
                    <a:pt x="1534566" y="0"/>
                  </a:lnTo>
                  <a:lnTo>
                    <a:pt x="1532013" y="0"/>
                  </a:lnTo>
                  <a:lnTo>
                    <a:pt x="1530921" y="444"/>
                  </a:lnTo>
                  <a:lnTo>
                    <a:pt x="1529105" y="2260"/>
                  </a:lnTo>
                  <a:lnTo>
                    <a:pt x="1528660" y="3352"/>
                  </a:lnTo>
                  <a:lnTo>
                    <a:pt x="1528660" y="5905"/>
                  </a:lnTo>
                  <a:lnTo>
                    <a:pt x="1529105" y="6997"/>
                  </a:lnTo>
                  <a:lnTo>
                    <a:pt x="1530921" y="8801"/>
                  </a:lnTo>
                  <a:lnTo>
                    <a:pt x="1532013" y="9258"/>
                  </a:lnTo>
                  <a:lnTo>
                    <a:pt x="1534566" y="9258"/>
                  </a:lnTo>
                  <a:lnTo>
                    <a:pt x="1535658" y="8801"/>
                  </a:lnTo>
                  <a:lnTo>
                    <a:pt x="1537474" y="6997"/>
                  </a:lnTo>
                  <a:lnTo>
                    <a:pt x="1537919" y="5905"/>
                  </a:lnTo>
                  <a:lnTo>
                    <a:pt x="1537919" y="3352"/>
                  </a:lnTo>
                  <a:close/>
                </a:path>
                <a:path w="2418079" h="757554">
                  <a:moveTo>
                    <a:pt x="1584248" y="751141"/>
                  </a:moveTo>
                  <a:lnTo>
                    <a:pt x="1583791" y="750049"/>
                  </a:lnTo>
                  <a:lnTo>
                    <a:pt x="1581988" y="748233"/>
                  </a:lnTo>
                  <a:lnTo>
                    <a:pt x="1580896" y="747788"/>
                  </a:lnTo>
                  <a:lnTo>
                    <a:pt x="1578330" y="747788"/>
                  </a:lnTo>
                  <a:lnTo>
                    <a:pt x="1577238" y="748233"/>
                  </a:lnTo>
                  <a:lnTo>
                    <a:pt x="1575435" y="750049"/>
                  </a:lnTo>
                  <a:lnTo>
                    <a:pt x="1574977" y="751141"/>
                  </a:lnTo>
                  <a:lnTo>
                    <a:pt x="1574977" y="753694"/>
                  </a:lnTo>
                  <a:lnTo>
                    <a:pt x="1575435" y="754786"/>
                  </a:lnTo>
                  <a:lnTo>
                    <a:pt x="1577238" y="756589"/>
                  </a:lnTo>
                  <a:lnTo>
                    <a:pt x="1578330" y="757047"/>
                  </a:lnTo>
                  <a:lnTo>
                    <a:pt x="1580896" y="757047"/>
                  </a:lnTo>
                  <a:lnTo>
                    <a:pt x="1581988" y="756589"/>
                  </a:lnTo>
                  <a:lnTo>
                    <a:pt x="1583791" y="754786"/>
                  </a:lnTo>
                  <a:lnTo>
                    <a:pt x="1584248" y="753694"/>
                  </a:lnTo>
                  <a:lnTo>
                    <a:pt x="1584248" y="751141"/>
                  </a:lnTo>
                  <a:close/>
                </a:path>
                <a:path w="2418079" h="757554">
                  <a:moveTo>
                    <a:pt x="1584248" y="3352"/>
                  </a:moveTo>
                  <a:lnTo>
                    <a:pt x="1583791" y="2260"/>
                  </a:lnTo>
                  <a:lnTo>
                    <a:pt x="1581988" y="444"/>
                  </a:lnTo>
                  <a:lnTo>
                    <a:pt x="1580896" y="0"/>
                  </a:lnTo>
                  <a:lnTo>
                    <a:pt x="1578330" y="0"/>
                  </a:lnTo>
                  <a:lnTo>
                    <a:pt x="1577238" y="444"/>
                  </a:lnTo>
                  <a:lnTo>
                    <a:pt x="1575435" y="2260"/>
                  </a:lnTo>
                  <a:lnTo>
                    <a:pt x="1574977" y="3352"/>
                  </a:lnTo>
                  <a:lnTo>
                    <a:pt x="1574977" y="5905"/>
                  </a:lnTo>
                  <a:lnTo>
                    <a:pt x="1575435" y="6997"/>
                  </a:lnTo>
                  <a:lnTo>
                    <a:pt x="1577238" y="8801"/>
                  </a:lnTo>
                  <a:lnTo>
                    <a:pt x="1578330" y="9258"/>
                  </a:lnTo>
                  <a:lnTo>
                    <a:pt x="1580896" y="9258"/>
                  </a:lnTo>
                  <a:lnTo>
                    <a:pt x="1581988" y="8801"/>
                  </a:lnTo>
                  <a:lnTo>
                    <a:pt x="1583791" y="6997"/>
                  </a:lnTo>
                  <a:lnTo>
                    <a:pt x="1584248" y="5905"/>
                  </a:lnTo>
                  <a:lnTo>
                    <a:pt x="1584248" y="3352"/>
                  </a:lnTo>
                  <a:close/>
                </a:path>
                <a:path w="2418079" h="757554">
                  <a:moveTo>
                    <a:pt x="1630565" y="751141"/>
                  </a:moveTo>
                  <a:lnTo>
                    <a:pt x="1630108" y="750049"/>
                  </a:lnTo>
                  <a:lnTo>
                    <a:pt x="1628305" y="748233"/>
                  </a:lnTo>
                  <a:lnTo>
                    <a:pt x="1627212" y="747788"/>
                  </a:lnTo>
                  <a:lnTo>
                    <a:pt x="1624660" y="747788"/>
                  </a:lnTo>
                  <a:lnTo>
                    <a:pt x="1623568" y="748233"/>
                  </a:lnTo>
                  <a:lnTo>
                    <a:pt x="1621751" y="750049"/>
                  </a:lnTo>
                  <a:lnTo>
                    <a:pt x="1621307" y="751141"/>
                  </a:lnTo>
                  <a:lnTo>
                    <a:pt x="1621307" y="753694"/>
                  </a:lnTo>
                  <a:lnTo>
                    <a:pt x="1621751" y="754786"/>
                  </a:lnTo>
                  <a:lnTo>
                    <a:pt x="1623568" y="756589"/>
                  </a:lnTo>
                  <a:lnTo>
                    <a:pt x="1624660" y="757047"/>
                  </a:lnTo>
                  <a:lnTo>
                    <a:pt x="1627212" y="757047"/>
                  </a:lnTo>
                  <a:lnTo>
                    <a:pt x="1628305" y="756589"/>
                  </a:lnTo>
                  <a:lnTo>
                    <a:pt x="1630108" y="754786"/>
                  </a:lnTo>
                  <a:lnTo>
                    <a:pt x="1630565" y="753694"/>
                  </a:lnTo>
                  <a:lnTo>
                    <a:pt x="1630565" y="751141"/>
                  </a:lnTo>
                  <a:close/>
                </a:path>
                <a:path w="2418079" h="757554">
                  <a:moveTo>
                    <a:pt x="1630565" y="3352"/>
                  </a:moveTo>
                  <a:lnTo>
                    <a:pt x="1630108" y="2260"/>
                  </a:lnTo>
                  <a:lnTo>
                    <a:pt x="1628305" y="444"/>
                  </a:lnTo>
                  <a:lnTo>
                    <a:pt x="1627212" y="0"/>
                  </a:lnTo>
                  <a:lnTo>
                    <a:pt x="1624660" y="0"/>
                  </a:lnTo>
                  <a:lnTo>
                    <a:pt x="1623568" y="444"/>
                  </a:lnTo>
                  <a:lnTo>
                    <a:pt x="1621751" y="2260"/>
                  </a:lnTo>
                  <a:lnTo>
                    <a:pt x="1621307" y="3352"/>
                  </a:lnTo>
                  <a:lnTo>
                    <a:pt x="1621307" y="5905"/>
                  </a:lnTo>
                  <a:lnTo>
                    <a:pt x="1621751" y="6997"/>
                  </a:lnTo>
                  <a:lnTo>
                    <a:pt x="1623568" y="8801"/>
                  </a:lnTo>
                  <a:lnTo>
                    <a:pt x="1624660" y="9258"/>
                  </a:lnTo>
                  <a:lnTo>
                    <a:pt x="1627212" y="9258"/>
                  </a:lnTo>
                  <a:lnTo>
                    <a:pt x="1628305" y="8801"/>
                  </a:lnTo>
                  <a:lnTo>
                    <a:pt x="1630108" y="6997"/>
                  </a:lnTo>
                  <a:lnTo>
                    <a:pt x="1630565" y="5905"/>
                  </a:lnTo>
                  <a:lnTo>
                    <a:pt x="1630565" y="3352"/>
                  </a:lnTo>
                  <a:close/>
                </a:path>
                <a:path w="2418079" h="757554">
                  <a:moveTo>
                    <a:pt x="1676895" y="751141"/>
                  </a:moveTo>
                  <a:lnTo>
                    <a:pt x="1676438" y="750049"/>
                  </a:lnTo>
                  <a:lnTo>
                    <a:pt x="1674634" y="748233"/>
                  </a:lnTo>
                  <a:lnTo>
                    <a:pt x="1673542" y="747788"/>
                  </a:lnTo>
                  <a:lnTo>
                    <a:pt x="1670977" y="747788"/>
                  </a:lnTo>
                  <a:lnTo>
                    <a:pt x="1669884" y="748233"/>
                  </a:lnTo>
                  <a:lnTo>
                    <a:pt x="1668081" y="750049"/>
                  </a:lnTo>
                  <a:lnTo>
                    <a:pt x="1667624" y="751141"/>
                  </a:lnTo>
                  <a:lnTo>
                    <a:pt x="1667624" y="753694"/>
                  </a:lnTo>
                  <a:lnTo>
                    <a:pt x="1668081" y="754786"/>
                  </a:lnTo>
                  <a:lnTo>
                    <a:pt x="1669884" y="756589"/>
                  </a:lnTo>
                  <a:lnTo>
                    <a:pt x="1670977" y="757047"/>
                  </a:lnTo>
                  <a:lnTo>
                    <a:pt x="1673542" y="757047"/>
                  </a:lnTo>
                  <a:lnTo>
                    <a:pt x="1674634" y="756589"/>
                  </a:lnTo>
                  <a:lnTo>
                    <a:pt x="1676438" y="754786"/>
                  </a:lnTo>
                  <a:lnTo>
                    <a:pt x="1676895" y="753694"/>
                  </a:lnTo>
                  <a:lnTo>
                    <a:pt x="1676895" y="751141"/>
                  </a:lnTo>
                  <a:close/>
                </a:path>
                <a:path w="2418079" h="757554">
                  <a:moveTo>
                    <a:pt x="1676895" y="3352"/>
                  </a:moveTo>
                  <a:lnTo>
                    <a:pt x="1676438" y="2260"/>
                  </a:lnTo>
                  <a:lnTo>
                    <a:pt x="1674634" y="444"/>
                  </a:lnTo>
                  <a:lnTo>
                    <a:pt x="1673542" y="0"/>
                  </a:lnTo>
                  <a:lnTo>
                    <a:pt x="1670977" y="0"/>
                  </a:lnTo>
                  <a:lnTo>
                    <a:pt x="1669884" y="444"/>
                  </a:lnTo>
                  <a:lnTo>
                    <a:pt x="1668081" y="2260"/>
                  </a:lnTo>
                  <a:lnTo>
                    <a:pt x="1667624" y="3352"/>
                  </a:lnTo>
                  <a:lnTo>
                    <a:pt x="1667624" y="5905"/>
                  </a:lnTo>
                  <a:lnTo>
                    <a:pt x="1668081" y="6997"/>
                  </a:lnTo>
                  <a:lnTo>
                    <a:pt x="1669884" y="8801"/>
                  </a:lnTo>
                  <a:lnTo>
                    <a:pt x="1670977" y="9258"/>
                  </a:lnTo>
                  <a:lnTo>
                    <a:pt x="1673542" y="9258"/>
                  </a:lnTo>
                  <a:lnTo>
                    <a:pt x="1674634" y="8801"/>
                  </a:lnTo>
                  <a:lnTo>
                    <a:pt x="1676438" y="6997"/>
                  </a:lnTo>
                  <a:lnTo>
                    <a:pt x="1676895" y="5905"/>
                  </a:lnTo>
                  <a:lnTo>
                    <a:pt x="1676895" y="3352"/>
                  </a:lnTo>
                  <a:close/>
                </a:path>
                <a:path w="2418079" h="757554">
                  <a:moveTo>
                    <a:pt x="1723212" y="751141"/>
                  </a:moveTo>
                  <a:lnTo>
                    <a:pt x="1722755" y="750049"/>
                  </a:lnTo>
                  <a:lnTo>
                    <a:pt x="1720951" y="748233"/>
                  </a:lnTo>
                  <a:lnTo>
                    <a:pt x="1719859" y="747788"/>
                  </a:lnTo>
                  <a:lnTo>
                    <a:pt x="1717306" y="747788"/>
                  </a:lnTo>
                  <a:lnTo>
                    <a:pt x="1716214" y="748233"/>
                  </a:lnTo>
                  <a:lnTo>
                    <a:pt x="1714398" y="750049"/>
                  </a:lnTo>
                  <a:lnTo>
                    <a:pt x="1713953" y="751141"/>
                  </a:lnTo>
                  <a:lnTo>
                    <a:pt x="1713953" y="753694"/>
                  </a:lnTo>
                  <a:lnTo>
                    <a:pt x="1714398" y="754786"/>
                  </a:lnTo>
                  <a:lnTo>
                    <a:pt x="1716214" y="756589"/>
                  </a:lnTo>
                  <a:lnTo>
                    <a:pt x="1717306" y="757047"/>
                  </a:lnTo>
                  <a:lnTo>
                    <a:pt x="1719859" y="757047"/>
                  </a:lnTo>
                  <a:lnTo>
                    <a:pt x="1720951" y="756589"/>
                  </a:lnTo>
                  <a:lnTo>
                    <a:pt x="1722755" y="754786"/>
                  </a:lnTo>
                  <a:lnTo>
                    <a:pt x="1723212" y="753694"/>
                  </a:lnTo>
                  <a:lnTo>
                    <a:pt x="1723212" y="751141"/>
                  </a:lnTo>
                  <a:close/>
                </a:path>
                <a:path w="2418079" h="757554">
                  <a:moveTo>
                    <a:pt x="1723212" y="3352"/>
                  </a:moveTo>
                  <a:lnTo>
                    <a:pt x="1722755" y="2260"/>
                  </a:lnTo>
                  <a:lnTo>
                    <a:pt x="1720951" y="444"/>
                  </a:lnTo>
                  <a:lnTo>
                    <a:pt x="1719859" y="0"/>
                  </a:lnTo>
                  <a:lnTo>
                    <a:pt x="1717306" y="0"/>
                  </a:lnTo>
                  <a:lnTo>
                    <a:pt x="1716214" y="444"/>
                  </a:lnTo>
                  <a:lnTo>
                    <a:pt x="1714398" y="2260"/>
                  </a:lnTo>
                  <a:lnTo>
                    <a:pt x="1713953" y="3352"/>
                  </a:lnTo>
                  <a:lnTo>
                    <a:pt x="1713953" y="5905"/>
                  </a:lnTo>
                  <a:lnTo>
                    <a:pt x="1714398" y="6997"/>
                  </a:lnTo>
                  <a:lnTo>
                    <a:pt x="1716214" y="8801"/>
                  </a:lnTo>
                  <a:lnTo>
                    <a:pt x="1717306" y="9258"/>
                  </a:lnTo>
                  <a:lnTo>
                    <a:pt x="1719859" y="9258"/>
                  </a:lnTo>
                  <a:lnTo>
                    <a:pt x="1720951" y="8801"/>
                  </a:lnTo>
                  <a:lnTo>
                    <a:pt x="1722755" y="6997"/>
                  </a:lnTo>
                  <a:lnTo>
                    <a:pt x="1723212" y="5905"/>
                  </a:lnTo>
                  <a:lnTo>
                    <a:pt x="1723212" y="3352"/>
                  </a:lnTo>
                  <a:close/>
                </a:path>
                <a:path w="2418079" h="757554">
                  <a:moveTo>
                    <a:pt x="1769529" y="751141"/>
                  </a:moveTo>
                  <a:lnTo>
                    <a:pt x="1769084" y="750049"/>
                  </a:lnTo>
                  <a:lnTo>
                    <a:pt x="1767268" y="748233"/>
                  </a:lnTo>
                  <a:lnTo>
                    <a:pt x="1766176" y="747788"/>
                  </a:lnTo>
                  <a:lnTo>
                    <a:pt x="1763623" y="747788"/>
                  </a:lnTo>
                  <a:lnTo>
                    <a:pt x="1762531" y="748233"/>
                  </a:lnTo>
                  <a:lnTo>
                    <a:pt x="1760728" y="750049"/>
                  </a:lnTo>
                  <a:lnTo>
                    <a:pt x="1760270" y="751141"/>
                  </a:lnTo>
                  <a:lnTo>
                    <a:pt x="1760270" y="753694"/>
                  </a:lnTo>
                  <a:lnTo>
                    <a:pt x="1760728" y="754786"/>
                  </a:lnTo>
                  <a:lnTo>
                    <a:pt x="1762531" y="756589"/>
                  </a:lnTo>
                  <a:lnTo>
                    <a:pt x="1763623" y="757047"/>
                  </a:lnTo>
                  <a:lnTo>
                    <a:pt x="1766176" y="757047"/>
                  </a:lnTo>
                  <a:lnTo>
                    <a:pt x="1767268" y="756589"/>
                  </a:lnTo>
                  <a:lnTo>
                    <a:pt x="1769084" y="754786"/>
                  </a:lnTo>
                  <a:lnTo>
                    <a:pt x="1769529" y="753694"/>
                  </a:lnTo>
                  <a:lnTo>
                    <a:pt x="1769529" y="751141"/>
                  </a:lnTo>
                  <a:close/>
                </a:path>
                <a:path w="2418079" h="757554">
                  <a:moveTo>
                    <a:pt x="1769529" y="3352"/>
                  </a:moveTo>
                  <a:lnTo>
                    <a:pt x="1769084" y="2260"/>
                  </a:lnTo>
                  <a:lnTo>
                    <a:pt x="1767268" y="444"/>
                  </a:lnTo>
                  <a:lnTo>
                    <a:pt x="1766176" y="0"/>
                  </a:lnTo>
                  <a:lnTo>
                    <a:pt x="1763623" y="0"/>
                  </a:lnTo>
                  <a:lnTo>
                    <a:pt x="1762531" y="444"/>
                  </a:lnTo>
                  <a:lnTo>
                    <a:pt x="1760728" y="2260"/>
                  </a:lnTo>
                  <a:lnTo>
                    <a:pt x="1760270" y="3352"/>
                  </a:lnTo>
                  <a:lnTo>
                    <a:pt x="1760270" y="5905"/>
                  </a:lnTo>
                  <a:lnTo>
                    <a:pt x="1760728" y="6997"/>
                  </a:lnTo>
                  <a:lnTo>
                    <a:pt x="1762531" y="8801"/>
                  </a:lnTo>
                  <a:lnTo>
                    <a:pt x="1763623" y="9258"/>
                  </a:lnTo>
                  <a:lnTo>
                    <a:pt x="1766176" y="9258"/>
                  </a:lnTo>
                  <a:lnTo>
                    <a:pt x="1767268" y="8801"/>
                  </a:lnTo>
                  <a:lnTo>
                    <a:pt x="1769084" y="6997"/>
                  </a:lnTo>
                  <a:lnTo>
                    <a:pt x="1769529" y="5905"/>
                  </a:lnTo>
                  <a:lnTo>
                    <a:pt x="1769529" y="3352"/>
                  </a:lnTo>
                  <a:close/>
                </a:path>
                <a:path w="2418079" h="757554">
                  <a:moveTo>
                    <a:pt x="1815858" y="751141"/>
                  </a:moveTo>
                  <a:lnTo>
                    <a:pt x="1815401" y="750049"/>
                  </a:lnTo>
                  <a:lnTo>
                    <a:pt x="1813598" y="748233"/>
                  </a:lnTo>
                  <a:lnTo>
                    <a:pt x="1812505" y="747788"/>
                  </a:lnTo>
                  <a:lnTo>
                    <a:pt x="1809940" y="747788"/>
                  </a:lnTo>
                  <a:lnTo>
                    <a:pt x="1808861" y="748233"/>
                  </a:lnTo>
                  <a:lnTo>
                    <a:pt x="1807044" y="750049"/>
                  </a:lnTo>
                  <a:lnTo>
                    <a:pt x="1806587" y="751141"/>
                  </a:lnTo>
                  <a:lnTo>
                    <a:pt x="1806587" y="753694"/>
                  </a:lnTo>
                  <a:lnTo>
                    <a:pt x="1807044" y="754786"/>
                  </a:lnTo>
                  <a:lnTo>
                    <a:pt x="1808861" y="756589"/>
                  </a:lnTo>
                  <a:lnTo>
                    <a:pt x="1809940" y="757047"/>
                  </a:lnTo>
                  <a:lnTo>
                    <a:pt x="1812505" y="757047"/>
                  </a:lnTo>
                  <a:lnTo>
                    <a:pt x="1813598" y="756589"/>
                  </a:lnTo>
                  <a:lnTo>
                    <a:pt x="1815401" y="754786"/>
                  </a:lnTo>
                  <a:lnTo>
                    <a:pt x="1815858" y="753694"/>
                  </a:lnTo>
                  <a:lnTo>
                    <a:pt x="1815858" y="751141"/>
                  </a:lnTo>
                  <a:close/>
                </a:path>
                <a:path w="2418079" h="757554">
                  <a:moveTo>
                    <a:pt x="1815858" y="3352"/>
                  </a:moveTo>
                  <a:lnTo>
                    <a:pt x="1815401" y="2260"/>
                  </a:lnTo>
                  <a:lnTo>
                    <a:pt x="1813598" y="444"/>
                  </a:lnTo>
                  <a:lnTo>
                    <a:pt x="1812505" y="0"/>
                  </a:lnTo>
                  <a:lnTo>
                    <a:pt x="1809940" y="0"/>
                  </a:lnTo>
                  <a:lnTo>
                    <a:pt x="1808861" y="444"/>
                  </a:lnTo>
                  <a:lnTo>
                    <a:pt x="1807044" y="2260"/>
                  </a:lnTo>
                  <a:lnTo>
                    <a:pt x="1806587" y="3352"/>
                  </a:lnTo>
                  <a:lnTo>
                    <a:pt x="1806587" y="5905"/>
                  </a:lnTo>
                  <a:lnTo>
                    <a:pt x="1807044" y="6997"/>
                  </a:lnTo>
                  <a:lnTo>
                    <a:pt x="1808861" y="8801"/>
                  </a:lnTo>
                  <a:lnTo>
                    <a:pt x="1809940" y="9258"/>
                  </a:lnTo>
                  <a:lnTo>
                    <a:pt x="1812505" y="9258"/>
                  </a:lnTo>
                  <a:lnTo>
                    <a:pt x="1813598" y="8801"/>
                  </a:lnTo>
                  <a:lnTo>
                    <a:pt x="1815401" y="6997"/>
                  </a:lnTo>
                  <a:lnTo>
                    <a:pt x="1815858" y="5905"/>
                  </a:lnTo>
                  <a:lnTo>
                    <a:pt x="1815858" y="3352"/>
                  </a:lnTo>
                  <a:close/>
                </a:path>
                <a:path w="2418079" h="757554">
                  <a:moveTo>
                    <a:pt x="1862175" y="751141"/>
                  </a:moveTo>
                  <a:lnTo>
                    <a:pt x="1861731" y="750049"/>
                  </a:lnTo>
                  <a:lnTo>
                    <a:pt x="1859915" y="748233"/>
                  </a:lnTo>
                  <a:lnTo>
                    <a:pt x="1858822" y="747788"/>
                  </a:lnTo>
                  <a:lnTo>
                    <a:pt x="1856270" y="747788"/>
                  </a:lnTo>
                  <a:lnTo>
                    <a:pt x="1855177" y="748233"/>
                  </a:lnTo>
                  <a:lnTo>
                    <a:pt x="1853374" y="750049"/>
                  </a:lnTo>
                  <a:lnTo>
                    <a:pt x="1852917" y="751141"/>
                  </a:lnTo>
                  <a:lnTo>
                    <a:pt x="1852917" y="753694"/>
                  </a:lnTo>
                  <a:lnTo>
                    <a:pt x="1853374" y="754786"/>
                  </a:lnTo>
                  <a:lnTo>
                    <a:pt x="1855177" y="756589"/>
                  </a:lnTo>
                  <a:lnTo>
                    <a:pt x="1856270" y="757047"/>
                  </a:lnTo>
                  <a:lnTo>
                    <a:pt x="1858822" y="757047"/>
                  </a:lnTo>
                  <a:lnTo>
                    <a:pt x="1859915" y="756589"/>
                  </a:lnTo>
                  <a:lnTo>
                    <a:pt x="1861731" y="754786"/>
                  </a:lnTo>
                  <a:lnTo>
                    <a:pt x="1862175" y="753694"/>
                  </a:lnTo>
                  <a:lnTo>
                    <a:pt x="1862175" y="751141"/>
                  </a:lnTo>
                  <a:close/>
                </a:path>
                <a:path w="2418079" h="757554">
                  <a:moveTo>
                    <a:pt x="1862175" y="3352"/>
                  </a:moveTo>
                  <a:lnTo>
                    <a:pt x="1861731" y="2260"/>
                  </a:lnTo>
                  <a:lnTo>
                    <a:pt x="1859915" y="444"/>
                  </a:lnTo>
                  <a:lnTo>
                    <a:pt x="1858822" y="0"/>
                  </a:lnTo>
                  <a:lnTo>
                    <a:pt x="1856270" y="0"/>
                  </a:lnTo>
                  <a:lnTo>
                    <a:pt x="1855177" y="444"/>
                  </a:lnTo>
                  <a:lnTo>
                    <a:pt x="1853374" y="2260"/>
                  </a:lnTo>
                  <a:lnTo>
                    <a:pt x="1852917" y="3352"/>
                  </a:lnTo>
                  <a:lnTo>
                    <a:pt x="1852917" y="5905"/>
                  </a:lnTo>
                  <a:lnTo>
                    <a:pt x="1853374" y="6997"/>
                  </a:lnTo>
                  <a:lnTo>
                    <a:pt x="1855177" y="8801"/>
                  </a:lnTo>
                  <a:lnTo>
                    <a:pt x="1856270" y="9258"/>
                  </a:lnTo>
                  <a:lnTo>
                    <a:pt x="1858822" y="9258"/>
                  </a:lnTo>
                  <a:lnTo>
                    <a:pt x="1859915" y="8801"/>
                  </a:lnTo>
                  <a:lnTo>
                    <a:pt x="1861731" y="6997"/>
                  </a:lnTo>
                  <a:lnTo>
                    <a:pt x="1862175" y="5905"/>
                  </a:lnTo>
                  <a:lnTo>
                    <a:pt x="1862175" y="3352"/>
                  </a:lnTo>
                  <a:close/>
                </a:path>
                <a:path w="2418079" h="757554">
                  <a:moveTo>
                    <a:pt x="1908505" y="751141"/>
                  </a:moveTo>
                  <a:lnTo>
                    <a:pt x="1908048" y="750049"/>
                  </a:lnTo>
                  <a:lnTo>
                    <a:pt x="1906244" y="748233"/>
                  </a:lnTo>
                  <a:lnTo>
                    <a:pt x="1905152" y="747788"/>
                  </a:lnTo>
                  <a:lnTo>
                    <a:pt x="1902587" y="747788"/>
                  </a:lnTo>
                  <a:lnTo>
                    <a:pt x="1901494" y="748233"/>
                  </a:lnTo>
                  <a:lnTo>
                    <a:pt x="1899691" y="750049"/>
                  </a:lnTo>
                  <a:lnTo>
                    <a:pt x="1899234" y="751141"/>
                  </a:lnTo>
                  <a:lnTo>
                    <a:pt x="1899234" y="753694"/>
                  </a:lnTo>
                  <a:lnTo>
                    <a:pt x="1899691" y="754786"/>
                  </a:lnTo>
                  <a:lnTo>
                    <a:pt x="1901494" y="756589"/>
                  </a:lnTo>
                  <a:lnTo>
                    <a:pt x="1902587" y="757047"/>
                  </a:lnTo>
                  <a:lnTo>
                    <a:pt x="1905152" y="757047"/>
                  </a:lnTo>
                  <a:lnTo>
                    <a:pt x="1906244" y="756589"/>
                  </a:lnTo>
                  <a:lnTo>
                    <a:pt x="1908048" y="754786"/>
                  </a:lnTo>
                  <a:lnTo>
                    <a:pt x="1908505" y="753694"/>
                  </a:lnTo>
                  <a:lnTo>
                    <a:pt x="1908505" y="751141"/>
                  </a:lnTo>
                  <a:close/>
                </a:path>
                <a:path w="2418079" h="757554">
                  <a:moveTo>
                    <a:pt x="1908505" y="3352"/>
                  </a:moveTo>
                  <a:lnTo>
                    <a:pt x="1908048" y="2260"/>
                  </a:lnTo>
                  <a:lnTo>
                    <a:pt x="1906244" y="444"/>
                  </a:lnTo>
                  <a:lnTo>
                    <a:pt x="1905152" y="0"/>
                  </a:lnTo>
                  <a:lnTo>
                    <a:pt x="1902587" y="0"/>
                  </a:lnTo>
                  <a:lnTo>
                    <a:pt x="1901494" y="444"/>
                  </a:lnTo>
                  <a:lnTo>
                    <a:pt x="1899691" y="2260"/>
                  </a:lnTo>
                  <a:lnTo>
                    <a:pt x="1899234" y="3352"/>
                  </a:lnTo>
                  <a:lnTo>
                    <a:pt x="1899234" y="5905"/>
                  </a:lnTo>
                  <a:lnTo>
                    <a:pt x="1899691" y="6997"/>
                  </a:lnTo>
                  <a:lnTo>
                    <a:pt x="1901494" y="8801"/>
                  </a:lnTo>
                  <a:lnTo>
                    <a:pt x="1902587" y="9258"/>
                  </a:lnTo>
                  <a:lnTo>
                    <a:pt x="1905152" y="9258"/>
                  </a:lnTo>
                  <a:lnTo>
                    <a:pt x="1906244" y="8801"/>
                  </a:lnTo>
                  <a:lnTo>
                    <a:pt x="1908048" y="6997"/>
                  </a:lnTo>
                  <a:lnTo>
                    <a:pt x="1908505" y="5905"/>
                  </a:lnTo>
                  <a:lnTo>
                    <a:pt x="1908505" y="3352"/>
                  </a:lnTo>
                  <a:close/>
                </a:path>
                <a:path w="2418079" h="757554">
                  <a:moveTo>
                    <a:pt x="1954822" y="751141"/>
                  </a:moveTo>
                  <a:lnTo>
                    <a:pt x="1954377" y="750049"/>
                  </a:lnTo>
                  <a:lnTo>
                    <a:pt x="1952561" y="748233"/>
                  </a:lnTo>
                  <a:lnTo>
                    <a:pt x="1951469" y="747788"/>
                  </a:lnTo>
                  <a:lnTo>
                    <a:pt x="1948916" y="747788"/>
                  </a:lnTo>
                  <a:lnTo>
                    <a:pt x="1947824" y="748233"/>
                  </a:lnTo>
                  <a:lnTo>
                    <a:pt x="1946008" y="750049"/>
                  </a:lnTo>
                  <a:lnTo>
                    <a:pt x="1945563" y="751141"/>
                  </a:lnTo>
                  <a:lnTo>
                    <a:pt x="1945563" y="753694"/>
                  </a:lnTo>
                  <a:lnTo>
                    <a:pt x="1946008" y="754786"/>
                  </a:lnTo>
                  <a:lnTo>
                    <a:pt x="1947824" y="756589"/>
                  </a:lnTo>
                  <a:lnTo>
                    <a:pt x="1948916" y="757047"/>
                  </a:lnTo>
                  <a:lnTo>
                    <a:pt x="1951469" y="757047"/>
                  </a:lnTo>
                  <a:lnTo>
                    <a:pt x="1952561" y="756589"/>
                  </a:lnTo>
                  <a:lnTo>
                    <a:pt x="1954377" y="754786"/>
                  </a:lnTo>
                  <a:lnTo>
                    <a:pt x="1954822" y="753694"/>
                  </a:lnTo>
                  <a:lnTo>
                    <a:pt x="1954822" y="751141"/>
                  </a:lnTo>
                  <a:close/>
                </a:path>
                <a:path w="2418079" h="757554">
                  <a:moveTo>
                    <a:pt x="1954822" y="3352"/>
                  </a:moveTo>
                  <a:lnTo>
                    <a:pt x="1954377" y="2260"/>
                  </a:lnTo>
                  <a:lnTo>
                    <a:pt x="1952561" y="444"/>
                  </a:lnTo>
                  <a:lnTo>
                    <a:pt x="1951469" y="0"/>
                  </a:lnTo>
                  <a:lnTo>
                    <a:pt x="1948916" y="0"/>
                  </a:lnTo>
                  <a:lnTo>
                    <a:pt x="1947824" y="444"/>
                  </a:lnTo>
                  <a:lnTo>
                    <a:pt x="1946008" y="2260"/>
                  </a:lnTo>
                  <a:lnTo>
                    <a:pt x="1945563" y="3352"/>
                  </a:lnTo>
                  <a:lnTo>
                    <a:pt x="1945563" y="5905"/>
                  </a:lnTo>
                  <a:lnTo>
                    <a:pt x="1946008" y="6997"/>
                  </a:lnTo>
                  <a:lnTo>
                    <a:pt x="1947824" y="8801"/>
                  </a:lnTo>
                  <a:lnTo>
                    <a:pt x="1948916" y="9258"/>
                  </a:lnTo>
                  <a:lnTo>
                    <a:pt x="1951469" y="9258"/>
                  </a:lnTo>
                  <a:lnTo>
                    <a:pt x="1952561" y="8801"/>
                  </a:lnTo>
                  <a:lnTo>
                    <a:pt x="1954377" y="6997"/>
                  </a:lnTo>
                  <a:lnTo>
                    <a:pt x="1954822" y="5905"/>
                  </a:lnTo>
                  <a:lnTo>
                    <a:pt x="1954822" y="3352"/>
                  </a:lnTo>
                  <a:close/>
                </a:path>
                <a:path w="2418079" h="757554">
                  <a:moveTo>
                    <a:pt x="2001151" y="751141"/>
                  </a:moveTo>
                  <a:lnTo>
                    <a:pt x="2000694" y="750049"/>
                  </a:lnTo>
                  <a:lnTo>
                    <a:pt x="1998891" y="748233"/>
                  </a:lnTo>
                  <a:lnTo>
                    <a:pt x="1997798" y="747788"/>
                  </a:lnTo>
                  <a:lnTo>
                    <a:pt x="1995233" y="747788"/>
                  </a:lnTo>
                  <a:lnTo>
                    <a:pt x="1994141" y="748233"/>
                  </a:lnTo>
                  <a:lnTo>
                    <a:pt x="1992337" y="750049"/>
                  </a:lnTo>
                  <a:lnTo>
                    <a:pt x="1991880" y="751141"/>
                  </a:lnTo>
                  <a:lnTo>
                    <a:pt x="1991880" y="753694"/>
                  </a:lnTo>
                  <a:lnTo>
                    <a:pt x="1992337" y="754786"/>
                  </a:lnTo>
                  <a:lnTo>
                    <a:pt x="1994141" y="756589"/>
                  </a:lnTo>
                  <a:lnTo>
                    <a:pt x="1995233" y="757047"/>
                  </a:lnTo>
                  <a:lnTo>
                    <a:pt x="1997798" y="757047"/>
                  </a:lnTo>
                  <a:lnTo>
                    <a:pt x="1998891" y="756589"/>
                  </a:lnTo>
                  <a:lnTo>
                    <a:pt x="2000694" y="754786"/>
                  </a:lnTo>
                  <a:lnTo>
                    <a:pt x="2001151" y="753694"/>
                  </a:lnTo>
                  <a:lnTo>
                    <a:pt x="2001151" y="751141"/>
                  </a:lnTo>
                  <a:close/>
                </a:path>
                <a:path w="2418079" h="757554">
                  <a:moveTo>
                    <a:pt x="2001151" y="3352"/>
                  </a:moveTo>
                  <a:lnTo>
                    <a:pt x="2000694" y="2260"/>
                  </a:lnTo>
                  <a:lnTo>
                    <a:pt x="1998891" y="444"/>
                  </a:lnTo>
                  <a:lnTo>
                    <a:pt x="1997798" y="0"/>
                  </a:lnTo>
                  <a:lnTo>
                    <a:pt x="1995233" y="0"/>
                  </a:lnTo>
                  <a:lnTo>
                    <a:pt x="1994141" y="444"/>
                  </a:lnTo>
                  <a:lnTo>
                    <a:pt x="1992337" y="2260"/>
                  </a:lnTo>
                  <a:lnTo>
                    <a:pt x="1991880" y="3352"/>
                  </a:lnTo>
                  <a:lnTo>
                    <a:pt x="1991880" y="5905"/>
                  </a:lnTo>
                  <a:lnTo>
                    <a:pt x="1992337" y="6997"/>
                  </a:lnTo>
                  <a:lnTo>
                    <a:pt x="1994141" y="8801"/>
                  </a:lnTo>
                  <a:lnTo>
                    <a:pt x="1995233" y="9258"/>
                  </a:lnTo>
                  <a:lnTo>
                    <a:pt x="1997798" y="9258"/>
                  </a:lnTo>
                  <a:lnTo>
                    <a:pt x="1998891" y="8801"/>
                  </a:lnTo>
                  <a:lnTo>
                    <a:pt x="2000694" y="6997"/>
                  </a:lnTo>
                  <a:lnTo>
                    <a:pt x="2001151" y="5905"/>
                  </a:lnTo>
                  <a:lnTo>
                    <a:pt x="2001151" y="3352"/>
                  </a:lnTo>
                  <a:close/>
                </a:path>
                <a:path w="2418079" h="757554">
                  <a:moveTo>
                    <a:pt x="2047468" y="751141"/>
                  </a:moveTo>
                  <a:lnTo>
                    <a:pt x="2047024" y="750049"/>
                  </a:lnTo>
                  <a:lnTo>
                    <a:pt x="2045208" y="748233"/>
                  </a:lnTo>
                  <a:lnTo>
                    <a:pt x="2044115" y="747788"/>
                  </a:lnTo>
                  <a:lnTo>
                    <a:pt x="2041563" y="747788"/>
                  </a:lnTo>
                  <a:lnTo>
                    <a:pt x="2040470" y="748233"/>
                  </a:lnTo>
                  <a:lnTo>
                    <a:pt x="2038654" y="750049"/>
                  </a:lnTo>
                  <a:lnTo>
                    <a:pt x="2038210" y="751141"/>
                  </a:lnTo>
                  <a:lnTo>
                    <a:pt x="2038210" y="753694"/>
                  </a:lnTo>
                  <a:lnTo>
                    <a:pt x="2038654" y="754786"/>
                  </a:lnTo>
                  <a:lnTo>
                    <a:pt x="2040470" y="756589"/>
                  </a:lnTo>
                  <a:lnTo>
                    <a:pt x="2041563" y="757047"/>
                  </a:lnTo>
                  <a:lnTo>
                    <a:pt x="2044115" y="757047"/>
                  </a:lnTo>
                  <a:lnTo>
                    <a:pt x="2045208" y="756589"/>
                  </a:lnTo>
                  <a:lnTo>
                    <a:pt x="2047024" y="754786"/>
                  </a:lnTo>
                  <a:lnTo>
                    <a:pt x="2047468" y="753694"/>
                  </a:lnTo>
                  <a:lnTo>
                    <a:pt x="2047468" y="751141"/>
                  </a:lnTo>
                  <a:close/>
                </a:path>
                <a:path w="2418079" h="757554">
                  <a:moveTo>
                    <a:pt x="2047468" y="3352"/>
                  </a:moveTo>
                  <a:lnTo>
                    <a:pt x="2047024" y="2260"/>
                  </a:lnTo>
                  <a:lnTo>
                    <a:pt x="2045208" y="444"/>
                  </a:lnTo>
                  <a:lnTo>
                    <a:pt x="2044115" y="0"/>
                  </a:lnTo>
                  <a:lnTo>
                    <a:pt x="2041563" y="0"/>
                  </a:lnTo>
                  <a:lnTo>
                    <a:pt x="2040470" y="444"/>
                  </a:lnTo>
                  <a:lnTo>
                    <a:pt x="2038654" y="2260"/>
                  </a:lnTo>
                  <a:lnTo>
                    <a:pt x="2038210" y="3352"/>
                  </a:lnTo>
                  <a:lnTo>
                    <a:pt x="2038210" y="5905"/>
                  </a:lnTo>
                  <a:lnTo>
                    <a:pt x="2038654" y="6997"/>
                  </a:lnTo>
                  <a:lnTo>
                    <a:pt x="2040470" y="8801"/>
                  </a:lnTo>
                  <a:lnTo>
                    <a:pt x="2041563" y="9258"/>
                  </a:lnTo>
                  <a:lnTo>
                    <a:pt x="2044115" y="9258"/>
                  </a:lnTo>
                  <a:lnTo>
                    <a:pt x="2045208" y="8801"/>
                  </a:lnTo>
                  <a:lnTo>
                    <a:pt x="2047024" y="6997"/>
                  </a:lnTo>
                  <a:lnTo>
                    <a:pt x="2047468" y="5905"/>
                  </a:lnTo>
                  <a:lnTo>
                    <a:pt x="2047468" y="3352"/>
                  </a:lnTo>
                  <a:close/>
                </a:path>
                <a:path w="2418079" h="757554">
                  <a:moveTo>
                    <a:pt x="2093798" y="751141"/>
                  </a:moveTo>
                  <a:lnTo>
                    <a:pt x="2093341" y="750049"/>
                  </a:lnTo>
                  <a:lnTo>
                    <a:pt x="2091537" y="748233"/>
                  </a:lnTo>
                  <a:lnTo>
                    <a:pt x="2090445" y="747788"/>
                  </a:lnTo>
                  <a:lnTo>
                    <a:pt x="2087880" y="747788"/>
                  </a:lnTo>
                  <a:lnTo>
                    <a:pt x="2086787" y="748233"/>
                  </a:lnTo>
                  <a:lnTo>
                    <a:pt x="2084984" y="750049"/>
                  </a:lnTo>
                  <a:lnTo>
                    <a:pt x="2084527" y="751141"/>
                  </a:lnTo>
                  <a:lnTo>
                    <a:pt x="2084527" y="753694"/>
                  </a:lnTo>
                  <a:lnTo>
                    <a:pt x="2084984" y="754786"/>
                  </a:lnTo>
                  <a:lnTo>
                    <a:pt x="2086787" y="756589"/>
                  </a:lnTo>
                  <a:lnTo>
                    <a:pt x="2087880" y="757047"/>
                  </a:lnTo>
                  <a:lnTo>
                    <a:pt x="2090445" y="757047"/>
                  </a:lnTo>
                  <a:lnTo>
                    <a:pt x="2091537" y="756589"/>
                  </a:lnTo>
                  <a:lnTo>
                    <a:pt x="2093341" y="754786"/>
                  </a:lnTo>
                  <a:lnTo>
                    <a:pt x="2093798" y="753694"/>
                  </a:lnTo>
                  <a:lnTo>
                    <a:pt x="2093798" y="751141"/>
                  </a:lnTo>
                  <a:close/>
                </a:path>
                <a:path w="2418079" h="757554">
                  <a:moveTo>
                    <a:pt x="2093798" y="3352"/>
                  </a:moveTo>
                  <a:lnTo>
                    <a:pt x="2093341" y="2260"/>
                  </a:lnTo>
                  <a:lnTo>
                    <a:pt x="2091537" y="444"/>
                  </a:lnTo>
                  <a:lnTo>
                    <a:pt x="2090445" y="0"/>
                  </a:lnTo>
                  <a:lnTo>
                    <a:pt x="2087880" y="0"/>
                  </a:lnTo>
                  <a:lnTo>
                    <a:pt x="2086787" y="444"/>
                  </a:lnTo>
                  <a:lnTo>
                    <a:pt x="2084984" y="2260"/>
                  </a:lnTo>
                  <a:lnTo>
                    <a:pt x="2084527" y="3352"/>
                  </a:lnTo>
                  <a:lnTo>
                    <a:pt x="2084527" y="5905"/>
                  </a:lnTo>
                  <a:lnTo>
                    <a:pt x="2084984" y="6997"/>
                  </a:lnTo>
                  <a:lnTo>
                    <a:pt x="2086787" y="8801"/>
                  </a:lnTo>
                  <a:lnTo>
                    <a:pt x="2087880" y="9258"/>
                  </a:lnTo>
                  <a:lnTo>
                    <a:pt x="2090445" y="9258"/>
                  </a:lnTo>
                  <a:lnTo>
                    <a:pt x="2091537" y="8801"/>
                  </a:lnTo>
                  <a:lnTo>
                    <a:pt x="2093341" y="6997"/>
                  </a:lnTo>
                  <a:lnTo>
                    <a:pt x="2093798" y="5905"/>
                  </a:lnTo>
                  <a:lnTo>
                    <a:pt x="2093798" y="3352"/>
                  </a:lnTo>
                  <a:close/>
                </a:path>
                <a:path w="2418079" h="757554">
                  <a:moveTo>
                    <a:pt x="2140115" y="751141"/>
                  </a:moveTo>
                  <a:lnTo>
                    <a:pt x="2139670" y="750049"/>
                  </a:lnTo>
                  <a:lnTo>
                    <a:pt x="2137854" y="748233"/>
                  </a:lnTo>
                  <a:lnTo>
                    <a:pt x="2136762" y="747788"/>
                  </a:lnTo>
                  <a:lnTo>
                    <a:pt x="2134209" y="747788"/>
                  </a:lnTo>
                  <a:lnTo>
                    <a:pt x="2133117" y="748233"/>
                  </a:lnTo>
                  <a:lnTo>
                    <a:pt x="2131301" y="750049"/>
                  </a:lnTo>
                  <a:lnTo>
                    <a:pt x="2130856" y="751141"/>
                  </a:lnTo>
                  <a:lnTo>
                    <a:pt x="2130856" y="753694"/>
                  </a:lnTo>
                  <a:lnTo>
                    <a:pt x="2131301" y="754786"/>
                  </a:lnTo>
                  <a:lnTo>
                    <a:pt x="2133117" y="756589"/>
                  </a:lnTo>
                  <a:lnTo>
                    <a:pt x="2134209" y="757047"/>
                  </a:lnTo>
                  <a:lnTo>
                    <a:pt x="2136762" y="757047"/>
                  </a:lnTo>
                  <a:lnTo>
                    <a:pt x="2137854" y="756589"/>
                  </a:lnTo>
                  <a:lnTo>
                    <a:pt x="2139670" y="754786"/>
                  </a:lnTo>
                  <a:lnTo>
                    <a:pt x="2140115" y="753694"/>
                  </a:lnTo>
                  <a:lnTo>
                    <a:pt x="2140115" y="751141"/>
                  </a:lnTo>
                  <a:close/>
                </a:path>
                <a:path w="2418079" h="757554">
                  <a:moveTo>
                    <a:pt x="2140115" y="3352"/>
                  </a:moveTo>
                  <a:lnTo>
                    <a:pt x="2139670" y="2260"/>
                  </a:lnTo>
                  <a:lnTo>
                    <a:pt x="2137854" y="444"/>
                  </a:lnTo>
                  <a:lnTo>
                    <a:pt x="2136762" y="0"/>
                  </a:lnTo>
                  <a:lnTo>
                    <a:pt x="2134209" y="0"/>
                  </a:lnTo>
                  <a:lnTo>
                    <a:pt x="2133117" y="444"/>
                  </a:lnTo>
                  <a:lnTo>
                    <a:pt x="2131301" y="2260"/>
                  </a:lnTo>
                  <a:lnTo>
                    <a:pt x="2130856" y="3352"/>
                  </a:lnTo>
                  <a:lnTo>
                    <a:pt x="2130856" y="5905"/>
                  </a:lnTo>
                  <a:lnTo>
                    <a:pt x="2131301" y="6997"/>
                  </a:lnTo>
                  <a:lnTo>
                    <a:pt x="2133117" y="8801"/>
                  </a:lnTo>
                  <a:lnTo>
                    <a:pt x="2134209" y="9258"/>
                  </a:lnTo>
                  <a:lnTo>
                    <a:pt x="2136762" y="9258"/>
                  </a:lnTo>
                  <a:lnTo>
                    <a:pt x="2137854" y="8801"/>
                  </a:lnTo>
                  <a:lnTo>
                    <a:pt x="2139670" y="6997"/>
                  </a:lnTo>
                  <a:lnTo>
                    <a:pt x="2140115" y="5905"/>
                  </a:lnTo>
                  <a:lnTo>
                    <a:pt x="2140115" y="3352"/>
                  </a:lnTo>
                  <a:close/>
                </a:path>
                <a:path w="2418079" h="757554">
                  <a:moveTo>
                    <a:pt x="2186444" y="751141"/>
                  </a:moveTo>
                  <a:lnTo>
                    <a:pt x="2185987" y="750049"/>
                  </a:lnTo>
                  <a:lnTo>
                    <a:pt x="2184184" y="748233"/>
                  </a:lnTo>
                  <a:lnTo>
                    <a:pt x="2183092" y="747788"/>
                  </a:lnTo>
                  <a:lnTo>
                    <a:pt x="2180526" y="747788"/>
                  </a:lnTo>
                  <a:lnTo>
                    <a:pt x="2179434" y="748233"/>
                  </a:lnTo>
                  <a:lnTo>
                    <a:pt x="2177631" y="750049"/>
                  </a:lnTo>
                  <a:lnTo>
                    <a:pt x="2177173" y="751141"/>
                  </a:lnTo>
                  <a:lnTo>
                    <a:pt x="2177173" y="753694"/>
                  </a:lnTo>
                  <a:lnTo>
                    <a:pt x="2177631" y="754786"/>
                  </a:lnTo>
                  <a:lnTo>
                    <a:pt x="2179434" y="756589"/>
                  </a:lnTo>
                  <a:lnTo>
                    <a:pt x="2180526" y="757047"/>
                  </a:lnTo>
                  <a:lnTo>
                    <a:pt x="2183092" y="757047"/>
                  </a:lnTo>
                  <a:lnTo>
                    <a:pt x="2184184" y="756589"/>
                  </a:lnTo>
                  <a:lnTo>
                    <a:pt x="2185987" y="754786"/>
                  </a:lnTo>
                  <a:lnTo>
                    <a:pt x="2186444" y="753694"/>
                  </a:lnTo>
                  <a:lnTo>
                    <a:pt x="2186444" y="751141"/>
                  </a:lnTo>
                  <a:close/>
                </a:path>
                <a:path w="2418079" h="757554">
                  <a:moveTo>
                    <a:pt x="2186444" y="3352"/>
                  </a:moveTo>
                  <a:lnTo>
                    <a:pt x="2185987" y="2260"/>
                  </a:lnTo>
                  <a:lnTo>
                    <a:pt x="2184184" y="444"/>
                  </a:lnTo>
                  <a:lnTo>
                    <a:pt x="2183092" y="0"/>
                  </a:lnTo>
                  <a:lnTo>
                    <a:pt x="2180526" y="0"/>
                  </a:lnTo>
                  <a:lnTo>
                    <a:pt x="2179434" y="444"/>
                  </a:lnTo>
                  <a:lnTo>
                    <a:pt x="2177631" y="2260"/>
                  </a:lnTo>
                  <a:lnTo>
                    <a:pt x="2177173" y="3352"/>
                  </a:lnTo>
                  <a:lnTo>
                    <a:pt x="2177173" y="5905"/>
                  </a:lnTo>
                  <a:lnTo>
                    <a:pt x="2177631" y="6997"/>
                  </a:lnTo>
                  <a:lnTo>
                    <a:pt x="2179434" y="8801"/>
                  </a:lnTo>
                  <a:lnTo>
                    <a:pt x="2180526" y="9258"/>
                  </a:lnTo>
                  <a:lnTo>
                    <a:pt x="2183092" y="9258"/>
                  </a:lnTo>
                  <a:lnTo>
                    <a:pt x="2184184" y="8801"/>
                  </a:lnTo>
                  <a:lnTo>
                    <a:pt x="2185987" y="6997"/>
                  </a:lnTo>
                  <a:lnTo>
                    <a:pt x="2186444" y="5905"/>
                  </a:lnTo>
                  <a:lnTo>
                    <a:pt x="2186444" y="3352"/>
                  </a:lnTo>
                  <a:close/>
                </a:path>
                <a:path w="2418079" h="757554">
                  <a:moveTo>
                    <a:pt x="2232761" y="751141"/>
                  </a:moveTo>
                  <a:lnTo>
                    <a:pt x="2232304" y="750049"/>
                  </a:lnTo>
                  <a:lnTo>
                    <a:pt x="2230501" y="748233"/>
                  </a:lnTo>
                  <a:lnTo>
                    <a:pt x="2229408" y="747788"/>
                  </a:lnTo>
                  <a:lnTo>
                    <a:pt x="2226856" y="747788"/>
                  </a:lnTo>
                  <a:lnTo>
                    <a:pt x="2225764" y="748233"/>
                  </a:lnTo>
                  <a:lnTo>
                    <a:pt x="2223947" y="750049"/>
                  </a:lnTo>
                  <a:lnTo>
                    <a:pt x="2223503" y="751141"/>
                  </a:lnTo>
                  <a:lnTo>
                    <a:pt x="2223503" y="753694"/>
                  </a:lnTo>
                  <a:lnTo>
                    <a:pt x="2223947" y="754786"/>
                  </a:lnTo>
                  <a:lnTo>
                    <a:pt x="2225764" y="756589"/>
                  </a:lnTo>
                  <a:lnTo>
                    <a:pt x="2226856" y="757047"/>
                  </a:lnTo>
                  <a:lnTo>
                    <a:pt x="2229408" y="757047"/>
                  </a:lnTo>
                  <a:lnTo>
                    <a:pt x="2230501" y="756589"/>
                  </a:lnTo>
                  <a:lnTo>
                    <a:pt x="2232304" y="754786"/>
                  </a:lnTo>
                  <a:lnTo>
                    <a:pt x="2232761" y="753694"/>
                  </a:lnTo>
                  <a:lnTo>
                    <a:pt x="2232761" y="751141"/>
                  </a:lnTo>
                  <a:close/>
                </a:path>
                <a:path w="2418079" h="757554">
                  <a:moveTo>
                    <a:pt x="2232761" y="3352"/>
                  </a:moveTo>
                  <a:lnTo>
                    <a:pt x="2232304" y="2260"/>
                  </a:lnTo>
                  <a:lnTo>
                    <a:pt x="2230501" y="444"/>
                  </a:lnTo>
                  <a:lnTo>
                    <a:pt x="2229408" y="0"/>
                  </a:lnTo>
                  <a:lnTo>
                    <a:pt x="2226856" y="0"/>
                  </a:lnTo>
                  <a:lnTo>
                    <a:pt x="2225764" y="444"/>
                  </a:lnTo>
                  <a:lnTo>
                    <a:pt x="2223947" y="2260"/>
                  </a:lnTo>
                  <a:lnTo>
                    <a:pt x="2223503" y="3352"/>
                  </a:lnTo>
                  <a:lnTo>
                    <a:pt x="2223503" y="5905"/>
                  </a:lnTo>
                  <a:lnTo>
                    <a:pt x="2223947" y="6997"/>
                  </a:lnTo>
                  <a:lnTo>
                    <a:pt x="2225764" y="8801"/>
                  </a:lnTo>
                  <a:lnTo>
                    <a:pt x="2226856" y="9258"/>
                  </a:lnTo>
                  <a:lnTo>
                    <a:pt x="2229408" y="9258"/>
                  </a:lnTo>
                  <a:lnTo>
                    <a:pt x="2230501" y="8801"/>
                  </a:lnTo>
                  <a:lnTo>
                    <a:pt x="2232304" y="6997"/>
                  </a:lnTo>
                  <a:lnTo>
                    <a:pt x="2232761" y="5905"/>
                  </a:lnTo>
                  <a:lnTo>
                    <a:pt x="2232761" y="3352"/>
                  </a:lnTo>
                  <a:close/>
                </a:path>
                <a:path w="2418079" h="757554">
                  <a:moveTo>
                    <a:pt x="2279091" y="751141"/>
                  </a:moveTo>
                  <a:lnTo>
                    <a:pt x="2278634" y="750049"/>
                  </a:lnTo>
                  <a:lnTo>
                    <a:pt x="2276818" y="748233"/>
                  </a:lnTo>
                  <a:lnTo>
                    <a:pt x="2275738" y="747788"/>
                  </a:lnTo>
                  <a:lnTo>
                    <a:pt x="2273173" y="747788"/>
                  </a:lnTo>
                  <a:lnTo>
                    <a:pt x="2272080" y="748233"/>
                  </a:lnTo>
                  <a:lnTo>
                    <a:pt x="2270277" y="750049"/>
                  </a:lnTo>
                  <a:lnTo>
                    <a:pt x="2269820" y="751141"/>
                  </a:lnTo>
                  <a:lnTo>
                    <a:pt x="2269820" y="753694"/>
                  </a:lnTo>
                  <a:lnTo>
                    <a:pt x="2270277" y="754786"/>
                  </a:lnTo>
                  <a:lnTo>
                    <a:pt x="2272080" y="756589"/>
                  </a:lnTo>
                  <a:lnTo>
                    <a:pt x="2273173" y="757047"/>
                  </a:lnTo>
                  <a:lnTo>
                    <a:pt x="2275738" y="757047"/>
                  </a:lnTo>
                  <a:lnTo>
                    <a:pt x="2276818" y="756589"/>
                  </a:lnTo>
                  <a:lnTo>
                    <a:pt x="2278634" y="754786"/>
                  </a:lnTo>
                  <a:lnTo>
                    <a:pt x="2279091" y="753694"/>
                  </a:lnTo>
                  <a:lnTo>
                    <a:pt x="2279091" y="751141"/>
                  </a:lnTo>
                  <a:close/>
                </a:path>
                <a:path w="2418079" h="757554">
                  <a:moveTo>
                    <a:pt x="2279091" y="3352"/>
                  </a:moveTo>
                  <a:lnTo>
                    <a:pt x="2278634" y="2260"/>
                  </a:lnTo>
                  <a:lnTo>
                    <a:pt x="2276818" y="444"/>
                  </a:lnTo>
                  <a:lnTo>
                    <a:pt x="2275738" y="0"/>
                  </a:lnTo>
                  <a:lnTo>
                    <a:pt x="2273173" y="0"/>
                  </a:lnTo>
                  <a:lnTo>
                    <a:pt x="2272080" y="444"/>
                  </a:lnTo>
                  <a:lnTo>
                    <a:pt x="2270277" y="2260"/>
                  </a:lnTo>
                  <a:lnTo>
                    <a:pt x="2269820" y="3352"/>
                  </a:lnTo>
                  <a:lnTo>
                    <a:pt x="2269820" y="5905"/>
                  </a:lnTo>
                  <a:lnTo>
                    <a:pt x="2270277" y="6997"/>
                  </a:lnTo>
                  <a:lnTo>
                    <a:pt x="2272080" y="8801"/>
                  </a:lnTo>
                  <a:lnTo>
                    <a:pt x="2273173" y="9258"/>
                  </a:lnTo>
                  <a:lnTo>
                    <a:pt x="2275738" y="9258"/>
                  </a:lnTo>
                  <a:lnTo>
                    <a:pt x="2276818" y="8801"/>
                  </a:lnTo>
                  <a:lnTo>
                    <a:pt x="2278634" y="6997"/>
                  </a:lnTo>
                  <a:lnTo>
                    <a:pt x="2279091" y="5905"/>
                  </a:lnTo>
                  <a:lnTo>
                    <a:pt x="2279091" y="3352"/>
                  </a:lnTo>
                  <a:close/>
                </a:path>
                <a:path w="2418079" h="757554">
                  <a:moveTo>
                    <a:pt x="2325408" y="751141"/>
                  </a:moveTo>
                  <a:lnTo>
                    <a:pt x="2324951" y="750049"/>
                  </a:lnTo>
                  <a:lnTo>
                    <a:pt x="2323147" y="748233"/>
                  </a:lnTo>
                  <a:lnTo>
                    <a:pt x="2322055" y="747788"/>
                  </a:lnTo>
                  <a:lnTo>
                    <a:pt x="2319502" y="747788"/>
                  </a:lnTo>
                  <a:lnTo>
                    <a:pt x="2318410" y="748233"/>
                  </a:lnTo>
                  <a:lnTo>
                    <a:pt x="2316594" y="750049"/>
                  </a:lnTo>
                  <a:lnTo>
                    <a:pt x="2316149" y="751141"/>
                  </a:lnTo>
                  <a:lnTo>
                    <a:pt x="2316149" y="753694"/>
                  </a:lnTo>
                  <a:lnTo>
                    <a:pt x="2316594" y="754786"/>
                  </a:lnTo>
                  <a:lnTo>
                    <a:pt x="2318410" y="756589"/>
                  </a:lnTo>
                  <a:lnTo>
                    <a:pt x="2319502" y="757047"/>
                  </a:lnTo>
                  <a:lnTo>
                    <a:pt x="2322055" y="757047"/>
                  </a:lnTo>
                  <a:lnTo>
                    <a:pt x="2323147" y="756589"/>
                  </a:lnTo>
                  <a:lnTo>
                    <a:pt x="2324951" y="754786"/>
                  </a:lnTo>
                  <a:lnTo>
                    <a:pt x="2325408" y="753694"/>
                  </a:lnTo>
                  <a:lnTo>
                    <a:pt x="2325408" y="751141"/>
                  </a:lnTo>
                  <a:close/>
                </a:path>
                <a:path w="2418079" h="757554">
                  <a:moveTo>
                    <a:pt x="2325408" y="3352"/>
                  </a:moveTo>
                  <a:lnTo>
                    <a:pt x="2324951" y="2260"/>
                  </a:lnTo>
                  <a:lnTo>
                    <a:pt x="2323147" y="444"/>
                  </a:lnTo>
                  <a:lnTo>
                    <a:pt x="2322055" y="0"/>
                  </a:lnTo>
                  <a:lnTo>
                    <a:pt x="2319502" y="0"/>
                  </a:lnTo>
                  <a:lnTo>
                    <a:pt x="2318410" y="444"/>
                  </a:lnTo>
                  <a:lnTo>
                    <a:pt x="2316594" y="2260"/>
                  </a:lnTo>
                  <a:lnTo>
                    <a:pt x="2316149" y="3352"/>
                  </a:lnTo>
                  <a:lnTo>
                    <a:pt x="2316149" y="5905"/>
                  </a:lnTo>
                  <a:lnTo>
                    <a:pt x="2316594" y="6997"/>
                  </a:lnTo>
                  <a:lnTo>
                    <a:pt x="2318410" y="8801"/>
                  </a:lnTo>
                  <a:lnTo>
                    <a:pt x="2319502" y="9258"/>
                  </a:lnTo>
                  <a:lnTo>
                    <a:pt x="2322055" y="9258"/>
                  </a:lnTo>
                  <a:lnTo>
                    <a:pt x="2323147" y="8801"/>
                  </a:lnTo>
                  <a:lnTo>
                    <a:pt x="2324951" y="6997"/>
                  </a:lnTo>
                  <a:lnTo>
                    <a:pt x="2325408" y="5905"/>
                  </a:lnTo>
                  <a:lnTo>
                    <a:pt x="2325408" y="3352"/>
                  </a:lnTo>
                  <a:close/>
                </a:path>
                <a:path w="2418079" h="757554">
                  <a:moveTo>
                    <a:pt x="2371725" y="751141"/>
                  </a:moveTo>
                  <a:lnTo>
                    <a:pt x="2371280" y="750049"/>
                  </a:lnTo>
                  <a:lnTo>
                    <a:pt x="2369464" y="748233"/>
                  </a:lnTo>
                  <a:lnTo>
                    <a:pt x="2368372" y="747788"/>
                  </a:lnTo>
                  <a:lnTo>
                    <a:pt x="2365819" y="747788"/>
                  </a:lnTo>
                  <a:lnTo>
                    <a:pt x="2364727" y="748233"/>
                  </a:lnTo>
                  <a:lnTo>
                    <a:pt x="2362924" y="750049"/>
                  </a:lnTo>
                  <a:lnTo>
                    <a:pt x="2362466" y="751141"/>
                  </a:lnTo>
                  <a:lnTo>
                    <a:pt x="2362466" y="753694"/>
                  </a:lnTo>
                  <a:lnTo>
                    <a:pt x="2362924" y="754786"/>
                  </a:lnTo>
                  <a:lnTo>
                    <a:pt x="2364727" y="756589"/>
                  </a:lnTo>
                  <a:lnTo>
                    <a:pt x="2365819" y="757047"/>
                  </a:lnTo>
                  <a:lnTo>
                    <a:pt x="2368372" y="757047"/>
                  </a:lnTo>
                  <a:lnTo>
                    <a:pt x="2369464" y="756589"/>
                  </a:lnTo>
                  <a:lnTo>
                    <a:pt x="2371280" y="754786"/>
                  </a:lnTo>
                  <a:lnTo>
                    <a:pt x="2371725" y="753694"/>
                  </a:lnTo>
                  <a:lnTo>
                    <a:pt x="2371725" y="751141"/>
                  </a:lnTo>
                  <a:close/>
                </a:path>
                <a:path w="2418079" h="757554">
                  <a:moveTo>
                    <a:pt x="2371725" y="3352"/>
                  </a:moveTo>
                  <a:lnTo>
                    <a:pt x="2371280" y="2260"/>
                  </a:lnTo>
                  <a:lnTo>
                    <a:pt x="2369464" y="444"/>
                  </a:lnTo>
                  <a:lnTo>
                    <a:pt x="2368372" y="0"/>
                  </a:lnTo>
                  <a:lnTo>
                    <a:pt x="2365819" y="0"/>
                  </a:lnTo>
                  <a:lnTo>
                    <a:pt x="2364727" y="444"/>
                  </a:lnTo>
                  <a:lnTo>
                    <a:pt x="2362924" y="2260"/>
                  </a:lnTo>
                  <a:lnTo>
                    <a:pt x="2362466" y="3352"/>
                  </a:lnTo>
                  <a:lnTo>
                    <a:pt x="2362466" y="5905"/>
                  </a:lnTo>
                  <a:lnTo>
                    <a:pt x="2362924" y="6997"/>
                  </a:lnTo>
                  <a:lnTo>
                    <a:pt x="2364727" y="8801"/>
                  </a:lnTo>
                  <a:lnTo>
                    <a:pt x="2365819" y="9258"/>
                  </a:lnTo>
                  <a:lnTo>
                    <a:pt x="2368372" y="9258"/>
                  </a:lnTo>
                  <a:lnTo>
                    <a:pt x="2369464" y="8801"/>
                  </a:lnTo>
                  <a:lnTo>
                    <a:pt x="2371280" y="6997"/>
                  </a:lnTo>
                  <a:lnTo>
                    <a:pt x="2371725" y="5905"/>
                  </a:lnTo>
                  <a:lnTo>
                    <a:pt x="2371725" y="3352"/>
                  </a:lnTo>
                  <a:close/>
                </a:path>
                <a:path w="2418079" h="757554">
                  <a:moveTo>
                    <a:pt x="2418054" y="751141"/>
                  </a:moveTo>
                  <a:lnTo>
                    <a:pt x="2417597" y="750049"/>
                  </a:lnTo>
                  <a:lnTo>
                    <a:pt x="2415794" y="748233"/>
                  </a:lnTo>
                  <a:lnTo>
                    <a:pt x="2414701" y="747788"/>
                  </a:lnTo>
                  <a:lnTo>
                    <a:pt x="2412136" y="747788"/>
                  </a:lnTo>
                  <a:lnTo>
                    <a:pt x="2411044" y="748233"/>
                  </a:lnTo>
                  <a:lnTo>
                    <a:pt x="2409240" y="750049"/>
                  </a:lnTo>
                  <a:lnTo>
                    <a:pt x="2408783" y="751141"/>
                  </a:lnTo>
                  <a:lnTo>
                    <a:pt x="2408783" y="753694"/>
                  </a:lnTo>
                  <a:lnTo>
                    <a:pt x="2409240" y="754786"/>
                  </a:lnTo>
                  <a:lnTo>
                    <a:pt x="2411044" y="756589"/>
                  </a:lnTo>
                  <a:lnTo>
                    <a:pt x="2412136" y="757047"/>
                  </a:lnTo>
                  <a:lnTo>
                    <a:pt x="2414701" y="757047"/>
                  </a:lnTo>
                  <a:lnTo>
                    <a:pt x="2415794" y="756589"/>
                  </a:lnTo>
                  <a:lnTo>
                    <a:pt x="2417597" y="754786"/>
                  </a:lnTo>
                  <a:lnTo>
                    <a:pt x="2418054" y="753694"/>
                  </a:lnTo>
                  <a:lnTo>
                    <a:pt x="2418054" y="751141"/>
                  </a:lnTo>
                  <a:close/>
                </a:path>
                <a:path w="2418079" h="757554">
                  <a:moveTo>
                    <a:pt x="2418054" y="3352"/>
                  </a:moveTo>
                  <a:lnTo>
                    <a:pt x="2417597" y="2260"/>
                  </a:lnTo>
                  <a:lnTo>
                    <a:pt x="2415794" y="444"/>
                  </a:lnTo>
                  <a:lnTo>
                    <a:pt x="2414701" y="0"/>
                  </a:lnTo>
                  <a:lnTo>
                    <a:pt x="2412136" y="0"/>
                  </a:lnTo>
                  <a:lnTo>
                    <a:pt x="2411044" y="444"/>
                  </a:lnTo>
                  <a:lnTo>
                    <a:pt x="2409240" y="2260"/>
                  </a:lnTo>
                  <a:lnTo>
                    <a:pt x="2408783" y="3352"/>
                  </a:lnTo>
                  <a:lnTo>
                    <a:pt x="2408783" y="5905"/>
                  </a:lnTo>
                  <a:lnTo>
                    <a:pt x="2409240" y="6997"/>
                  </a:lnTo>
                  <a:lnTo>
                    <a:pt x="2411044" y="8801"/>
                  </a:lnTo>
                  <a:lnTo>
                    <a:pt x="2412136" y="9258"/>
                  </a:lnTo>
                  <a:lnTo>
                    <a:pt x="2414701" y="9258"/>
                  </a:lnTo>
                  <a:lnTo>
                    <a:pt x="2415794" y="8801"/>
                  </a:lnTo>
                  <a:lnTo>
                    <a:pt x="2417597" y="6997"/>
                  </a:lnTo>
                  <a:lnTo>
                    <a:pt x="2418054" y="5905"/>
                  </a:lnTo>
                  <a:lnTo>
                    <a:pt x="2418054" y="3352"/>
                  </a:lnTo>
                  <a:close/>
                </a:path>
              </a:pathLst>
            </a:custGeom>
            <a:solidFill>
              <a:srgbClr val="C7C6C3"/>
            </a:solidFill>
          </p:spPr>
          <p:txBody>
            <a:bodyPr wrap="square" lIns="0" tIns="0" rIns="0" bIns="0" rtlCol="0"/>
            <a:lstStyle/>
            <a:p>
              <a:endParaRPr sz="1688"/>
            </a:p>
          </p:txBody>
        </p:sp>
        <p:pic>
          <p:nvPicPr>
            <p:cNvPr id="77" name="object 77"/>
            <p:cNvPicPr/>
            <p:nvPr/>
          </p:nvPicPr>
          <p:blipFill>
            <a:blip r:embed="rId5" cstate="print"/>
            <a:stretch>
              <a:fillRect/>
            </a:stretch>
          </p:blipFill>
          <p:spPr>
            <a:xfrm>
              <a:off x="9541793" y="5255734"/>
              <a:ext cx="9264" cy="1352624"/>
            </a:xfrm>
            <a:prstGeom prst="rect">
              <a:avLst/>
            </a:prstGeom>
          </p:spPr>
        </p:pic>
      </p:grpSp>
      <p:sp>
        <p:nvSpPr>
          <p:cNvPr id="78" name="object 78"/>
          <p:cNvSpPr txBox="1"/>
          <p:nvPr/>
        </p:nvSpPr>
        <p:spPr>
          <a:xfrm>
            <a:off x="8932147" y="6104021"/>
            <a:ext cx="83939" cy="137691"/>
          </a:xfrm>
          <a:prstGeom prst="rect">
            <a:avLst/>
          </a:prstGeom>
        </p:spPr>
        <p:txBody>
          <a:bodyPr vert="horz" wrap="square" lIns="0" tIns="14883" rIns="0" bIns="0" rtlCol="0">
            <a:spAutoFit/>
          </a:bodyPr>
          <a:lstStyle/>
          <a:p>
            <a:pPr marL="11906">
              <a:spcBef>
                <a:spcPts val="117"/>
              </a:spcBef>
            </a:pPr>
            <a:r>
              <a:rPr sz="797" b="1" i="1" spc="-47" dirty="0">
                <a:solidFill>
                  <a:srgbClr val="605D5C"/>
                </a:solidFill>
                <a:latin typeface="Segoe UI"/>
                <a:cs typeface="Segoe UI"/>
              </a:rPr>
              <a:t>0</a:t>
            </a:r>
            <a:endParaRPr sz="797">
              <a:latin typeface="Segoe UI"/>
              <a:cs typeface="Segoe UI"/>
            </a:endParaRPr>
          </a:p>
        </p:txBody>
      </p:sp>
      <p:sp>
        <p:nvSpPr>
          <p:cNvPr id="79" name="object 79"/>
          <p:cNvSpPr txBox="1"/>
          <p:nvPr/>
        </p:nvSpPr>
        <p:spPr>
          <a:xfrm>
            <a:off x="8872150" y="5402971"/>
            <a:ext cx="144066" cy="137691"/>
          </a:xfrm>
          <a:prstGeom prst="rect">
            <a:avLst/>
          </a:prstGeom>
        </p:spPr>
        <p:txBody>
          <a:bodyPr vert="horz" wrap="square" lIns="0" tIns="14883" rIns="0" bIns="0" rtlCol="0">
            <a:spAutoFit/>
          </a:bodyPr>
          <a:lstStyle/>
          <a:p>
            <a:pPr marL="11906">
              <a:spcBef>
                <a:spcPts val="117"/>
              </a:spcBef>
            </a:pPr>
            <a:r>
              <a:rPr sz="797" b="1" i="1" spc="-23" dirty="0">
                <a:solidFill>
                  <a:srgbClr val="605D5C"/>
                </a:solidFill>
                <a:latin typeface="Segoe UI"/>
                <a:cs typeface="Segoe UI"/>
              </a:rPr>
              <a:t>50</a:t>
            </a:r>
            <a:endParaRPr sz="797">
              <a:latin typeface="Segoe UI"/>
              <a:cs typeface="Segoe UI"/>
            </a:endParaRPr>
          </a:p>
        </p:txBody>
      </p:sp>
      <p:sp>
        <p:nvSpPr>
          <p:cNvPr id="80" name="object 80"/>
          <p:cNvSpPr txBox="1"/>
          <p:nvPr/>
        </p:nvSpPr>
        <p:spPr>
          <a:xfrm>
            <a:off x="10136957" y="6346975"/>
            <a:ext cx="185142" cy="138291"/>
          </a:xfrm>
          <a:prstGeom prst="rect">
            <a:avLst/>
          </a:prstGeom>
        </p:spPr>
        <p:txBody>
          <a:bodyPr vert="horz" wrap="square" lIns="0" tIns="15478" rIns="0" bIns="0" rtlCol="0">
            <a:spAutoFit/>
          </a:bodyPr>
          <a:lstStyle/>
          <a:p>
            <a:pPr marL="11906">
              <a:spcBef>
                <a:spcPts val="122"/>
              </a:spcBef>
            </a:pPr>
            <a:r>
              <a:rPr sz="797" spc="-23" dirty="0">
                <a:solidFill>
                  <a:srgbClr val="252423"/>
                </a:solidFill>
                <a:latin typeface="Tahoma"/>
                <a:cs typeface="Tahoma"/>
              </a:rPr>
              <a:t>Age</a:t>
            </a:r>
            <a:endParaRPr sz="797">
              <a:latin typeface="Tahoma"/>
              <a:cs typeface="Tahoma"/>
            </a:endParaRPr>
          </a:p>
        </p:txBody>
      </p:sp>
      <p:sp>
        <p:nvSpPr>
          <p:cNvPr id="81" name="object 81"/>
          <p:cNvSpPr txBox="1"/>
          <p:nvPr/>
        </p:nvSpPr>
        <p:spPr>
          <a:xfrm>
            <a:off x="8721434" y="5175622"/>
            <a:ext cx="102592" cy="736997"/>
          </a:xfrm>
          <a:prstGeom prst="rect">
            <a:avLst/>
          </a:prstGeom>
        </p:spPr>
        <p:txBody>
          <a:bodyPr vert="vert270" wrap="square" lIns="0" tIns="0" rIns="0" bIns="0" rtlCol="0">
            <a:spAutoFit/>
          </a:bodyPr>
          <a:lstStyle/>
          <a:p>
            <a:pPr marL="11906">
              <a:lnSpc>
                <a:spcPts val="825"/>
              </a:lnSpc>
            </a:pPr>
            <a:r>
              <a:rPr sz="797" spc="-42" dirty="0">
                <a:solidFill>
                  <a:srgbClr val="252423"/>
                </a:solidFill>
                <a:latin typeface="Tahoma"/>
                <a:cs typeface="Tahoma"/>
              </a:rPr>
              <a:t>Count</a:t>
            </a:r>
            <a:r>
              <a:rPr sz="797" spc="-38" dirty="0">
                <a:solidFill>
                  <a:srgbClr val="252423"/>
                </a:solidFill>
                <a:latin typeface="Tahoma"/>
                <a:cs typeface="Tahoma"/>
              </a:rPr>
              <a:t> </a:t>
            </a:r>
            <a:r>
              <a:rPr sz="797" spc="-42" dirty="0">
                <a:solidFill>
                  <a:srgbClr val="252423"/>
                </a:solidFill>
                <a:latin typeface="Tahoma"/>
                <a:cs typeface="Tahoma"/>
              </a:rPr>
              <a:t>of</a:t>
            </a:r>
            <a:r>
              <a:rPr sz="797" spc="-33" dirty="0">
                <a:solidFill>
                  <a:srgbClr val="252423"/>
                </a:solidFill>
                <a:latin typeface="Tahoma"/>
                <a:cs typeface="Tahoma"/>
              </a:rPr>
              <a:t> </a:t>
            </a:r>
            <a:r>
              <a:rPr sz="797" spc="-9" dirty="0">
                <a:solidFill>
                  <a:srgbClr val="252423"/>
                </a:solidFill>
                <a:latin typeface="Tahoma"/>
                <a:cs typeface="Tahoma"/>
              </a:rPr>
              <a:t>Attrition</a:t>
            </a:r>
            <a:endParaRPr sz="797">
              <a:latin typeface="Tahoma"/>
              <a:cs typeface="Tahoma"/>
            </a:endParaRPr>
          </a:p>
        </p:txBody>
      </p:sp>
      <p:sp>
        <p:nvSpPr>
          <p:cNvPr id="82" name="object 82"/>
          <p:cNvSpPr txBox="1"/>
          <p:nvPr/>
        </p:nvSpPr>
        <p:spPr>
          <a:xfrm>
            <a:off x="9074557" y="6205056"/>
            <a:ext cx="83939" cy="137691"/>
          </a:xfrm>
          <a:prstGeom prst="rect">
            <a:avLst/>
          </a:prstGeom>
        </p:spPr>
        <p:txBody>
          <a:bodyPr vert="horz" wrap="square" lIns="0" tIns="14883" rIns="0" bIns="0" rtlCol="0">
            <a:spAutoFit/>
          </a:bodyPr>
          <a:lstStyle/>
          <a:p>
            <a:pPr marL="11906">
              <a:spcBef>
                <a:spcPts val="117"/>
              </a:spcBef>
            </a:pPr>
            <a:r>
              <a:rPr sz="797" b="1" i="1" spc="-47" dirty="0">
                <a:solidFill>
                  <a:srgbClr val="605D5C"/>
                </a:solidFill>
                <a:latin typeface="Segoe UI"/>
                <a:cs typeface="Segoe UI"/>
              </a:rPr>
              <a:t>0</a:t>
            </a:r>
            <a:endParaRPr sz="797">
              <a:latin typeface="Segoe UI"/>
              <a:cs typeface="Segoe UI"/>
            </a:endParaRPr>
          </a:p>
        </p:txBody>
      </p:sp>
      <p:sp>
        <p:nvSpPr>
          <p:cNvPr id="83" name="object 83"/>
          <p:cNvSpPr/>
          <p:nvPr/>
        </p:nvSpPr>
        <p:spPr>
          <a:xfrm>
            <a:off x="10974432" y="4927251"/>
            <a:ext cx="8930" cy="1268611"/>
          </a:xfrm>
          <a:custGeom>
            <a:avLst/>
            <a:gdLst/>
            <a:ahLst/>
            <a:cxnLst/>
            <a:rect l="l" t="t" r="r" b="b"/>
            <a:pathLst>
              <a:path w="9525" h="1353184">
                <a:moveTo>
                  <a:pt x="5911" y="1352624"/>
                </a:moveTo>
                <a:lnTo>
                  <a:pt x="3353" y="1352624"/>
                </a:lnTo>
                <a:lnTo>
                  <a:pt x="2261" y="1352172"/>
                </a:lnTo>
                <a:lnTo>
                  <a:pt x="452" y="1350362"/>
                </a:lnTo>
                <a:lnTo>
                  <a:pt x="0" y="1349271"/>
                </a:lnTo>
                <a:lnTo>
                  <a:pt x="0" y="1346712"/>
                </a:lnTo>
                <a:lnTo>
                  <a:pt x="452" y="1345620"/>
                </a:lnTo>
                <a:lnTo>
                  <a:pt x="2261" y="1343811"/>
                </a:lnTo>
                <a:lnTo>
                  <a:pt x="3353" y="1343359"/>
                </a:lnTo>
                <a:lnTo>
                  <a:pt x="5911" y="1343359"/>
                </a:lnTo>
                <a:lnTo>
                  <a:pt x="7003" y="1343811"/>
                </a:lnTo>
                <a:lnTo>
                  <a:pt x="8812" y="1345620"/>
                </a:lnTo>
                <a:lnTo>
                  <a:pt x="9264" y="1346712"/>
                </a:lnTo>
                <a:lnTo>
                  <a:pt x="9264" y="1349271"/>
                </a:lnTo>
                <a:lnTo>
                  <a:pt x="8812" y="1350362"/>
                </a:lnTo>
                <a:lnTo>
                  <a:pt x="7003" y="1352172"/>
                </a:lnTo>
                <a:lnTo>
                  <a:pt x="5911" y="1352624"/>
                </a:lnTo>
                <a:close/>
              </a:path>
              <a:path w="9525" h="1353184">
                <a:moveTo>
                  <a:pt x="5911" y="1306301"/>
                </a:moveTo>
                <a:lnTo>
                  <a:pt x="3353" y="1306301"/>
                </a:lnTo>
                <a:lnTo>
                  <a:pt x="2261" y="1305849"/>
                </a:lnTo>
                <a:lnTo>
                  <a:pt x="452" y="1304040"/>
                </a:lnTo>
                <a:lnTo>
                  <a:pt x="0" y="1302948"/>
                </a:lnTo>
                <a:lnTo>
                  <a:pt x="0" y="1300390"/>
                </a:lnTo>
                <a:lnTo>
                  <a:pt x="452" y="1299298"/>
                </a:lnTo>
                <a:lnTo>
                  <a:pt x="2261" y="1297489"/>
                </a:lnTo>
                <a:lnTo>
                  <a:pt x="3353" y="1297036"/>
                </a:lnTo>
                <a:lnTo>
                  <a:pt x="5911" y="1297036"/>
                </a:lnTo>
                <a:lnTo>
                  <a:pt x="7003" y="1297489"/>
                </a:lnTo>
                <a:lnTo>
                  <a:pt x="8812" y="1299298"/>
                </a:lnTo>
                <a:lnTo>
                  <a:pt x="9264" y="1300390"/>
                </a:lnTo>
                <a:lnTo>
                  <a:pt x="9264" y="1302948"/>
                </a:lnTo>
                <a:lnTo>
                  <a:pt x="8812" y="1304040"/>
                </a:lnTo>
                <a:lnTo>
                  <a:pt x="7003" y="1305849"/>
                </a:lnTo>
                <a:lnTo>
                  <a:pt x="5911" y="1306301"/>
                </a:lnTo>
                <a:close/>
              </a:path>
              <a:path w="9525" h="1353184">
                <a:moveTo>
                  <a:pt x="5911" y="1259978"/>
                </a:moveTo>
                <a:lnTo>
                  <a:pt x="3353" y="1259978"/>
                </a:lnTo>
                <a:lnTo>
                  <a:pt x="2261" y="1259526"/>
                </a:lnTo>
                <a:lnTo>
                  <a:pt x="452" y="1257717"/>
                </a:lnTo>
                <a:lnTo>
                  <a:pt x="0" y="1256625"/>
                </a:lnTo>
                <a:lnTo>
                  <a:pt x="0" y="1254067"/>
                </a:lnTo>
                <a:lnTo>
                  <a:pt x="452" y="1252975"/>
                </a:lnTo>
                <a:lnTo>
                  <a:pt x="2261" y="1251166"/>
                </a:lnTo>
                <a:lnTo>
                  <a:pt x="3353" y="1250714"/>
                </a:lnTo>
                <a:lnTo>
                  <a:pt x="5911" y="1250714"/>
                </a:lnTo>
                <a:lnTo>
                  <a:pt x="7003" y="1251166"/>
                </a:lnTo>
                <a:lnTo>
                  <a:pt x="8812" y="1252975"/>
                </a:lnTo>
                <a:lnTo>
                  <a:pt x="9264" y="1254067"/>
                </a:lnTo>
                <a:lnTo>
                  <a:pt x="9264" y="1256625"/>
                </a:lnTo>
                <a:lnTo>
                  <a:pt x="8812" y="1257717"/>
                </a:lnTo>
                <a:lnTo>
                  <a:pt x="7003" y="1259526"/>
                </a:lnTo>
                <a:lnTo>
                  <a:pt x="5911" y="1259978"/>
                </a:lnTo>
                <a:close/>
              </a:path>
              <a:path w="9525" h="1353184">
                <a:moveTo>
                  <a:pt x="5911" y="1213656"/>
                </a:moveTo>
                <a:lnTo>
                  <a:pt x="3353" y="1213656"/>
                </a:lnTo>
                <a:lnTo>
                  <a:pt x="2261" y="1213203"/>
                </a:lnTo>
                <a:lnTo>
                  <a:pt x="452" y="1211394"/>
                </a:lnTo>
                <a:lnTo>
                  <a:pt x="0" y="1210302"/>
                </a:lnTo>
                <a:lnTo>
                  <a:pt x="0" y="1207744"/>
                </a:lnTo>
                <a:lnTo>
                  <a:pt x="452" y="1206652"/>
                </a:lnTo>
                <a:lnTo>
                  <a:pt x="2261" y="1204843"/>
                </a:lnTo>
                <a:lnTo>
                  <a:pt x="3353" y="1204391"/>
                </a:lnTo>
                <a:lnTo>
                  <a:pt x="5911" y="1204391"/>
                </a:lnTo>
                <a:lnTo>
                  <a:pt x="7003" y="1204843"/>
                </a:lnTo>
                <a:lnTo>
                  <a:pt x="8812" y="1206652"/>
                </a:lnTo>
                <a:lnTo>
                  <a:pt x="9264" y="1207744"/>
                </a:lnTo>
                <a:lnTo>
                  <a:pt x="9264" y="1210302"/>
                </a:lnTo>
                <a:lnTo>
                  <a:pt x="8812" y="1211394"/>
                </a:lnTo>
                <a:lnTo>
                  <a:pt x="7003" y="1213203"/>
                </a:lnTo>
                <a:lnTo>
                  <a:pt x="5911" y="1213656"/>
                </a:lnTo>
                <a:close/>
              </a:path>
              <a:path w="9525" h="1353184">
                <a:moveTo>
                  <a:pt x="5911" y="1167333"/>
                </a:moveTo>
                <a:lnTo>
                  <a:pt x="3353" y="1167333"/>
                </a:lnTo>
                <a:lnTo>
                  <a:pt x="2261" y="1166881"/>
                </a:lnTo>
                <a:lnTo>
                  <a:pt x="452" y="1165071"/>
                </a:lnTo>
                <a:lnTo>
                  <a:pt x="0" y="1163980"/>
                </a:lnTo>
                <a:lnTo>
                  <a:pt x="0" y="1161421"/>
                </a:lnTo>
                <a:lnTo>
                  <a:pt x="452" y="1160329"/>
                </a:lnTo>
                <a:lnTo>
                  <a:pt x="2261" y="1158520"/>
                </a:lnTo>
                <a:lnTo>
                  <a:pt x="3353" y="1158068"/>
                </a:lnTo>
                <a:lnTo>
                  <a:pt x="5911" y="1158068"/>
                </a:lnTo>
                <a:lnTo>
                  <a:pt x="7003" y="1158520"/>
                </a:lnTo>
                <a:lnTo>
                  <a:pt x="8812" y="1160329"/>
                </a:lnTo>
                <a:lnTo>
                  <a:pt x="9264" y="1161421"/>
                </a:lnTo>
                <a:lnTo>
                  <a:pt x="9264" y="1163980"/>
                </a:lnTo>
                <a:lnTo>
                  <a:pt x="8812" y="1165071"/>
                </a:lnTo>
                <a:lnTo>
                  <a:pt x="7003" y="1166881"/>
                </a:lnTo>
                <a:lnTo>
                  <a:pt x="5911" y="1167333"/>
                </a:lnTo>
                <a:close/>
              </a:path>
              <a:path w="9525" h="1353184">
                <a:moveTo>
                  <a:pt x="5911" y="1121010"/>
                </a:moveTo>
                <a:lnTo>
                  <a:pt x="3353" y="1121010"/>
                </a:lnTo>
                <a:lnTo>
                  <a:pt x="2261" y="1120558"/>
                </a:lnTo>
                <a:lnTo>
                  <a:pt x="452" y="1118749"/>
                </a:lnTo>
                <a:lnTo>
                  <a:pt x="0" y="1117657"/>
                </a:lnTo>
                <a:lnTo>
                  <a:pt x="0" y="1115099"/>
                </a:lnTo>
                <a:lnTo>
                  <a:pt x="452" y="1114007"/>
                </a:lnTo>
                <a:lnTo>
                  <a:pt x="2261" y="1112198"/>
                </a:lnTo>
                <a:lnTo>
                  <a:pt x="3353" y="1111745"/>
                </a:lnTo>
                <a:lnTo>
                  <a:pt x="5911" y="1111745"/>
                </a:lnTo>
                <a:lnTo>
                  <a:pt x="7003" y="1112198"/>
                </a:lnTo>
                <a:lnTo>
                  <a:pt x="8812" y="1114007"/>
                </a:lnTo>
                <a:lnTo>
                  <a:pt x="9264" y="1115099"/>
                </a:lnTo>
                <a:lnTo>
                  <a:pt x="9264" y="1117657"/>
                </a:lnTo>
                <a:lnTo>
                  <a:pt x="8812" y="1118749"/>
                </a:lnTo>
                <a:lnTo>
                  <a:pt x="7003" y="1120558"/>
                </a:lnTo>
                <a:lnTo>
                  <a:pt x="5911" y="1121010"/>
                </a:lnTo>
                <a:close/>
              </a:path>
              <a:path w="9525" h="1353184">
                <a:moveTo>
                  <a:pt x="5911" y="1074687"/>
                </a:moveTo>
                <a:lnTo>
                  <a:pt x="3353" y="1074687"/>
                </a:lnTo>
                <a:lnTo>
                  <a:pt x="2261" y="1074235"/>
                </a:lnTo>
                <a:lnTo>
                  <a:pt x="452" y="1072426"/>
                </a:lnTo>
                <a:lnTo>
                  <a:pt x="0" y="1071334"/>
                </a:lnTo>
                <a:lnTo>
                  <a:pt x="0" y="1068776"/>
                </a:lnTo>
                <a:lnTo>
                  <a:pt x="452" y="1067684"/>
                </a:lnTo>
                <a:lnTo>
                  <a:pt x="2261" y="1065875"/>
                </a:lnTo>
                <a:lnTo>
                  <a:pt x="3353" y="1065423"/>
                </a:lnTo>
                <a:lnTo>
                  <a:pt x="5911" y="1065423"/>
                </a:lnTo>
                <a:lnTo>
                  <a:pt x="7003" y="1065875"/>
                </a:lnTo>
                <a:lnTo>
                  <a:pt x="8812" y="1067684"/>
                </a:lnTo>
                <a:lnTo>
                  <a:pt x="9264" y="1068776"/>
                </a:lnTo>
                <a:lnTo>
                  <a:pt x="9264" y="1071334"/>
                </a:lnTo>
                <a:lnTo>
                  <a:pt x="8812" y="1072426"/>
                </a:lnTo>
                <a:lnTo>
                  <a:pt x="7003" y="1074235"/>
                </a:lnTo>
                <a:lnTo>
                  <a:pt x="5911" y="1074687"/>
                </a:lnTo>
                <a:close/>
              </a:path>
              <a:path w="9525" h="1353184">
                <a:moveTo>
                  <a:pt x="5911" y="1028364"/>
                </a:moveTo>
                <a:lnTo>
                  <a:pt x="3353" y="1028364"/>
                </a:lnTo>
                <a:lnTo>
                  <a:pt x="2261" y="1027912"/>
                </a:lnTo>
                <a:lnTo>
                  <a:pt x="452" y="1026103"/>
                </a:lnTo>
                <a:lnTo>
                  <a:pt x="0" y="1025011"/>
                </a:lnTo>
                <a:lnTo>
                  <a:pt x="0" y="1022453"/>
                </a:lnTo>
                <a:lnTo>
                  <a:pt x="452" y="1021361"/>
                </a:lnTo>
                <a:lnTo>
                  <a:pt x="2261" y="1019552"/>
                </a:lnTo>
                <a:lnTo>
                  <a:pt x="3353" y="1019100"/>
                </a:lnTo>
                <a:lnTo>
                  <a:pt x="5911" y="1019100"/>
                </a:lnTo>
                <a:lnTo>
                  <a:pt x="7003" y="1019552"/>
                </a:lnTo>
                <a:lnTo>
                  <a:pt x="8812" y="1021361"/>
                </a:lnTo>
                <a:lnTo>
                  <a:pt x="9264" y="1022453"/>
                </a:lnTo>
                <a:lnTo>
                  <a:pt x="9264" y="1025011"/>
                </a:lnTo>
                <a:lnTo>
                  <a:pt x="8812" y="1026103"/>
                </a:lnTo>
                <a:lnTo>
                  <a:pt x="7003" y="1027912"/>
                </a:lnTo>
                <a:lnTo>
                  <a:pt x="5911" y="1028364"/>
                </a:lnTo>
                <a:close/>
              </a:path>
              <a:path w="9525" h="1353184">
                <a:moveTo>
                  <a:pt x="5911" y="982042"/>
                </a:moveTo>
                <a:lnTo>
                  <a:pt x="3353" y="982042"/>
                </a:lnTo>
                <a:lnTo>
                  <a:pt x="2261" y="981590"/>
                </a:lnTo>
                <a:lnTo>
                  <a:pt x="452" y="979780"/>
                </a:lnTo>
                <a:lnTo>
                  <a:pt x="0" y="978689"/>
                </a:lnTo>
                <a:lnTo>
                  <a:pt x="0" y="976130"/>
                </a:lnTo>
                <a:lnTo>
                  <a:pt x="452" y="975038"/>
                </a:lnTo>
                <a:lnTo>
                  <a:pt x="2261" y="973229"/>
                </a:lnTo>
                <a:lnTo>
                  <a:pt x="3353" y="972777"/>
                </a:lnTo>
                <a:lnTo>
                  <a:pt x="5911" y="972777"/>
                </a:lnTo>
                <a:lnTo>
                  <a:pt x="7003" y="973229"/>
                </a:lnTo>
                <a:lnTo>
                  <a:pt x="8812" y="975038"/>
                </a:lnTo>
                <a:lnTo>
                  <a:pt x="9264" y="976130"/>
                </a:lnTo>
                <a:lnTo>
                  <a:pt x="9264" y="978689"/>
                </a:lnTo>
                <a:lnTo>
                  <a:pt x="8812" y="979780"/>
                </a:lnTo>
                <a:lnTo>
                  <a:pt x="7003" y="981590"/>
                </a:lnTo>
                <a:lnTo>
                  <a:pt x="5911" y="982042"/>
                </a:lnTo>
                <a:close/>
              </a:path>
              <a:path w="9525" h="1353184">
                <a:moveTo>
                  <a:pt x="5911" y="935719"/>
                </a:moveTo>
                <a:lnTo>
                  <a:pt x="3353" y="935719"/>
                </a:lnTo>
                <a:lnTo>
                  <a:pt x="2261" y="935267"/>
                </a:lnTo>
                <a:lnTo>
                  <a:pt x="452" y="933458"/>
                </a:lnTo>
                <a:lnTo>
                  <a:pt x="0" y="932366"/>
                </a:lnTo>
                <a:lnTo>
                  <a:pt x="0" y="929808"/>
                </a:lnTo>
                <a:lnTo>
                  <a:pt x="452" y="928716"/>
                </a:lnTo>
                <a:lnTo>
                  <a:pt x="2261" y="926907"/>
                </a:lnTo>
                <a:lnTo>
                  <a:pt x="3353" y="926454"/>
                </a:lnTo>
                <a:lnTo>
                  <a:pt x="5911" y="926454"/>
                </a:lnTo>
                <a:lnTo>
                  <a:pt x="7003" y="926907"/>
                </a:lnTo>
                <a:lnTo>
                  <a:pt x="8812" y="928716"/>
                </a:lnTo>
                <a:lnTo>
                  <a:pt x="9264" y="929808"/>
                </a:lnTo>
                <a:lnTo>
                  <a:pt x="9264" y="932366"/>
                </a:lnTo>
                <a:lnTo>
                  <a:pt x="8812" y="933458"/>
                </a:lnTo>
                <a:lnTo>
                  <a:pt x="7003" y="935267"/>
                </a:lnTo>
                <a:lnTo>
                  <a:pt x="5911" y="935719"/>
                </a:lnTo>
                <a:close/>
              </a:path>
              <a:path w="9525" h="1353184">
                <a:moveTo>
                  <a:pt x="5911" y="889396"/>
                </a:moveTo>
                <a:lnTo>
                  <a:pt x="3353" y="889396"/>
                </a:lnTo>
                <a:lnTo>
                  <a:pt x="2261" y="888944"/>
                </a:lnTo>
                <a:lnTo>
                  <a:pt x="452" y="887135"/>
                </a:lnTo>
                <a:lnTo>
                  <a:pt x="0" y="886043"/>
                </a:lnTo>
                <a:lnTo>
                  <a:pt x="0" y="883485"/>
                </a:lnTo>
                <a:lnTo>
                  <a:pt x="452" y="882393"/>
                </a:lnTo>
                <a:lnTo>
                  <a:pt x="2261" y="880584"/>
                </a:lnTo>
                <a:lnTo>
                  <a:pt x="3353" y="880132"/>
                </a:lnTo>
                <a:lnTo>
                  <a:pt x="5911" y="880132"/>
                </a:lnTo>
                <a:lnTo>
                  <a:pt x="7003" y="880584"/>
                </a:lnTo>
                <a:lnTo>
                  <a:pt x="8812" y="882393"/>
                </a:lnTo>
                <a:lnTo>
                  <a:pt x="9264" y="883485"/>
                </a:lnTo>
                <a:lnTo>
                  <a:pt x="9264" y="886043"/>
                </a:lnTo>
                <a:lnTo>
                  <a:pt x="8812" y="887135"/>
                </a:lnTo>
                <a:lnTo>
                  <a:pt x="7003" y="888944"/>
                </a:lnTo>
                <a:lnTo>
                  <a:pt x="5911" y="889396"/>
                </a:lnTo>
                <a:close/>
              </a:path>
              <a:path w="9525" h="1353184">
                <a:moveTo>
                  <a:pt x="5911" y="843073"/>
                </a:moveTo>
                <a:lnTo>
                  <a:pt x="3353" y="843073"/>
                </a:lnTo>
                <a:lnTo>
                  <a:pt x="2261" y="842621"/>
                </a:lnTo>
                <a:lnTo>
                  <a:pt x="452" y="840812"/>
                </a:lnTo>
                <a:lnTo>
                  <a:pt x="0" y="839720"/>
                </a:lnTo>
                <a:lnTo>
                  <a:pt x="0" y="837162"/>
                </a:lnTo>
                <a:lnTo>
                  <a:pt x="452" y="836070"/>
                </a:lnTo>
                <a:lnTo>
                  <a:pt x="2261" y="834261"/>
                </a:lnTo>
                <a:lnTo>
                  <a:pt x="3353" y="833809"/>
                </a:lnTo>
                <a:lnTo>
                  <a:pt x="5911" y="833809"/>
                </a:lnTo>
                <a:lnTo>
                  <a:pt x="7003" y="834261"/>
                </a:lnTo>
                <a:lnTo>
                  <a:pt x="8812" y="836070"/>
                </a:lnTo>
                <a:lnTo>
                  <a:pt x="9264" y="837162"/>
                </a:lnTo>
                <a:lnTo>
                  <a:pt x="9264" y="839720"/>
                </a:lnTo>
                <a:lnTo>
                  <a:pt x="8812" y="840812"/>
                </a:lnTo>
                <a:lnTo>
                  <a:pt x="7003" y="842621"/>
                </a:lnTo>
                <a:lnTo>
                  <a:pt x="5911" y="843073"/>
                </a:lnTo>
                <a:close/>
              </a:path>
              <a:path w="9525" h="1353184">
                <a:moveTo>
                  <a:pt x="5911" y="796751"/>
                </a:moveTo>
                <a:lnTo>
                  <a:pt x="3353" y="796751"/>
                </a:lnTo>
                <a:lnTo>
                  <a:pt x="2261" y="796298"/>
                </a:lnTo>
                <a:lnTo>
                  <a:pt x="452" y="794490"/>
                </a:lnTo>
                <a:lnTo>
                  <a:pt x="0" y="793398"/>
                </a:lnTo>
                <a:lnTo>
                  <a:pt x="0" y="790839"/>
                </a:lnTo>
                <a:lnTo>
                  <a:pt x="452" y="789747"/>
                </a:lnTo>
                <a:lnTo>
                  <a:pt x="2261" y="787938"/>
                </a:lnTo>
                <a:lnTo>
                  <a:pt x="3353" y="787486"/>
                </a:lnTo>
                <a:lnTo>
                  <a:pt x="5911" y="787486"/>
                </a:lnTo>
                <a:lnTo>
                  <a:pt x="7003" y="787938"/>
                </a:lnTo>
                <a:lnTo>
                  <a:pt x="8812" y="789747"/>
                </a:lnTo>
                <a:lnTo>
                  <a:pt x="9264" y="790839"/>
                </a:lnTo>
                <a:lnTo>
                  <a:pt x="9264" y="793398"/>
                </a:lnTo>
                <a:lnTo>
                  <a:pt x="8812" y="794490"/>
                </a:lnTo>
                <a:lnTo>
                  <a:pt x="7003" y="796298"/>
                </a:lnTo>
                <a:lnTo>
                  <a:pt x="5911" y="796751"/>
                </a:lnTo>
                <a:close/>
              </a:path>
              <a:path w="9525" h="1353184">
                <a:moveTo>
                  <a:pt x="5911" y="750428"/>
                </a:moveTo>
                <a:lnTo>
                  <a:pt x="3353" y="750428"/>
                </a:lnTo>
                <a:lnTo>
                  <a:pt x="2261" y="749976"/>
                </a:lnTo>
                <a:lnTo>
                  <a:pt x="452" y="748167"/>
                </a:lnTo>
                <a:lnTo>
                  <a:pt x="0" y="747075"/>
                </a:lnTo>
                <a:lnTo>
                  <a:pt x="0" y="744517"/>
                </a:lnTo>
                <a:lnTo>
                  <a:pt x="452" y="743425"/>
                </a:lnTo>
                <a:lnTo>
                  <a:pt x="2261" y="741616"/>
                </a:lnTo>
                <a:lnTo>
                  <a:pt x="3353" y="741163"/>
                </a:lnTo>
                <a:lnTo>
                  <a:pt x="5911" y="741163"/>
                </a:lnTo>
                <a:lnTo>
                  <a:pt x="7003" y="741616"/>
                </a:lnTo>
                <a:lnTo>
                  <a:pt x="8812" y="743425"/>
                </a:lnTo>
                <a:lnTo>
                  <a:pt x="9264" y="744517"/>
                </a:lnTo>
                <a:lnTo>
                  <a:pt x="9264" y="747075"/>
                </a:lnTo>
                <a:lnTo>
                  <a:pt x="8812" y="748167"/>
                </a:lnTo>
                <a:lnTo>
                  <a:pt x="7003" y="749976"/>
                </a:lnTo>
                <a:lnTo>
                  <a:pt x="5911" y="750428"/>
                </a:lnTo>
                <a:close/>
              </a:path>
              <a:path w="9525" h="1353184">
                <a:moveTo>
                  <a:pt x="5911" y="704105"/>
                </a:moveTo>
                <a:lnTo>
                  <a:pt x="3353" y="704105"/>
                </a:lnTo>
                <a:lnTo>
                  <a:pt x="2261" y="703653"/>
                </a:lnTo>
                <a:lnTo>
                  <a:pt x="452" y="701844"/>
                </a:lnTo>
                <a:lnTo>
                  <a:pt x="0" y="700752"/>
                </a:lnTo>
                <a:lnTo>
                  <a:pt x="0" y="698194"/>
                </a:lnTo>
                <a:lnTo>
                  <a:pt x="452" y="697102"/>
                </a:lnTo>
                <a:lnTo>
                  <a:pt x="2261" y="695293"/>
                </a:lnTo>
                <a:lnTo>
                  <a:pt x="3353" y="694841"/>
                </a:lnTo>
                <a:lnTo>
                  <a:pt x="5911" y="694841"/>
                </a:lnTo>
                <a:lnTo>
                  <a:pt x="7003" y="695293"/>
                </a:lnTo>
                <a:lnTo>
                  <a:pt x="8812" y="697102"/>
                </a:lnTo>
                <a:lnTo>
                  <a:pt x="9264" y="698194"/>
                </a:lnTo>
                <a:lnTo>
                  <a:pt x="9264" y="700752"/>
                </a:lnTo>
                <a:lnTo>
                  <a:pt x="8812" y="701844"/>
                </a:lnTo>
                <a:lnTo>
                  <a:pt x="7003" y="703653"/>
                </a:lnTo>
                <a:lnTo>
                  <a:pt x="5911" y="704105"/>
                </a:lnTo>
                <a:close/>
              </a:path>
              <a:path w="9525" h="1353184">
                <a:moveTo>
                  <a:pt x="5911" y="657782"/>
                </a:moveTo>
                <a:lnTo>
                  <a:pt x="3353" y="657782"/>
                </a:lnTo>
                <a:lnTo>
                  <a:pt x="2261" y="657330"/>
                </a:lnTo>
                <a:lnTo>
                  <a:pt x="452" y="655521"/>
                </a:lnTo>
                <a:lnTo>
                  <a:pt x="0" y="654429"/>
                </a:lnTo>
                <a:lnTo>
                  <a:pt x="0" y="651871"/>
                </a:lnTo>
                <a:lnTo>
                  <a:pt x="452" y="650779"/>
                </a:lnTo>
                <a:lnTo>
                  <a:pt x="2261" y="648970"/>
                </a:lnTo>
                <a:lnTo>
                  <a:pt x="3353" y="648518"/>
                </a:lnTo>
                <a:lnTo>
                  <a:pt x="5911" y="648518"/>
                </a:lnTo>
                <a:lnTo>
                  <a:pt x="7003" y="648970"/>
                </a:lnTo>
                <a:lnTo>
                  <a:pt x="8812" y="650779"/>
                </a:lnTo>
                <a:lnTo>
                  <a:pt x="9264" y="651871"/>
                </a:lnTo>
                <a:lnTo>
                  <a:pt x="9264" y="654429"/>
                </a:lnTo>
                <a:lnTo>
                  <a:pt x="8812" y="655521"/>
                </a:lnTo>
                <a:lnTo>
                  <a:pt x="7003" y="657330"/>
                </a:lnTo>
                <a:lnTo>
                  <a:pt x="5911" y="657782"/>
                </a:lnTo>
                <a:close/>
              </a:path>
              <a:path w="9525" h="1353184">
                <a:moveTo>
                  <a:pt x="5911" y="611460"/>
                </a:moveTo>
                <a:lnTo>
                  <a:pt x="3353" y="611460"/>
                </a:lnTo>
                <a:lnTo>
                  <a:pt x="2261" y="611007"/>
                </a:lnTo>
                <a:lnTo>
                  <a:pt x="452" y="609198"/>
                </a:lnTo>
                <a:lnTo>
                  <a:pt x="0" y="608107"/>
                </a:lnTo>
                <a:lnTo>
                  <a:pt x="0" y="605548"/>
                </a:lnTo>
                <a:lnTo>
                  <a:pt x="452" y="604457"/>
                </a:lnTo>
                <a:lnTo>
                  <a:pt x="2261" y="602647"/>
                </a:lnTo>
                <a:lnTo>
                  <a:pt x="3353" y="602195"/>
                </a:lnTo>
                <a:lnTo>
                  <a:pt x="5911" y="602195"/>
                </a:lnTo>
                <a:lnTo>
                  <a:pt x="7003" y="602647"/>
                </a:lnTo>
                <a:lnTo>
                  <a:pt x="8812" y="604457"/>
                </a:lnTo>
                <a:lnTo>
                  <a:pt x="9264" y="605548"/>
                </a:lnTo>
                <a:lnTo>
                  <a:pt x="9264" y="608107"/>
                </a:lnTo>
                <a:lnTo>
                  <a:pt x="8812" y="609198"/>
                </a:lnTo>
                <a:lnTo>
                  <a:pt x="7003" y="611007"/>
                </a:lnTo>
                <a:lnTo>
                  <a:pt x="5911" y="611460"/>
                </a:lnTo>
                <a:close/>
              </a:path>
              <a:path w="9525" h="1353184">
                <a:moveTo>
                  <a:pt x="5911" y="565137"/>
                </a:moveTo>
                <a:lnTo>
                  <a:pt x="3353" y="565137"/>
                </a:lnTo>
                <a:lnTo>
                  <a:pt x="2261" y="564685"/>
                </a:lnTo>
                <a:lnTo>
                  <a:pt x="452" y="562876"/>
                </a:lnTo>
                <a:lnTo>
                  <a:pt x="0" y="561784"/>
                </a:lnTo>
                <a:lnTo>
                  <a:pt x="0" y="559226"/>
                </a:lnTo>
                <a:lnTo>
                  <a:pt x="452" y="558134"/>
                </a:lnTo>
                <a:lnTo>
                  <a:pt x="2261" y="556325"/>
                </a:lnTo>
                <a:lnTo>
                  <a:pt x="3353" y="555872"/>
                </a:lnTo>
                <a:lnTo>
                  <a:pt x="5911" y="555872"/>
                </a:lnTo>
                <a:lnTo>
                  <a:pt x="7003" y="556325"/>
                </a:lnTo>
                <a:lnTo>
                  <a:pt x="8812" y="558134"/>
                </a:lnTo>
                <a:lnTo>
                  <a:pt x="9264" y="559226"/>
                </a:lnTo>
                <a:lnTo>
                  <a:pt x="9264" y="561784"/>
                </a:lnTo>
                <a:lnTo>
                  <a:pt x="8812" y="562876"/>
                </a:lnTo>
                <a:lnTo>
                  <a:pt x="7003" y="564685"/>
                </a:lnTo>
                <a:lnTo>
                  <a:pt x="5911" y="565137"/>
                </a:lnTo>
                <a:close/>
              </a:path>
              <a:path w="9525" h="1353184">
                <a:moveTo>
                  <a:pt x="5911" y="518814"/>
                </a:moveTo>
                <a:lnTo>
                  <a:pt x="3353" y="518814"/>
                </a:lnTo>
                <a:lnTo>
                  <a:pt x="2261" y="518362"/>
                </a:lnTo>
                <a:lnTo>
                  <a:pt x="452" y="516553"/>
                </a:lnTo>
                <a:lnTo>
                  <a:pt x="0" y="515461"/>
                </a:lnTo>
                <a:lnTo>
                  <a:pt x="0" y="512903"/>
                </a:lnTo>
                <a:lnTo>
                  <a:pt x="452" y="511811"/>
                </a:lnTo>
                <a:lnTo>
                  <a:pt x="2261" y="510002"/>
                </a:lnTo>
                <a:lnTo>
                  <a:pt x="3353" y="509550"/>
                </a:lnTo>
                <a:lnTo>
                  <a:pt x="5911" y="509550"/>
                </a:lnTo>
                <a:lnTo>
                  <a:pt x="7003" y="510002"/>
                </a:lnTo>
                <a:lnTo>
                  <a:pt x="8812" y="511811"/>
                </a:lnTo>
                <a:lnTo>
                  <a:pt x="9264" y="512903"/>
                </a:lnTo>
                <a:lnTo>
                  <a:pt x="9264" y="515461"/>
                </a:lnTo>
                <a:lnTo>
                  <a:pt x="8812" y="516553"/>
                </a:lnTo>
                <a:lnTo>
                  <a:pt x="7003" y="518362"/>
                </a:lnTo>
                <a:lnTo>
                  <a:pt x="5911" y="518814"/>
                </a:lnTo>
                <a:close/>
              </a:path>
              <a:path w="9525" h="1353184">
                <a:moveTo>
                  <a:pt x="5911" y="472491"/>
                </a:moveTo>
                <a:lnTo>
                  <a:pt x="3353" y="472491"/>
                </a:lnTo>
                <a:lnTo>
                  <a:pt x="2261" y="472039"/>
                </a:lnTo>
                <a:lnTo>
                  <a:pt x="452" y="470230"/>
                </a:lnTo>
                <a:lnTo>
                  <a:pt x="0" y="469138"/>
                </a:lnTo>
                <a:lnTo>
                  <a:pt x="0" y="466580"/>
                </a:lnTo>
                <a:lnTo>
                  <a:pt x="452" y="465488"/>
                </a:lnTo>
                <a:lnTo>
                  <a:pt x="2261" y="463679"/>
                </a:lnTo>
                <a:lnTo>
                  <a:pt x="3353" y="463227"/>
                </a:lnTo>
                <a:lnTo>
                  <a:pt x="5911" y="463227"/>
                </a:lnTo>
                <a:lnTo>
                  <a:pt x="7003" y="463679"/>
                </a:lnTo>
                <a:lnTo>
                  <a:pt x="8812" y="465488"/>
                </a:lnTo>
                <a:lnTo>
                  <a:pt x="9264" y="466580"/>
                </a:lnTo>
                <a:lnTo>
                  <a:pt x="9264" y="469138"/>
                </a:lnTo>
                <a:lnTo>
                  <a:pt x="8812" y="470230"/>
                </a:lnTo>
                <a:lnTo>
                  <a:pt x="7003" y="472039"/>
                </a:lnTo>
                <a:lnTo>
                  <a:pt x="5911" y="472491"/>
                </a:lnTo>
                <a:close/>
              </a:path>
              <a:path w="9525" h="1353184">
                <a:moveTo>
                  <a:pt x="5911" y="426169"/>
                </a:moveTo>
                <a:lnTo>
                  <a:pt x="3353" y="426169"/>
                </a:lnTo>
                <a:lnTo>
                  <a:pt x="2261" y="425716"/>
                </a:lnTo>
                <a:lnTo>
                  <a:pt x="452" y="423907"/>
                </a:lnTo>
                <a:lnTo>
                  <a:pt x="0" y="422816"/>
                </a:lnTo>
                <a:lnTo>
                  <a:pt x="0" y="420257"/>
                </a:lnTo>
                <a:lnTo>
                  <a:pt x="452" y="419165"/>
                </a:lnTo>
                <a:lnTo>
                  <a:pt x="2261" y="417356"/>
                </a:lnTo>
                <a:lnTo>
                  <a:pt x="3353" y="416904"/>
                </a:lnTo>
                <a:lnTo>
                  <a:pt x="5911" y="416904"/>
                </a:lnTo>
                <a:lnTo>
                  <a:pt x="7003" y="417356"/>
                </a:lnTo>
                <a:lnTo>
                  <a:pt x="8812" y="419165"/>
                </a:lnTo>
                <a:lnTo>
                  <a:pt x="9264" y="420257"/>
                </a:lnTo>
                <a:lnTo>
                  <a:pt x="9264" y="422816"/>
                </a:lnTo>
                <a:lnTo>
                  <a:pt x="8812" y="423907"/>
                </a:lnTo>
                <a:lnTo>
                  <a:pt x="7003" y="425716"/>
                </a:lnTo>
                <a:lnTo>
                  <a:pt x="5911" y="426169"/>
                </a:lnTo>
                <a:close/>
              </a:path>
              <a:path w="9525" h="1353184">
                <a:moveTo>
                  <a:pt x="5911" y="379846"/>
                </a:moveTo>
                <a:lnTo>
                  <a:pt x="3353" y="379846"/>
                </a:lnTo>
                <a:lnTo>
                  <a:pt x="2261" y="379394"/>
                </a:lnTo>
                <a:lnTo>
                  <a:pt x="452" y="377585"/>
                </a:lnTo>
                <a:lnTo>
                  <a:pt x="0" y="376493"/>
                </a:lnTo>
                <a:lnTo>
                  <a:pt x="0" y="373935"/>
                </a:lnTo>
                <a:lnTo>
                  <a:pt x="452" y="372843"/>
                </a:lnTo>
                <a:lnTo>
                  <a:pt x="2261" y="371034"/>
                </a:lnTo>
                <a:lnTo>
                  <a:pt x="3353" y="370581"/>
                </a:lnTo>
                <a:lnTo>
                  <a:pt x="5911" y="370581"/>
                </a:lnTo>
                <a:lnTo>
                  <a:pt x="7003" y="371034"/>
                </a:lnTo>
                <a:lnTo>
                  <a:pt x="8812" y="372843"/>
                </a:lnTo>
                <a:lnTo>
                  <a:pt x="9264" y="373935"/>
                </a:lnTo>
                <a:lnTo>
                  <a:pt x="9264" y="376493"/>
                </a:lnTo>
                <a:lnTo>
                  <a:pt x="8812" y="377585"/>
                </a:lnTo>
                <a:lnTo>
                  <a:pt x="7003" y="379394"/>
                </a:lnTo>
                <a:lnTo>
                  <a:pt x="5911" y="379846"/>
                </a:lnTo>
                <a:close/>
              </a:path>
              <a:path w="9525" h="1353184">
                <a:moveTo>
                  <a:pt x="5911" y="333523"/>
                </a:moveTo>
                <a:lnTo>
                  <a:pt x="3353" y="333523"/>
                </a:lnTo>
                <a:lnTo>
                  <a:pt x="2261" y="333071"/>
                </a:lnTo>
                <a:lnTo>
                  <a:pt x="452" y="331262"/>
                </a:lnTo>
                <a:lnTo>
                  <a:pt x="0" y="330170"/>
                </a:lnTo>
                <a:lnTo>
                  <a:pt x="0" y="327612"/>
                </a:lnTo>
                <a:lnTo>
                  <a:pt x="452" y="326520"/>
                </a:lnTo>
                <a:lnTo>
                  <a:pt x="2261" y="324711"/>
                </a:lnTo>
                <a:lnTo>
                  <a:pt x="3353" y="324259"/>
                </a:lnTo>
                <a:lnTo>
                  <a:pt x="5911" y="324259"/>
                </a:lnTo>
                <a:lnTo>
                  <a:pt x="7003" y="324711"/>
                </a:lnTo>
                <a:lnTo>
                  <a:pt x="8812" y="326520"/>
                </a:lnTo>
                <a:lnTo>
                  <a:pt x="9264" y="327612"/>
                </a:lnTo>
                <a:lnTo>
                  <a:pt x="9264" y="330170"/>
                </a:lnTo>
                <a:lnTo>
                  <a:pt x="8812" y="331262"/>
                </a:lnTo>
                <a:lnTo>
                  <a:pt x="7003" y="333071"/>
                </a:lnTo>
                <a:lnTo>
                  <a:pt x="5911" y="333523"/>
                </a:lnTo>
                <a:close/>
              </a:path>
              <a:path w="9525" h="1353184">
                <a:moveTo>
                  <a:pt x="5911" y="287200"/>
                </a:moveTo>
                <a:lnTo>
                  <a:pt x="3353" y="287200"/>
                </a:lnTo>
                <a:lnTo>
                  <a:pt x="2261" y="286748"/>
                </a:lnTo>
                <a:lnTo>
                  <a:pt x="452" y="284939"/>
                </a:lnTo>
                <a:lnTo>
                  <a:pt x="0" y="283847"/>
                </a:lnTo>
                <a:lnTo>
                  <a:pt x="0" y="281289"/>
                </a:lnTo>
                <a:lnTo>
                  <a:pt x="452" y="280197"/>
                </a:lnTo>
                <a:lnTo>
                  <a:pt x="2261" y="278388"/>
                </a:lnTo>
                <a:lnTo>
                  <a:pt x="3353" y="277936"/>
                </a:lnTo>
                <a:lnTo>
                  <a:pt x="5911" y="277936"/>
                </a:lnTo>
                <a:lnTo>
                  <a:pt x="7003" y="278388"/>
                </a:lnTo>
                <a:lnTo>
                  <a:pt x="8812" y="280197"/>
                </a:lnTo>
                <a:lnTo>
                  <a:pt x="9264" y="281289"/>
                </a:lnTo>
                <a:lnTo>
                  <a:pt x="9264" y="283847"/>
                </a:lnTo>
                <a:lnTo>
                  <a:pt x="8812" y="284939"/>
                </a:lnTo>
                <a:lnTo>
                  <a:pt x="7003" y="286748"/>
                </a:lnTo>
                <a:lnTo>
                  <a:pt x="5911" y="287200"/>
                </a:lnTo>
                <a:close/>
              </a:path>
              <a:path w="9525" h="1353184">
                <a:moveTo>
                  <a:pt x="5911" y="240878"/>
                </a:moveTo>
                <a:lnTo>
                  <a:pt x="3353" y="240878"/>
                </a:lnTo>
                <a:lnTo>
                  <a:pt x="2261" y="240425"/>
                </a:lnTo>
                <a:lnTo>
                  <a:pt x="452" y="238616"/>
                </a:lnTo>
                <a:lnTo>
                  <a:pt x="0" y="237525"/>
                </a:lnTo>
                <a:lnTo>
                  <a:pt x="0" y="234966"/>
                </a:lnTo>
                <a:lnTo>
                  <a:pt x="452" y="233875"/>
                </a:lnTo>
                <a:lnTo>
                  <a:pt x="2261" y="232065"/>
                </a:lnTo>
                <a:lnTo>
                  <a:pt x="3353" y="231613"/>
                </a:lnTo>
                <a:lnTo>
                  <a:pt x="5911" y="231613"/>
                </a:lnTo>
                <a:lnTo>
                  <a:pt x="7003" y="232065"/>
                </a:lnTo>
                <a:lnTo>
                  <a:pt x="8812" y="233875"/>
                </a:lnTo>
                <a:lnTo>
                  <a:pt x="9264" y="234966"/>
                </a:lnTo>
                <a:lnTo>
                  <a:pt x="9264" y="237525"/>
                </a:lnTo>
                <a:lnTo>
                  <a:pt x="8812" y="238616"/>
                </a:lnTo>
                <a:lnTo>
                  <a:pt x="7003" y="240425"/>
                </a:lnTo>
                <a:lnTo>
                  <a:pt x="5911" y="240878"/>
                </a:lnTo>
                <a:close/>
              </a:path>
              <a:path w="9525" h="1353184">
                <a:moveTo>
                  <a:pt x="5911" y="194555"/>
                </a:moveTo>
                <a:lnTo>
                  <a:pt x="3353" y="194555"/>
                </a:lnTo>
                <a:lnTo>
                  <a:pt x="2261" y="194103"/>
                </a:lnTo>
                <a:lnTo>
                  <a:pt x="452" y="192294"/>
                </a:lnTo>
                <a:lnTo>
                  <a:pt x="0" y="191202"/>
                </a:lnTo>
                <a:lnTo>
                  <a:pt x="0" y="188644"/>
                </a:lnTo>
                <a:lnTo>
                  <a:pt x="452" y="187552"/>
                </a:lnTo>
                <a:lnTo>
                  <a:pt x="2261" y="185743"/>
                </a:lnTo>
                <a:lnTo>
                  <a:pt x="3353" y="185290"/>
                </a:lnTo>
                <a:lnTo>
                  <a:pt x="5911" y="185290"/>
                </a:lnTo>
                <a:lnTo>
                  <a:pt x="7003" y="185743"/>
                </a:lnTo>
                <a:lnTo>
                  <a:pt x="8812" y="187552"/>
                </a:lnTo>
                <a:lnTo>
                  <a:pt x="9264" y="188644"/>
                </a:lnTo>
                <a:lnTo>
                  <a:pt x="9264" y="191202"/>
                </a:lnTo>
                <a:lnTo>
                  <a:pt x="8812" y="192294"/>
                </a:lnTo>
                <a:lnTo>
                  <a:pt x="7003" y="194103"/>
                </a:lnTo>
                <a:lnTo>
                  <a:pt x="5911" y="194555"/>
                </a:lnTo>
                <a:close/>
              </a:path>
              <a:path w="9525" h="1353184">
                <a:moveTo>
                  <a:pt x="5911" y="148232"/>
                </a:moveTo>
                <a:lnTo>
                  <a:pt x="3353" y="148232"/>
                </a:lnTo>
                <a:lnTo>
                  <a:pt x="2261" y="147780"/>
                </a:lnTo>
                <a:lnTo>
                  <a:pt x="452" y="145971"/>
                </a:lnTo>
                <a:lnTo>
                  <a:pt x="0" y="144879"/>
                </a:lnTo>
                <a:lnTo>
                  <a:pt x="0" y="142321"/>
                </a:lnTo>
                <a:lnTo>
                  <a:pt x="452" y="141229"/>
                </a:lnTo>
                <a:lnTo>
                  <a:pt x="2261" y="139420"/>
                </a:lnTo>
                <a:lnTo>
                  <a:pt x="3353" y="138968"/>
                </a:lnTo>
                <a:lnTo>
                  <a:pt x="5911" y="138968"/>
                </a:lnTo>
                <a:lnTo>
                  <a:pt x="7003" y="139420"/>
                </a:lnTo>
                <a:lnTo>
                  <a:pt x="8812" y="141229"/>
                </a:lnTo>
                <a:lnTo>
                  <a:pt x="9264" y="142321"/>
                </a:lnTo>
                <a:lnTo>
                  <a:pt x="9264" y="144879"/>
                </a:lnTo>
                <a:lnTo>
                  <a:pt x="8812" y="145971"/>
                </a:lnTo>
                <a:lnTo>
                  <a:pt x="7003" y="147780"/>
                </a:lnTo>
                <a:lnTo>
                  <a:pt x="5911" y="148232"/>
                </a:lnTo>
                <a:close/>
              </a:path>
              <a:path w="9525" h="1353184">
                <a:moveTo>
                  <a:pt x="5911" y="101909"/>
                </a:moveTo>
                <a:lnTo>
                  <a:pt x="3353" y="101909"/>
                </a:lnTo>
                <a:lnTo>
                  <a:pt x="2261" y="101457"/>
                </a:lnTo>
                <a:lnTo>
                  <a:pt x="452" y="99648"/>
                </a:lnTo>
                <a:lnTo>
                  <a:pt x="0" y="98556"/>
                </a:lnTo>
                <a:lnTo>
                  <a:pt x="0" y="95998"/>
                </a:lnTo>
                <a:lnTo>
                  <a:pt x="452" y="94906"/>
                </a:lnTo>
                <a:lnTo>
                  <a:pt x="2261" y="93097"/>
                </a:lnTo>
                <a:lnTo>
                  <a:pt x="3353" y="92645"/>
                </a:lnTo>
                <a:lnTo>
                  <a:pt x="5911" y="92645"/>
                </a:lnTo>
                <a:lnTo>
                  <a:pt x="7003" y="93097"/>
                </a:lnTo>
                <a:lnTo>
                  <a:pt x="8812" y="94906"/>
                </a:lnTo>
                <a:lnTo>
                  <a:pt x="9264" y="95998"/>
                </a:lnTo>
                <a:lnTo>
                  <a:pt x="9264" y="98556"/>
                </a:lnTo>
                <a:lnTo>
                  <a:pt x="8812" y="99648"/>
                </a:lnTo>
                <a:lnTo>
                  <a:pt x="7003" y="101457"/>
                </a:lnTo>
                <a:lnTo>
                  <a:pt x="5911" y="101909"/>
                </a:lnTo>
                <a:close/>
              </a:path>
              <a:path w="9525" h="1353184">
                <a:moveTo>
                  <a:pt x="5911" y="55587"/>
                </a:moveTo>
                <a:lnTo>
                  <a:pt x="3353" y="55587"/>
                </a:lnTo>
                <a:lnTo>
                  <a:pt x="2261" y="55134"/>
                </a:lnTo>
                <a:lnTo>
                  <a:pt x="452" y="53326"/>
                </a:lnTo>
                <a:lnTo>
                  <a:pt x="0" y="52234"/>
                </a:lnTo>
                <a:lnTo>
                  <a:pt x="0" y="49675"/>
                </a:lnTo>
                <a:lnTo>
                  <a:pt x="452" y="48583"/>
                </a:lnTo>
                <a:lnTo>
                  <a:pt x="2261" y="46774"/>
                </a:lnTo>
                <a:lnTo>
                  <a:pt x="3353" y="46322"/>
                </a:lnTo>
                <a:lnTo>
                  <a:pt x="5911" y="46322"/>
                </a:lnTo>
                <a:lnTo>
                  <a:pt x="7003" y="46774"/>
                </a:lnTo>
                <a:lnTo>
                  <a:pt x="8812" y="48583"/>
                </a:lnTo>
                <a:lnTo>
                  <a:pt x="9264" y="49675"/>
                </a:lnTo>
                <a:lnTo>
                  <a:pt x="9264" y="52234"/>
                </a:lnTo>
                <a:lnTo>
                  <a:pt x="8812" y="53326"/>
                </a:lnTo>
                <a:lnTo>
                  <a:pt x="7003" y="55134"/>
                </a:lnTo>
                <a:lnTo>
                  <a:pt x="5911" y="55587"/>
                </a:lnTo>
                <a:close/>
              </a:path>
              <a:path w="9525" h="1353184">
                <a:moveTo>
                  <a:pt x="5911" y="9264"/>
                </a:moveTo>
                <a:lnTo>
                  <a:pt x="3353" y="9264"/>
                </a:lnTo>
                <a:lnTo>
                  <a:pt x="2261" y="8812"/>
                </a:lnTo>
                <a:lnTo>
                  <a:pt x="452" y="7003"/>
                </a:lnTo>
                <a:lnTo>
                  <a:pt x="0" y="5911"/>
                </a:lnTo>
                <a:lnTo>
                  <a:pt x="0" y="3353"/>
                </a:lnTo>
                <a:lnTo>
                  <a:pt x="452" y="2261"/>
                </a:lnTo>
                <a:lnTo>
                  <a:pt x="2261" y="452"/>
                </a:lnTo>
                <a:lnTo>
                  <a:pt x="3353" y="0"/>
                </a:lnTo>
                <a:lnTo>
                  <a:pt x="5911" y="0"/>
                </a:lnTo>
                <a:lnTo>
                  <a:pt x="7003" y="452"/>
                </a:lnTo>
                <a:lnTo>
                  <a:pt x="8812" y="2261"/>
                </a:lnTo>
                <a:lnTo>
                  <a:pt x="9264" y="3353"/>
                </a:lnTo>
                <a:lnTo>
                  <a:pt x="9264" y="5911"/>
                </a:lnTo>
                <a:lnTo>
                  <a:pt x="8812" y="7003"/>
                </a:lnTo>
                <a:lnTo>
                  <a:pt x="7003" y="8812"/>
                </a:lnTo>
                <a:lnTo>
                  <a:pt x="5911" y="9264"/>
                </a:lnTo>
                <a:close/>
              </a:path>
            </a:pathLst>
          </a:custGeom>
          <a:solidFill>
            <a:srgbClr val="C7C6C3"/>
          </a:solidFill>
        </p:spPr>
        <p:txBody>
          <a:bodyPr wrap="square" lIns="0" tIns="0" rIns="0" bIns="0" rtlCol="0"/>
          <a:lstStyle/>
          <a:p>
            <a:endParaRPr sz="1688"/>
          </a:p>
        </p:txBody>
      </p:sp>
      <p:sp>
        <p:nvSpPr>
          <p:cNvPr id="84" name="object 84"/>
          <p:cNvSpPr txBox="1"/>
          <p:nvPr/>
        </p:nvSpPr>
        <p:spPr>
          <a:xfrm>
            <a:off x="10906871" y="6205056"/>
            <a:ext cx="144066" cy="137691"/>
          </a:xfrm>
          <a:prstGeom prst="rect">
            <a:avLst/>
          </a:prstGeom>
        </p:spPr>
        <p:txBody>
          <a:bodyPr vert="horz" wrap="square" lIns="0" tIns="14883" rIns="0" bIns="0" rtlCol="0">
            <a:spAutoFit/>
          </a:bodyPr>
          <a:lstStyle/>
          <a:p>
            <a:pPr marL="11906">
              <a:spcBef>
                <a:spcPts val="117"/>
              </a:spcBef>
            </a:pPr>
            <a:r>
              <a:rPr sz="797" b="1" i="1" spc="-23" dirty="0">
                <a:solidFill>
                  <a:srgbClr val="605D5C"/>
                </a:solidFill>
                <a:latin typeface="Segoe UI"/>
                <a:cs typeface="Segoe UI"/>
              </a:rPr>
              <a:t>50</a:t>
            </a:r>
            <a:endParaRPr sz="797">
              <a:latin typeface="Segoe UI"/>
              <a:cs typeface="Segoe UI"/>
            </a:endParaRPr>
          </a:p>
        </p:txBody>
      </p:sp>
      <p:grpSp>
        <p:nvGrpSpPr>
          <p:cNvPr id="85" name="object 85"/>
          <p:cNvGrpSpPr/>
          <p:nvPr/>
        </p:nvGrpSpPr>
        <p:grpSpPr>
          <a:xfrm>
            <a:off x="9735993" y="5053844"/>
            <a:ext cx="1657945" cy="1163836"/>
            <a:chOff x="10207259" y="5390766"/>
            <a:chExt cx="1768475" cy="1241425"/>
          </a:xfrm>
        </p:grpSpPr>
        <p:sp>
          <p:nvSpPr>
            <p:cNvPr id="86" name="object 86"/>
            <p:cNvSpPr/>
            <p:nvPr/>
          </p:nvSpPr>
          <p:spPr>
            <a:xfrm>
              <a:off x="10244406" y="6474816"/>
              <a:ext cx="25400" cy="120014"/>
            </a:xfrm>
            <a:custGeom>
              <a:avLst/>
              <a:gdLst/>
              <a:ahLst/>
              <a:cxnLst/>
              <a:rect l="l" t="t" r="r" b="b"/>
              <a:pathLst>
                <a:path w="25400" h="120015">
                  <a:moveTo>
                    <a:pt x="0" y="0"/>
                  </a:moveTo>
                  <a:lnTo>
                    <a:pt x="25029" y="0"/>
                  </a:lnTo>
                  <a:lnTo>
                    <a:pt x="25029" y="119645"/>
                  </a:lnTo>
                  <a:lnTo>
                    <a:pt x="0" y="119645"/>
                  </a:lnTo>
                  <a:lnTo>
                    <a:pt x="0" y="0"/>
                  </a:lnTo>
                  <a:close/>
                </a:path>
              </a:pathLst>
            </a:custGeom>
            <a:ln w="74116">
              <a:solidFill>
                <a:srgbClr val="118CFF"/>
              </a:solidFill>
            </a:ln>
          </p:spPr>
          <p:txBody>
            <a:bodyPr wrap="square" lIns="0" tIns="0" rIns="0" bIns="0" rtlCol="0"/>
            <a:lstStyle/>
            <a:p>
              <a:endParaRPr sz="1688"/>
            </a:p>
          </p:txBody>
        </p:sp>
        <p:sp>
          <p:nvSpPr>
            <p:cNvPr id="87" name="object 87"/>
            <p:cNvSpPr/>
            <p:nvPr/>
          </p:nvSpPr>
          <p:spPr>
            <a:xfrm>
              <a:off x="10284135" y="6459860"/>
              <a:ext cx="25400" cy="134620"/>
            </a:xfrm>
            <a:custGeom>
              <a:avLst/>
              <a:gdLst/>
              <a:ahLst/>
              <a:cxnLst/>
              <a:rect l="l" t="t" r="r" b="b"/>
              <a:pathLst>
                <a:path w="25400" h="134620">
                  <a:moveTo>
                    <a:pt x="0" y="0"/>
                  </a:moveTo>
                  <a:lnTo>
                    <a:pt x="25029" y="0"/>
                  </a:lnTo>
                  <a:lnTo>
                    <a:pt x="25029" y="134601"/>
                  </a:lnTo>
                  <a:lnTo>
                    <a:pt x="0" y="134601"/>
                  </a:lnTo>
                  <a:lnTo>
                    <a:pt x="0" y="0"/>
                  </a:lnTo>
                  <a:close/>
                </a:path>
              </a:pathLst>
            </a:custGeom>
            <a:ln w="74116">
              <a:solidFill>
                <a:srgbClr val="118CFF"/>
              </a:solidFill>
            </a:ln>
          </p:spPr>
          <p:txBody>
            <a:bodyPr wrap="square" lIns="0" tIns="0" rIns="0" bIns="0" rtlCol="0"/>
            <a:lstStyle/>
            <a:p>
              <a:endParaRPr sz="1688"/>
            </a:p>
          </p:txBody>
        </p:sp>
        <p:sp>
          <p:nvSpPr>
            <p:cNvPr id="88" name="object 88"/>
            <p:cNvSpPr/>
            <p:nvPr/>
          </p:nvSpPr>
          <p:spPr>
            <a:xfrm>
              <a:off x="10323865" y="6429949"/>
              <a:ext cx="25400" cy="165100"/>
            </a:xfrm>
            <a:custGeom>
              <a:avLst/>
              <a:gdLst/>
              <a:ahLst/>
              <a:cxnLst/>
              <a:rect l="l" t="t" r="r" b="b"/>
              <a:pathLst>
                <a:path w="25400" h="165100">
                  <a:moveTo>
                    <a:pt x="0" y="0"/>
                  </a:moveTo>
                  <a:lnTo>
                    <a:pt x="25029" y="0"/>
                  </a:lnTo>
                  <a:lnTo>
                    <a:pt x="25029" y="164513"/>
                  </a:lnTo>
                  <a:lnTo>
                    <a:pt x="0" y="164513"/>
                  </a:lnTo>
                  <a:lnTo>
                    <a:pt x="0" y="0"/>
                  </a:lnTo>
                  <a:close/>
                </a:path>
              </a:pathLst>
            </a:custGeom>
            <a:ln w="74116">
              <a:solidFill>
                <a:srgbClr val="118CFF"/>
              </a:solidFill>
            </a:ln>
          </p:spPr>
          <p:txBody>
            <a:bodyPr wrap="square" lIns="0" tIns="0" rIns="0" bIns="0" rtlCol="0"/>
            <a:lstStyle/>
            <a:p>
              <a:endParaRPr sz="1688"/>
            </a:p>
          </p:txBody>
        </p:sp>
        <p:sp>
          <p:nvSpPr>
            <p:cNvPr id="89" name="object 89"/>
            <p:cNvSpPr/>
            <p:nvPr/>
          </p:nvSpPr>
          <p:spPr>
            <a:xfrm>
              <a:off x="10363594" y="6400037"/>
              <a:ext cx="25400" cy="194945"/>
            </a:xfrm>
            <a:custGeom>
              <a:avLst/>
              <a:gdLst/>
              <a:ahLst/>
              <a:cxnLst/>
              <a:rect l="l" t="t" r="r" b="b"/>
              <a:pathLst>
                <a:path w="25400" h="194945">
                  <a:moveTo>
                    <a:pt x="0" y="0"/>
                  </a:moveTo>
                  <a:lnTo>
                    <a:pt x="25029" y="0"/>
                  </a:lnTo>
                  <a:lnTo>
                    <a:pt x="25029" y="194424"/>
                  </a:lnTo>
                  <a:lnTo>
                    <a:pt x="0" y="194424"/>
                  </a:lnTo>
                  <a:lnTo>
                    <a:pt x="0" y="0"/>
                  </a:lnTo>
                  <a:close/>
                </a:path>
              </a:pathLst>
            </a:custGeom>
            <a:ln w="74116">
              <a:solidFill>
                <a:srgbClr val="118CFF"/>
              </a:solidFill>
            </a:ln>
          </p:spPr>
          <p:txBody>
            <a:bodyPr wrap="square" lIns="0" tIns="0" rIns="0" bIns="0" rtlCol="0"/>
            <a:lstStyle/>
            <a:p>
              <a:endParaRPr sz="1688"/>
            </a:p>
          </p:txBody>
        </p:sp>
        <p:sp>
          <p:nvSpPr>
            <p:cNvPr id="90" name="object 90"/>
            <p:cNvSpPr/>
            <p:nvPr/>
          </p:nvSpPr>
          <p:spPr>
            <a:xfrm>
              <a:off x="10403323" y="6355170"/>
              <a:ext cx="25400" cy="239395"/>
            </a:xfrm>
            <a:custGeom>
              <a:avLst/>
              <a:gdLst/>
              <a:ahLst/>
              <a:cxnLst/>
              <a:rect l="l" t="t" r="r" b="b"/>
              <a:pathLst>
                <a:path w="25400" h="239395">
                  <a:moveTo>
                    <a:pt x="0" y="0"/>
                  </a:moveTo>
                  <a:lnTo>
                    <a:pt x="25029" y="0"/>
                  </a:lnTo>
                  <a:lnTo>
                    <a:pt x="25029" y="239291"/>
                  </a:lnTo>
                  <a:lnTo>
                    <a:pt x="0" y="239291"/>
                  </a:lnTo>
                  <a:lnTo>
                    <a:pt x="0" y="0"/>
                  </a:lnTo>
                  <a:close/>
                </a:path>
              </a:pathLst>
            </a:custGeom>
            <a:ln w="74116">
              <a:solidFill>
                <a:srgbClr val="118CFF"/>
              </a:solidFill>
            </a:ln>
          </p:spPr>
          <p:txBody>
            <a:bodyPr wrap="square" lIns="0" tIns="0" rIns="0" bIns="0" rtlCol="0"/>
            <a:lstStyle/>
            <a:p>
              <a:endParaRPr sz="1688"/>
            </a:p>
          </p:txBody>
        </p:sp>
        <p:sp>
          <p:nvSpPr>
            <p:cNvPr id="91" name="object 91"/>
            <p:cNvSpPr/>
            <p:nvPr/>
          </p:nvSpPr>
          <p:spPr>
            <a:xfrm>
              <a:off x="10443053" y="6385081"/>
              <a:ext cx="25400" cy="209550"/>
            </a:xfrm>
            <a:custGeom>
              <a:avLst/>
              <a:gdLst/>
              <a:ahLst/>
              <a:cxnLst/>
              <a:rect l="l" t="t" r="r" b="b"/>
              <a:pathLst>
                <a:path w="25400" h="209550">
                  <a:moveTo>
                    <a:pt x="0" y="0"/>
                  </a:moveTo>
                  <a:lnTo>
                    <a:pt x="25029" y="0"/>
                  </a:lnTo>
                  <a:lnTo>
                    <a:pt x="25029" y="209380"/>
                  </a:lnTo>
                  <a:lnTo>
                    <a:pt x="0" y="209380"/>
                  </a:lnTo>
                  <a:lnTo>
                    <a:pt x="0" y="0"/>
                  </a:lnTo>
                  <a:close/>
                </a:path>
              </a:pathLst>
            </a:custGeom>
            <a:ln w="74116">
              <a:solidFill>
                <a:srgbClr val="118CFF"/>
              </a:solidFill>
            </a:ln>
          </p:spPr>
          <p:txBody>
            <a:bodyPr wrap="square" lIns="0" tIns="0" rIns="0" bIns="0" rtlCol="0"/>
            <a:lstStyle/>
            <a:p>
              <a:endParaRPr sz="1688"/>
            </a:p>
          </p:txBody>
        </p:sp>
        <p:sp>
          <p:nvSpPr>
            <p:cNvPr id="92" name="object 92"/>
            <p:cNvSpPr/>
            <p:nvPr/>
          </p:nvSpPr>
          <p:spPr>
            <a:xfrm>
              <a:off x="10482782" y="6205612"/>
              <a:ext cx="25400" cy="389255"/>
            </a:xfrm>
            <a:custGeom>
              <a:avLst/>
              <a:gdLst/>
              <a:ahLst/>
              <a:cxnLst/>
              <a:rect l="l" t="t" r="r" b="b"/>
              <a:pathLst>
                <a:path w="25400" h="389254">
                  <a:moveTo>
                    <a:pt x="0" y="0"/>
                  </a:moveTo>
                  <a:lnTo>
                    <a:pt x="25029" y="0"/>
                  </a:lnTo>
                  <a:lnTo>
                    <a:pt x="25029" y="388849"/>
                  </a:lnTo>
                  <a:lnTo>
                    <a:pt x="0" y="388849"/>
                  </a:lnTo>
                  <a:lnTo>
                    <a:pt x="0" y="0"/>
                  </a:lnTo>
                  <a:close/>
                </a:path>
              </a:pathLst>
            </a:custGeom>
            <a:ln w="74116">
              <a:solidFill>
                <a:srgbClr val="118CFF"/>
              </a:solidFill>
            </a:ln>
          </p:spPr>
          <p:txBody>
            <a:bodyPr wrap="square" lIns="0" tIns="0" rIns="0" bIns="0" rtlCol="0"/>
            <a:lstStyle/>
            <a:p>
              <a:endParaRPr sz="1688"/>
            </a:p>
          </p:txBody>
        </p:sp>
        <p:sp>
          <p:nvSpPr>
            <p:cNvPr id="93" name="object 93"/>
            <p:cNvSpPr/>
            <p:nvPr/>
          </p:nvSpPr>
          <p:spPr>
            <a:xfrm>
              <a:off x="10522512" y="6205612"/>
              <a:ext cx="25400" cy="389255"/>
            </a:xfrm>
            <a:custGeom>
              <a:avLst/>
              <a:gdLst/>
              <a:ahLst/>
              <a:cxnLst/>
              <a:rect l="l" t="t" r="r" b="b"/>
              <a:pathLst>
                <a:path w="25400" h="389254">
                  <a:moveTo>
                    <a:pt x="0" y="0"/>
                  </a:moveTo>
                  <a:lnTo>
                    <a:pt x="25029" y="0"/>
                  </a:lnTo>
                  <a:lnTo>
                    <a:pt x="25029" y="388849"/>
                  </a:lnTo>
                  <a:lnTo>
                    <a:pt x="0" y="388849"/>
                  </a:lnTo>
                  <a:lnTo>
                    <a:pt x="0" y="0"/>
                  </a:lnTo>
                  <a:close/>
                </a:path>
              </a:pathLst>
            </a:custGeom>
            <a:ln w="74116">
              <a:solidFill>
                <a:srgbClr val="118CFF"/>
              </a:solidFill>
            </a:ln>
          </p:spPr>
          <p:txBody>
            <a:bodyPr wrap="square" lIns="0" tIns="0" rIns="0" bIns="0" rtlCol="0"/>
            <a:lstStyle/>
            <a:p>
              <a:endParaRPr sz="1688"/>
            </a:p>
          </p:txBody>
        </p:sp>
        <p:sp>
          <p:nvSpPr>
            <p:cNvPr id="94" name="object 94"/>
            <p:cNvSpPr/>
            <p:nvPr/>
          </p:nvSpPr>
          <p:spPr>
            <a:xfrm>
              <a:off x="10562241" y="6011188"/>
              <a:ext cx="25400" cy="583565"/>
            </a:xfrm>
            <a:custGeom>
              <a:avLst/>
              <a:gdLst/>
              <a:ahLst/>
              <a:cxnLst/>
              <a:rect l="l" t="t" r="r" b="b"/>
              <a:pathLst>
                <a:path w="25400" h="583565">
                  <a:moveTo>
                    <a:pt x="0" y="0"/>
                  </a:moveTo>
                  <a:lnTo>
                    <a:pt x="25029" y="0"/>
                  </a:lnTo>
                  <a:lnTo>
                    <a:pt x="25029" y="583274"/>
                  </a:lnTo>
                  <a:lnTo>
                    <a:pt x="0" y="583274"/>
                  </a:lnTo>
                  <a:lnTo>
                    <a:pt x="0" y="0"/>
                  </a:lnTo>
                  <a:close/>
                </a:path>
              </a:pathLst>
            </a:custGeom>
            <a:ln w="74116">
              <a:solidFill>
                <a:srgbClr val="118CFF"/>
              </a:solidFill>
            </a:ln>
          </p:spPr>
          <p:txBody>
            <a:bodyPr wrap="square" lIns="0" tIns="0" rIns="0" bIns="0" rtlCol="0"/>
            <a:lstStyle/>
            <a:p>
              <a:endParaRPr sz="1688"/>
            </a:p>
          </p:txBody>
        </p:sp>
        <p:sp>
          <p:nvSpPr>
            <p:cNvPr id="95" name="object 95"/>
            <p:cNvSpPr/>
            <p:nvPr/>
          </p:nvSpPr>
          <p:spPr>
            <a:xfrm>
              <a:off x="10601970" y="5876586"/>
              <a:ext cx="25400" cy="718185"/>
            </a:xfrm>
            <a:custGeom>
              <a:avLst/>
              <a:gdLst/>
              <a:ahLst/>
              <a:cxnLst/>
              <a:rect l="l" t="t" r="r" b="b"/>
              <a:pathLst>
                <a:path w="25400" h="718184">
                  <a:moveTo>
                    <a:pt x="0" y="0"/>
                  </a:moveTo>
                  <a:lnTo>
                    <a:pt x="25029" y="0"/>
                  </a:lnTo>
                  <a:lnTo>
                    <a:pt x="25029" y="717876"/>
                  </a:lnTo>
                  <a:lnTo>
                    <a:pt x="0" y="717876"/>
                  </a:lnTo>
                  <a:lnTo>
                    <a:pt x="0" y="0"/>
                  </a:lnTo>
                  <a:close/>
                </a:path>
              </a:pathLst>
            </a:custGeom>
            <a:ln w="74116">
              <a:solidFill>
                <a:srgbClr val="118CFF"/>
              </a:solidFill>
            </a:ln>
          </p:spPr>
          <p:txBody>
            <a:bodyPr wrap="square" lIns="0" tIns="0" rIns="0" bIns="0" rtlCol="0"/>
            <a:lstStyle/>
            <a:p>
              <a:endParaRPr sz="1688"/>
            </a:p>
          </p:txBody>
        </p:sp>
        <p:sp>
          <p:nvSpPr>
            <p:cNvPr id="96" name="object 96"/>
            <p:cNvSpPr/>
            <p:nvPr/>
          </p:nvSpPr>
          <p:spPr>
            <a:xfrm>
              <a:off x="10641700" y="5876586"/>
              <a:ext cx="25400" cy="718185"/>
            </a:xfrm>
            <a:custGeom>
              <a:avLst/>
              <a:gdLst/>
              <a:ahLst/>
              <a:cxnLst/>
              <a:rect l="l" t="t" r="r" b="b"/>
              <a:pathLst>
                <a:path w="25400" h="718184">
                  <a:moveTo>
                    <a:pt x="0" y="0"/>
                  </a:moveTo>
                  <a:lnTo>
                    <a:pt x="25029" y="0"/>
                  </a:lnTo>
                  <a:lnTo>
                    <a:pt x="25029" y="717876"/>
                  </a:lnTo>
                  <a:lnTo>
                    <a:pt x="0" y="717876"/>
                  </a:lnTo>
                  <a:lnTo>
                    <a:pt x="0" y="0"/>
                  </a:lnTo>
                  <a:close/>
                </a:path>
              </a:pathLst>
            </a:custGeom>
            <a:ln w="74116">
              <a:solidFill>
                <a:srgbClr val="118CFF"/>
              </a:solidFill>
            </a:ln>
          </p:spPr>
          <p:txBody>
            <a:bodyPr wrap="square" lIns="0" tIns="0" rIns="0" bIns="0" rtlCol="0"/>
            <a:lstStyle/>
            <a:p>
              <a:endParaRPr sz="1688"/>
            </a:p>
          </p:txBody>
        </p:sp>
        <p:sp>
          <p:nvSpPr>
            <p:cNvPr id="97" name="object 97"/>
            <p:cNvSpPr/>
            <p:nvPr/>
          </p:nvSpPr>
          <p:spPr>
            <a:xfrm>
              <a:off x="10681429" y="5577471"/>
              <a:ext cx="25400" cy="1017269"/>
            </a:xfrm>
            <a:custGeom>
              <a:avLst/>
              <a:gdLst/>
              <a:ahLst/>
              <a:cxnLst/>
              <a:rect l="l" t="t" r="r" b="b"/>
              <a:pathLst>
                <a:path w="25400" h="1017270">
                  <a:moveTo>
                    <a:pt x="0" y="0"/>
                  </a:moveTo>
                  <a:lnTo>
                    <a:pt x="25029" y="0"/>
                  </a:lnTo>
                  <a:lnTo>
                    <a:pt x="25029" y="1016991"/>
                  </a:lnTo>
                  <a:lnTo>
                    <a:pt x="0" y="1016991"/>
                  </a:lnTo>
                  <a:lnTo>
                    <a:pt x="0" y="0"/>
                  </a:lnTo>
                  <a:close/>
                </a:path>
              </a:pathLst>
            </a:custGeom>
            <a:ln w="74116">
              <a:solidFill>
                <a:srgbClr val="118CFF"/>
              </a:solidFill>
            </a:ln>
          </p:spPr>
          <p:txBody>
            <a:bodyPr wrap="square" lIns="0" tIns="0" rIns="0" bIns="0" rtlCol="0"/>
            <a:lstStyle/>
            <a:p>
              <a:endParaRPr sz="1688"/>
            </a:p>
          </p:txBody>
        </p:sp>
        <p:sp>
          <p:nvSpPr>
            <p:cNvPr id="98" name="object 98"/>
            <p:cNvSpPr/>
            <p:nvPr/>
          </p:nvSpPr>
          <p:spPr>
            <a:xfrm>
              <a:off x="10721158" y="5697117"/>
              <a:ext cx="25400" cy="897890"/>
            </a:xfrm>
            <a:custGeom>
              <a:avLst/>
              <a:gdLst/>
              <a:ahLst/>
              <a:cxnLst/>
              <a:rect l="l" t="t" r="r" b="b"/>
              <a:pathLst>
                <a:path w="25400" h="897890">
                  <a:moveTo>
                    <a:pt x="0" y="0"/>
                  </a:moveTo>
                  <a:lnTo>
                    <a:pt x="25029" y="0"/>
                  </a:lnTo>
                  <a:lnTo>
                    <a:pt x="25029" y="897345"/>
                  </a:lnTo>
                  <a:lnTo>
                    <a:pt x="0" y="897345"/>
                  </a:lnTo>
                  <a:lnTo>
                    <a:pt x="0" y="0"/>
                  </a:lnTo>
                  <a:close/>
                </a:path>
              </a:pathLst>
            </a:custGeom>
            <a:ln w="74116">
              <a:solidFill>
                <a:srgbClr val="118CFF"/>
              </a:solidFill>
            </a:ln>
          </p:spPr>
          <p:txBody>
            <a:bodyPr wrap="square" lIns="0" tIns="0" rIns="0" bIns="0" rtlCol="0"/>
            <a:lstStyle/>
            <a:p>
              <a:endParaRPr sz="1688"/>
            </a:p>
          </p:txBody>
        </p:sp>
        <p:sp>
          <p:nvSpPr>
            <p:cNvPr id="99" name="object 99"/>
            <p:cNvSpPr/>
            <p:nvPr/>
          </p:nvSpPr>
          <p:spPr>
            <a:xfrm>
              <a:off x="10760887" y="5562515"/>
              <a:ext cx="25400" cy="1032510"/>
            </a:xfrm>
            <a:custGeom>
              <a:avLst/>
              <a:gdLst/>
              <a:ahLst/>
              <a:cxnLst/>
              <a:rect l="l" t="t" r="r" b="b"/>
              <a:pathLst>
                <a:path w="25400" h="1032509">
                  <a:moveTo>
                    <a:pt x="0" y="0"/>
                  </a:moveTo>
                  <a:lnTo>
                    <a:pt x="25029" y="0"/>
                  </a:lnTo>
                  <a:lnTo>
                    <a:pt x="25029" y="1031946"/>
                  </a:lnTo>
                  <a:lnTo>
                    <a:pt x="0" y="1031946"/>
                  </a:lnTo>
                  <a:lnTo>
                    <a:pt x="0" y="0"/>
                  </a:lnTo>
                  <a:close/>
                </a:path>
              </a:pathLst>
            </a:custGeom>
            <a:ln w="74116">
              <a:solidFill>
                <a:srgbClr val="118CFF"/>
              </a:solidFill>
            </a:ln>
          </p:spPr>
          <p:txBody>
            <a:bodyPr wrap="square" lIns="0" tIns="0" rIns="0" bIns="0" rtlCol="0"/>
            <a:lstStyle/>
            <a:p>
              <a:endParaRPr sz="1688"/>
            </a:p>
          </p:txBody>
        </p:sp>
        <p:sp>
          <p:nvSpPr>
            <p:cNvPr id="100" name="object 100"/>
            <p:cNvSpPr/>
            <p:nvPr/>
          </p:nvSpPr>
          <p:spPr>
            <a:xfrm>
              <a:off x="10800617" y="5682161"/>
              <a:ext cx="25400" cy="912494"/>
            </a:xfrm>
            <a:custGeom>
              <a:avLst/>
              <a:gdLst/>
              <a:ahLst/>
              <a:cxnLst/>
              <a:rect l="l" t="t" r="r" b="b"/>
              <a:pathLst>
                <a:path w="25400" h="912495">
                  <a:moveTo>
                    <a:pt x="0" y="0"/>
                  </a:moveTo>
                  <a:lnTo>
                    <a:pt x="25029" y="0"/>
                  </a:lnTo>
                  <a:lnTo>
                    <a:pt x="25029" y="912300"/>
                  </a:lnTo>
                  <a:lnTo>
                    <a:pt x="0" y="912300"/>
                  </a:lnTo>
                  <a:lnTo>
                    <a:pt x="0" y="0"/>
                  </a:lnTo>
                  <a:close/>
                </a:path>
              </a:pathLst>
            </a:custGeom>
            <a:ln w="74116">
              <a:solidFill>
                <a:srgbClr val="118CFF"/>
              </a:solidFill>
            </a:ln>
          </p:spPr>
          <p:txBody>
            <a:bodyPr wrap="square" lIns="0" tIns="0" rIns="0" bIns="0" rtlCol="0"/>
            <a:lstStyle/>
            <a:p>
              <a:endParaRPr sz="1688"/>
            </a:p>
          </p:txBody>
        </p:sp>
        <p:sp>
          <p:nvSpPr>
            <p:cNvPr id="101" name="object 101"/>
            <p:cNvSpPr/>
            <p:nvPr/>
          </p:nvSpPr>
          <p:spPr>
            <a:xfrm>
              <a:off x="10840346" y="5727028"/>
              <a:ext cx="25400" cy="868044"/>
            </a:xfrm>
            <a:custGeom>
              <a:avLst/>
              <a:gdLst/>
              <a:ahLst/>
              <a:cxnLst/>
              <a:rect l="l" t="t" r="r" b="b"/>
              <a:pathLst>
                <a:path w="25400" h="868045">
                  <a:moveTo>
                    <a:pt x="0" y="0"/>
                  </a:moveTo>
                  <a:lnTo>
                    <a:pt x="25029" y="0"/>
                  </a:lnTo>
                  <a:lnTo>
                    <a:pt x="25029" y="867433"/>
                  </a:lnTo>
                  <a:lnTo>
                    <a:pt x="0" y="867433"/>
                  </a:lnTo>
                  <a:lnTo>
                    <a:pt x="0" y="0"/>
                  </a:lnTo>
                  <a:close/>
                </a:path>
              </a:pathLst>
            </a:custGeom>
            <a:ln w="74116">
              <a:solidFill>
                <a:srgbClr val="118CFF"/>
              </a:solidFill>
            </a:ln>
          </p:spPr>
          <p:txBody>
            <a:bodyPr wrap="square" lIns="0" tIns="0" rIns="0" bIns="0" rtlCol="0"/>
            <a:lstStyle/>
            <a:p>
              <a:endParaRPr sz="1688"/>
            </a:p>
          </p:txBody>
        </p:sp>
        <p:sp>
          <p:nvSpPr>
            <p:cNvPr id="102" name="object 102"/>
            <p:cNvSpPr/>
            <p:nvPr/>
          </p:nvSpPr>
          <p:spPr>
            <a:xfrm>
              <a:off x="10880076" y="5442869"/>
              <a:ext cx="25400" cy="1151890"/>
            </a:xfrm>
            <a:custGeom>
              <a:avLst/>
              <a:gdLst/>
              <a:ahLst/>
              <a:cxnLst/>
              <a:rect l="l" t="t" r="r" b="b"/>
              <a:pathLst>
                <a:path w="25400" h="1151890">
                  <a:moveTo>
                    <a:pt x="0" y="0"/>
                  </a:moveTo>
                  <a:lnTo>
                    <a:pt x="25029" y="0"/>
                  </a:lnTo>
                  <a:lnTo>
                    <a:pt x="25029" y="1151592"/>
                  </a:lnTo>
                  <a:lnTo>
                    <a:pt x="0" y="1151592"/>
                  </a:lnTo>
                  <a:lnTo>
                    <a:pt x="0" y="0"/>
                  </a:lnTo>
                  <a:close/>
                </a:path>
              </a:pathLst>
            </a:custGeom>
            <a:ln w="74116">
              <a:solidFill>
                <a:srgbClr val="118CFF"/>
              </a:solidFill>
            </a:ln>
          </p:spPr>
          <p:txBody>
            <a:bodyPr wrap="square" lIns="0" tIns="0" rIns="0" bIns="0" rtlCol="0"/>
            <a:lstStyle/>
            <a:p>
              <a:endParaRPr sz="1688"/>
            </a:p>
          </p:txBody>
        </p:sp>
        <p:sp>
          <p:nvSpPr>
            <p:cNvPr id="103" name="object 103"/>
            <p:cNvSpPr/>
            <p:nvPr/>
          </p:nvSpPr>
          <p:spPr>
            <a:xfrm>
              <a:off x="10919805" y="5427913"/>
              <a:ext cx="25400" cy="1167130"/>
            </a:xfrm>
            <a:custGeom>
              <a:avLst/>
              <a:gdLst/>
              <a:ahLst/>
              <a:cxnLst/>
              <a:rect l="l" t="t" r="r" b="b"/>
              <a:pathLst>
                <a:path w="25400" h="1167129">
                  <a:moveTo>
                    <a:pt x="0" y="0"/>
                  </a:moveTo>
                  <a:lnTo>
                    <a:pt x="25029" y="0"/>
                  </a:lnTo>
                  <a:lnTo>
                    <a:pt x="25029" y="1166548"/>
                  </a:lnTo>
                  <a:lnTo>
                    <a:pt x="0" y="1166548"/>
                  </a:lnTo>
                  <a:lnTo>
                    <a:pt x="0" y="0"/>
                  </a:lnTo>
                  <a:close/>
                </a:path>
              </a:pathLst>
            </a:custGeom>
            <a:ln w="74116">
              <a:solidFill>
                <a:srgbClr val="118CFF"/>
              </a:solidFill>
            </a:ln>
          </p:spPr>
          <p:txBody>
            <a:bodyPr wrap="square" lIns="0" tIns="0" rIns="0" bIns="0" rtlCol="0"/>
            <a:lstStyle/>
            <a:p>
              <a:endParaRPr sz="1688"/>
            </a:p>
          </p:txBody>
        </p:sp>
        <p:sp>
          <p:nvSpPr>
            <p:cNvPr id="104" name="object 104"/>
            <p:cNvSpPr/>
            <p:nvPr/>
          </p:nvSpPr>
          <p:spPr>
            <a:xfrm>
              <a:off x="10959534" y="5562515"/>
              <a:ext cx="25400" cy="1032510"/>
            </a:xfrm>
            <a:custGeom>
              <a:avLst/>
              <a:gdLst/>
              <a:ahLst/>
              <a:cxnLst/>
              <a:rect l="l" t="t" r="r" b="b"/>
              <a:pathLst>
                <a:path w="25400" h="1032509">
                  <a:moveTo>
                    <a:pt x="0" y="0"/>
                  </a:moveTo>
                  <a:lnTo>
                    <a:pt x="25029" y="0"/>
                  </a:lnTo>
                  <a:lnTo>
                    <a:pt x="25029" y="1031946"/>
                  </a:lnTo>
                  <a:lnTo>
                    <a:pt x="0" y="1031946"/>
                  </a:lnTo>
                  <a:lnTo>
                    <a:pt x="0" y="0"/>
                  </a:lnTo>
                  <a:close/>
                </a:path>
              </a:pathLst>
            </a:custGeom>
            <a:ln w="74116">
              <a:solidFill>
                <a:srgbClr val="118CFF"/>
              </a:solidFill>
            </a:ln>
          </p:spPr>
          <p:txBody>
            <a:bodyPr wrap="square" lIns="0" tIns="0" rIns="0" bIns="0" rtlCol="0"/>
            <a:lstStyle/>
            <a:p>
              <a:endParaRPr sz="1688"/>
            </a:p>
          </p:txBody>
        </p:sp>
        <p:sp>
          <p:nvSpPr>
            <p:cNvPr id="105" name="object 105"/>
            <p:cNvSpPr/>
            <p:nvPr/>
          </p:nvSpPr>
          <p:spPr>
            <a:xfrm>
              <a:off x="10999264" y="5846674"/>
              <a:ext cx="25400" cy="748030"/>
            </a:xfrm>
            <a:custGeom>
              <a:avLst/>
              <a:gdLst/>
              <a:ahLst/>
              <a:cxnLst/>
              <a:rect l="l" t="t" r="r" b="b"/>
              <a:pathLst>
                <a:path w="25400" h="748029">
                  <a:moveTo>
                    <a:pt x="0" y="0"/>
                  </a:moveTo>
                  <a:lnTo>
                    <a:pt x="25029" y="0"/>
                  </a:lnTo>
                  <a:lnTo>
                    <a:pt x="25029" y="747787"/>
                  </a:lnTo>
                  <a:lnTo>
                    <a:pt x="0" y="747787"/>
                  </a:lnTo>
                  <a:lnTo>
                    <a:pt x="0" y="0"/>
                  </a:lnTo>
                  <a:close/>
                </a:path>
              </a:pathLst>
            </a:custGeom>
            <a:ln w="74116">
              <a:solidFill>
                <a:srgbClr val="118CFF"/>
              </a:solidFill>
            </a:ln>
          </p:spPr>
          <p:txBody>
            <a:bodyPr wrap="square" lIns="0" tIns="0" rIns="0" bIns="0" rtlCol="0"/>
            <a:lstStyle/>
            <a:p>
              <a:endParaRPr sz="1688"/>
            </a:p>
          </p:txBody>
        </p:sp>
        <p:sp>
          <p:nvSpPr>
            <p:cNvPr id="106" name="object 106"/>
            <p:cNvSpPr/>
            <p:nvPr/>
          </p:nvSpPr>
          <p:spPr>
            <a:xfrm>
              <a:off x="11038993" y="5727028"/>
              <a:ext cx="25400" cy="868044"/>
            </a:xfrm>
            <a:custGeom>
              <a:avLst/>
              <a:gdLst/>
              <a:ahLst/>
              <a:cxnLst/>
              <a:rect l="l" t="t" r="r" b="b"/>
              <a:pathLst>
                <a:path w="25400" h="868045">
                  <a:moveTo>
                    <a:pt x="0" y="0"/>
                  </a:moveTo>
                  <a:lnTo>
                    <a:pt x="25029" y="0"/>
                  </a:lnTo>
                  <a:lnTo>
                    <a:pt x="25029" y="867433"/>
                  </a:lnTo>
                  <a:lnTo>
                    <a:pt x="0" y="867433"/>
                  </a:lnTo>
                  <a:lnTo>
                    <a:pt x="0" y="0"/>
                  </a:lnTo>
                  <a:close/>
                </a:path>
              </a:pathLst>
            </a:custGeom>
            <a:ln w="74116">
              <a:solidFill>
                <a:srgbClr val="118CFF"/>
              </a:solidFill>
            </a:ln>
          </p:spPr>
          <p:txBody>
            <a:bodyPr wrap="square" lIns="0" tIns="0" rIns="0" bIns="0" rtlCol="0"/>
            <a:lstStyle/>
            <a:p>
              <a:endParaRPr sz="1688"/>
            </a:p>
          </p:txBody>
        </p:sp>
        <p:sp>
          <p:nvSpPr>
            <p:cNvPr id="107" name="object 107"/>
            <p:cNvSpPr/>
            <p:nvPr/>
          </p:nvSpPr>
          <p:spPr>
            <a:xfrm>
              <a:off x="11078722" y="5966320"/>
              <a:ext cx="25400" cy="628650"/>
            </a:xfrm>
            <a:custGeom>
              <a:avLst/>
              <a:gdLst/>
              <a:ahLst/>
              <a:cxnLst/>
              <a:rect l="l" t="t" r="r" b="b"/>
              <a:pathLst>
                <a:path w="25400" h="628650">
                  <a:moveTo>
                    <a:pt x="0" y="0"/>
                  </a:moveTo>
                  <a:lnTo>
                    <a:pt x="25029" y="0"/>
                  </a:lnTo>
                  <a:lnTo>
                    <a:pt x="25029" y="628141"/>
                  </a:lnTo>
                  <a:lnTo>
                    <a:pt x="0" y="628141"/>
                  </a:lnTo>
                  <a:lnTo>
                    <a:pt x="0" y="0"/>
                  </a:lnTo>
                  <a:close/>
                </a:path>
              </a:pathLst>
            </a:custGeom>
            <a:ln w="74116">
              <a:solidFill>
                <a:srgbClr val="118CFF"/>
              </a:solidFill>
            </a:ln>
          </p:spPr>
          <p:txBody>
            <a:bodyPr wrap="square" lIns="0" tIns="0" rIns="0" bIns="0" rtlCol="0"/>
            <a:lstStyle/>
            <a:p>
              <a:endParaRPr sz="1688"/>
            </a:p>
          </p:txBody>
        </p:sp>
        <p:sp>
          <p:nvSpPr>
            <p:cNvPr id="108" name="object 108"/>
            <p:cNvSpPr/>
            <p:nvPr/>
          </p:nvSpPr>
          <p:spPr>
            <a:xfrm>
              <a:off x="11118451" y="5741984"/>
              <a:ext cx="25400" cy="852805"/>
            </a:xfrm>
            <a:custGeom>
              <a:avLst/>
              <a:gdLst/>
              <a:ahLst/>
              <a:cxnLst/>
              <a:rect l="l" t="t" r="r" b="b"/>
              <a:pathLst>
                <a:path w="25400" h="852804">
                  <a:moveTo>
                    <a:pt x="0" y="0"/>
                  </a:moveTo>
                  <a:lnTo>
                    <a:pt x="25029" y="0"/>
                  </a:lnTo>
                  <a:lnTo>
                    <a:pt x="25029" y="852477"/>
                  </a:lnTo>
                  <a:lnTo>
                    <a:pt x="0" y="852477"/>
                  </a:lnTo>
                  <a:lnTo>
                    <a:pt x="0" y="0"/>
                  </a:lnTo>
                  <a:close/>
                </a:path>
              </a:pathLst>
            </a:custGeom>
            <a:ln w="74116">
              <a:solidFill>
                <a:srgbClr val="118CFF"/>
              </a:solidFill>
            </a:ln>
          </p:spPr>
          <p:txBody>
            <a:bodyPr wrap="square" lIns="0" tIns="0" rIns="0" bIns="0" rtlCol="0"/>
            <a:lstStyle/>
            <a:p>
              <a:endParaRPr sz="1688"/>
            </a:p>
          </p:txBody>
        </p:sp>
        <p:sp>
          <p:nvSpPr>
            <p:cNvPr id="109" name="object 109"/>
            <p:cNvSpPr/>
            <p:nvPr/>
          </p:nvSpPr>
          <p:spPr>
            <a:xfrm>
              <a:off x="11158181" y="5996232"/>
              <a:ext cx="25400" cy="598805"/>
            </a:xfrm>
            <a:custGeom>
              <a:avLst/>
              <a:gdLst/>
              <a:ahLst/>
              <a:cxnLst/>
              <a:rect l="l" t="t" r="r" b="b"/>
              <a:pathLst>
                <a:path w="25400" h="598804">
                  <a:moveTo>
                    <a:pt x="0" y="0"/>
                  </a:moveTo>
                  <a:lnTo>
                    <a:pt x="25029" y="0"/>
                  </a:lnTo>
                  <a:lnTo>
                    <a:pt x="25029" y="598230"/>
                  </a:lnTo>
                  <a:lnTo>
                    <a:pt x="0" y="598230"/>
                  </a:lnTo>
                  <a:lnTo>
                    <a:pt x="0" y="0"/>
                  </a:lnTo>
                  <a:close/>
                </a:path>
              </a:pathLst>
            </a:custGeom>
            <a:ln w="74116">
              <a:solidFill>
                <a:srgbClr val="118CFF"/>
              </a:solidFill>
            </a:ln>
          </p:spPr>
          <p:txBody>
            <a:bodyPr wrap="square" lIns="0" tIns="0" rIns="0" bIns="0" rtlCol="0"/>
            <a:lstStyle/>
            <a:p>
              <a:endParaRPr sz="1688"/>
            </a:p>
          </p:txBody>
        </p:sp>
        <p:sp>
          <p:nvSpPr>
            <p:cNvPr id="110" name="object 110"/>
            <p:cNvSpPr/>
            <p:nvPr/>
          </p:nvSpPr>
          <p:spPr>
            <a:xfrm>
              <a:off x="11197910" y="5906497"/>
              <a:ext cx="25400" cy="688340"/>
            </a:xfrm>
            <a:custGeom>
              <a:avLst/>
              <a:gdLst/>
              <a:ahLst/>
              <a:cxnLst/>
              <a:rect l="l" t="t" r="r" b="b"/>
              <a:pathLst>
                <a:path w="25400" h="688340">
                  <a:moveTo>
                    <a:pt x="0" y="0"/>
                  </a:moveTo>
                  <a:lnTo>
                    <a:pt x="25029" y="0"/>
                  </a:lnTo>
                  <a:lnTo>
                    <a:pt x="25029" y="687964"/>
                  </a:lnTo>
                  <a:lnTo>
                    <a:pt x="0" y="687964"/>
                  </a:lnTo>
                  <a:lnTo>
                    <a:pt x="0" y="0"/>
                  </a:lnTo>
                  <a:close/>
                </a:path>
              </a:pathLst>
            </a:custGeom>
            <a:ln w="74116">
              <a:solidFill>
                <a:srgbClr val="118CFF"/>
              </a:solidFill>
            </a:ln>
          </p:spPr>
          <p:txBody>
            <a:bodyPr wrap="square" lIns="0" tIns="0" rIns="0" bIns="0" rtlCol="0"/>
            <a:lstStyle/>
            <a:p>
              <a:endParaRPr sz="1688"/>
            </a:p>
          </p:txBody>
        </p:sp>
        <p:sp>
          <p:nvSpPr>
            <p:cNvPr id="111" name="object 111"/>
            <p:cNvSpPr/>
            <p:nvPr/>
          </p:nvSpPr>
          <p:spPr>
            <a:xfrm>
              <a:off x="11237640" y="6115878"/>
              <a:ext cx="25400" cy="478790"/>
            </a:xfrm>
            <a:custGeom>
              <a:avLst/>
              <a:gdLst/>
              <a:ahLst/>
              <a:cxnLst/>
              <a:rect l="l" t="t" r="r" b="b"/>
              <a:pathLst>
                <a:path w="25400" h="478790">
                  <a:moveTo>
                    <a:pt x="0" y="0"/>
                  </a:moveTo>
                  <a:lnTo>
                    <a:pt x="25029" y="0"/>
                  </a:lnTo>
                  <a:lnTo>
                    <a:pt x="25029" y="478584"/>
                  </a:lnTo>
                  <a:lnTo>
                    <a:pt x="0" y="478584"/>
                  </a:lnTo>
                  <a:lnTo>
                    <a:pt x="0" y="0"/>
                  </a:lnTo>
                  <a:close/>
                </a:path>
              </a:pathLst>
            </a:custGeom>
            <a:ln w="74116">
              <a:solidFill>
                <a:srgbClr val="118CFF"/>
              </a:solidFill>
            </a:ln>
          </p:spPr>
          <p:txBody>
            <a:bodyPr wrap="square" lIns="0" tIns="0" rIns="0" bIns="0" rtlCol="0"/>
            <a:lstStyle/>
            <a:p>
              <a:endParaRPr sz="1688"/>
            </a:p>
          </p:txBody>
        </p:sp>
        <p:sp>
          <p:nvSpPr>
            <p:cNvPr id="112" name="object 112"/>
            <p:cNvSpPr/>
            <p:nvPr/>
          </p:nvSpPr>
          <p:spPr>
            <a:xfrm>
              <a:off x="11277369" y="6100922"/>
              <a:ext cx="25400" cy="494030"/>
            </a:xfrm>
            <a:custGeom>
              <a:avLst/>
              <a:gdLst/>
              <a:ahLst/>
              <a:cxnLst/>
              <a:rect l="l" t="t" r="r" b="b"/>
              <a:pathLst>
                <a:path w="25400" h="494029">
                  <a:moveTo>
                    <a:pt x="0" y="0"/>
                  </a:moveTo>
                  <a:lnTo>
                    <a:pt x="25029" y="0"/>
                  </a:lnTo>
                  <a:lnTo>
                    <a:pt x="25029" y="493539"/>
                  </a:lnTo>
                  <a:lnTo>
                    <a:pt x="0" y="493539"/>
                  </a:lnTo>
                  <a:lnTo>
                    <a:pt x="0" y="0"/>
                  </a:lnTo>
                  <a:close/>
                </a:path>
              </a:pathLst>
            </a:custGeom>
            <a:ln w="74116">
              <a:solidFill>
                <a:srgbClr val="118CFF"/>
              </a:solidFill>
            </a:ln>
          </p:spPr>
          <p:txBody>
            <a:bodyPr wrap="square" lIns="0" tIns="0" rIns="0" bIns="0" rtlCol="0"/>
            <a:lstStyle/>
            <a:p>
              <a:endParaRPr sz="1688"/>
            </a:p>
          </p:txBody>
        </p:sp>
        <p:sp>
          <p:nvSpPr>
            <p:cNvPr id="113" name="object 113"/>
            <p:cNvSpPr/>
            <p:nvPr/>
          </p:nvSpPr>
          <p:spPr>
            <a:xfrm>
              <a:off x="11317098" y="5981276"/>
              <a:ext cx="25400" cy="613410"/>
            </a:xfrm>
            <a:custGeom>
              <a:avLst/>
              <a:gdLst/>
              <a:ahLst/>
              <a:cxnLst/>
              <a:rect l="l" t="t" r="r" b="b"/>
              <a:pathLst>
                <a:path w="25400" h="613409">
                  <a:moveTo>
                    <a:pt x="0" y="0"/>
                  </a:moveTo>
                  <a:lnTo>
                    <a:pt x="25029" y="0"/>
                  </a:lnTo>
                  <a:lnTo>
                    <a:pt x="25029" y="613185"/>
                  </a:lnTo>
                  <a:lnTo>
                    <a:pt x="0" y="613185"/>
                  </a:lnTo>
                  <a:lnTo>
                    <a:pt x="0" y="0"/>
                  </a:lnTo>
                  <a:close/>
                </a:path>
              </a:pathLst>
            </a:custGeom>
            <a:ln w="74116">
              <a:solidFill>
                <a:srgbClr val="118CFF"/>
              </a:solidFill>
            </a:ln>
          </p:spPr>
          <p:txBody>
            <a:bodyPr wrap="square" lIns="0" tIns="0" rIns="0" bIns="0" rtlCol="0"/>
            <a:lstStyle/>
            <a:p>
              <a:endParaRPr sz="1688"/>
            </a:p>
          </p:txBody>
        </p:sp>
        <p:sp>
          <p:nvSpPr>
            <p:cNvPr id="114" name="object 114"/>
            <p:cNvSpPr/>
            <p:nvPr/>
          </p:nvSpPr>
          <p:spPr>
            <a:xfrm>
              <a:off x="11356828" y="6100922"/>
              <a:ext cx="25400" cy="494030"/>
            </a:xfrm>
            <a:custGeom>
              <a:avLst/>
              <a:gdLst/>
              <a:ahLst/>
              <a:cxnLst/>
              <a:rect l="l" t="t" r="r" b="b"/>
              <a:pathLst>
                <a:path w="25400" h="494029">
                  <a:moveTo>
                    <a:pt x="0" y="0"/>
                  </a:moveTo>
                  <a:lnTo>
                    <a:pt x="25029" y="0"/>
                  </a:lnTo>
                  <a:lnTo>
                    <a:pt x="25029" y="493539"/>
                  </a:lnTo>
                  <a:lnTo>
                    <a:pt x="0" y="493539"/>
                  </a:lnTo>
                  <a:lnTo>
                    <a:pt x="0" y="0"/>
                  </a:lnTo>
                  <a:close/>
                </a:path>
              </a:pathLst>
            </a:custGeom>
            <a:ln w="74116">
              <a:solidFill>
                <a:srgbClr val="118CFF"/>
              </a:solidFill>
            </a:ln>
          </p:spPr>
          <p:txBody>
            <a:bodyPr wrap="square" lIns="0" tIns="0" rIns="0" bIns="0" rtlCol="0"/>
            <a:lstStyle/>
            <a:p>
              <a:endParaRPr sz="1688"/>
            </a:p>
          </p:txBody>
        </p:sp>
        <p:sp>
          <p:nvSpPr>
            <p:cNvPr id="115" name="object 115"/>
            <p:cNvSpPr/>
            <p:nvPr/>
          </p:nvSpPr>
          <p:spPr>
            <a:xfrm>
              <a:off x="11396557" y="6235524"/>
              <a:ext cx="25400" cy="359410"/>
            </a:xfrm>
            <a:custGeom>
              <a:avLst/>
              <a:gdLst/>
              <a:ahLst/>
              <a:cxnLst/>
              <a:rect l="l" t="t" r="r" b="b"/>
              <a:pathLst>
                <a:path w="25400" h="359409">
                  <a:moveTo>
                    <a:pt x="0" y="0"/>
                  </a:moveTo>
                  <a:lnTo>
                    <a:pt x="25029" y="0"/>
                  </a:lnTo>
                  <a:lnTo>
                    <a:pt x="25029" y="358938"/>
                  </a:lnTo>
                  <a:lnTo>
                    <a:pt x="0" y="358938"/>
                  </a:lnTo>
                  <a:lnTo>
                    <a:pt x="0" y="0"/>
                  </a:lnTo>
                  <a:close/>
                </a:path>
              </a:pathLst>
            </a:custGeom>
            <a:ln w="74116">
              <a:solidFill>
                <a:srgbClr val="118CFF"/>
              </a:solidFill>
            </a:ln>
          </p:spPr>
          <p:txBody>
            <a:bodyPr wrap="square" lIns="0" tIns="0" rIns="0" bIns="0" rtlCol="0"/>
            <a:lstStyle/>
            <a:p>
              <a:endParaRPr sz="1688"/>
            </a:p>
          </p:txBody>
        </p:sp>
        <p:sp>
          <p:nvSpPr>
            <p:cNvPr id="116" name="object 116"/>
            <p:cNvSpPr/>
            <p:nvPr/>
          </p:nvSpPr>
          <p:spPr>
            <a:xfrm>
              <a:off x="11436286" y="6310303"/>
              <a:ext cx="25400" cy="284480"/>
            </a:xfrm>
            <a:custGeom>
              <a:avLst/>
              <a:gdLst/>
              <a:ahLst/>
              <a:cxnLst/>
              <a:rect l="l" t="t" r="r" b="b"/>
              <a:pathLst>
                <a:path w="25400" h="284479">
                  <a:moveTo>
                    <a:pt x="0" y="0"/>
                  </a:moveTo>
                  <a:lnTo>
                    <a:pt x="25029" y="0"/>
                  </a:lnTo>
                  <a:lnTo>
                    <a:pt x="25029" y="284159"/>
                  </a:lnTo>
                  <a:lnTo>
                    <a:pt x="0" y="284159"/>
                  </a:lnTo>
                  <a:lnTo>
                    <a:pt x="0" y="0"/>
                  </a:lnTo>
                  <a:close/>
                </a:path>
              </a:pathLst>
            </a:custGeom>
            <a:ln w="74116">
              <a:solidFill>
                <a:srgbClr val="118CFF"/>
              </a:solidFill>
            </a:ln>
          </p:spPr>
          <p:txBody>
            <a:bodyPr wrap="square" lIns="0" tIns="0" rIns="0" bIns="0" rtlCol="0"/>
            <a:lstStyle/>
            <a:p>
              <a:endParaRPr sz="1688"/>
            </a:p>
          </p:txBody>
        </p:sp>
        <p:sp>
          <p:nvSpPr>
            <p:cNvPr id="117" name="object 117"/>
            <p:cNvSpPr/>
            <p:nvPr/>
          </p:nvSpPr>
          <p:spPr>
            <a:xfrm>
              <a:off x="11476016" y="6235524"/>
              <a:ext cx="25400" cy="359410"/>
            </a:xfrm>
            <a:custGeom>
              <a:avLst/>
              <a:gdLst/>
              <a:ahLst/>
              <a:cxnLst/>
              <a:rect l="l" t="t" r="r" b="b"/>
              <a:pathLst>
                <a:path w="25400" h="359409">
                  <a:moveTo>
                    <a:pt x="0" y="0"/>
                  </a:moveTo>
                  <a:lnTo>
                    <a:pt x="25029" y="0"/>
                  </a:lnTo>
                  <a:lnTo>
                    <a:pt x="25029" y="358938"/>
                  </a:lnTo>
                  <a:lnTo>
                    <a:pt x="0" y="358938"/>
                  </a:lnTo>
                  <a:lnTo>
                    <a:pt x="0" y="0"/>
                  </a:lnTo>
                  <a:close/>
                </a:path>
              </a:pathLst>
            </a:custGeom>
            <a:ln w="74116">
              <a:solidFill>
                <a:srgbClr val="118CFF"/>
              </a:solidFill>
            </a:ln>
          </p:spPr>
          <p:txBody>
            <a:bodyPr wrap="square" lIns="0" tIns="0" rIns="0" bIns="0" rtlCol="0"/>
            <a:lstStyle/>
            <a:p>
              <a:endParaRPr sz="1688"/>
            </a:p>
          </p:txBody>
        </p:sp>
        <p:sp>
          <p:nvSpPr>
            <p:cNvPr id="118" name="object 118"/>
            <p:cNvSpPr/>
            <p:nvPr/>
          </p:nvSpPr>
          <p:spPr>
            <a:xfrm>
              <a:off x="11515745" y="6145789"/>
              <a:ext cx="25400" cy="448945"/>
            </a:xfrm>
            <a:custGeom>
              <a:avLst/>
              <a:gdLst/>
              <a:ahLst/>
              <a:cxnLst/>
              <a:rect l="l" t="t" r="r" b="b"/>
              <a:pathLst>
                <a:path w="25400" h="448945">
                  <a:moveTo>
                    <a:pt x="0" y="0"/>
                  </a:moveTo>
                  <a:lnTo>
                    <a:pt x="25029" y="0"/>
                  </a:lnTo>
                  <a:lnTo>
                    <a:pt x="25029" y="448672"/>
                  </a:lnTo>
                  <a:lnTo>
                    <a:pt x="0" y="448672"/>
                  </a:lnTo>
                  <a:lnTo>
                    <a:pt x="0" y="0"/>
                  </a:lnTo>
                  <a:close/>
                </a:path>
              </a:pathLst>
            </a:custGeom>
            <a:ln w="74116">
              <a:solidFill>
                <a:srgbClr val="118CFF"/>
              </a:solidFill>
            </a:ln>
          </p:spPr>
          <p:txBody>
            <a:bodyPr wrap="square" lIns="0" tIns="0" rIns="0" bIns="0" rtlCol="0"/>
            <a:lstStyle/>
            <a:p>
              <a:endParaRPr sz="1688"/>
            </a:p>
          </p:txBody>
        </p:sp>
        <p:sp>
          <p:nvSpPr>
            <p:cNvPr id="119" name="object 119"/>
            <p:cNvSpPr/>
            <p:nvPr/>
          </p:nvSpPr>
          <p:spPr>
            <a:xfrm>
              <a:off x="11555474" y="6310303"/>
              <a:ext cx="25400" cy="284480"/>
            </a:xfrm>
            <a:custGeom>
              <a:avLst/>
              <a:gdLst/>
              <a:ahLst/>
              <a:cxnLst/>
              <a:rect l="l" t="t" r="r" b="b"/>
              <a:pathLst>
                <a:path w="25400" h="284479">
                  <a:moveTo>
                    <a:pt x="0" y="0"/>
                  </a:moveTo>
                  <a:lnTo>
                    <a:pt x="25029" y="0"/>
                  </a:lnTo>
                  <a:lnTo>
                    <a:pt x="25029" y="284159"/>
                  </a:lnTo>
                  <a:lnTo>
                    <a:pt x="0" y="284159"/>
                  </a:lnTo>
                  <a:lnTo>
                    <a:pt x="0" y="0"/>
                  </a:lnTo>
                  <a:close/>
                </a:path>
              </a:pathLst>
            </a:custGeom>
            <a:ln w="74116">
              <a:solidFill>
                <a:srgbClr val="118CFF"/>
              </a:solidFill>
            </a:ln>
          </p:spPr>
          <p:txBody>
            <a:bodyPr wrap="square" lIns="0" tIns="0" rIns="0" bIns="0" rtlCol="0"/>
            <a:lstStyle/>
            <a:p>
              <a:endParaRPr sz="1688"/>
            </a:p>
          </p:txBody>
        </p:sp>
        <p:sp>
          <p:nvSpPr>
            <p:cNvPr id="120" name="object 120"/>
            <p:cNvSpPr/>
            <p:nvPr/>
          </p:nvSpPr>
          <p:spPr>
            <a:xfrm>
              <a:off x="11595203" y="6325258"/>
              <a:ext cx="25400" cy="269240"/>
            </a:xfrm>
            <a:custGeom>
              <a:avLst/>
              <a:gdLst/>
              <a:ahLst/>
              <a:cxnLst/>
              <a:rect l="l" t="t" r="r" b="b"/>
              <a:pathLst>
                <a:path w="25400" h="269240">
                  <a:moveTo>
                    <a:pt x="0" y="0"/>
                  </a:moveTo>
                  <a:lnTo>
                    <a:pt x="25029" y="0"/>
                  </a:lnTo>
                  <a:lnTo>
                    <a:pt x="25029" y="269203"/>
                  </a:lnTo>
                  <a:lnTo>
                    <a:pt x="0" y="269203"/>
                  </a:lnTo>
                  <a:lnTo>
                    <a:pt x="0" y="0"/>
                  </a:lnTo>
                  <a:close/>
                </a:path>
              </a:pathLst>
            </a:custGeom>
            <a:ln w="74116">
              <a:solidFill>
                <a:srgbClr val="118CFF"/>
              </a:solidFill>
            </a:ln>
          </p:spPr>
          <p:txBody>
            <a:bodyPr wrap="square" lIns="0" tIns="0" rIns="0" bIns="0" rtlCol="0"/>
            <a:lstStyle/>
            <a:p>
              <a:endParaRPr sz="1688"/>
            </a:p>
          </p:txBody>
        </p:sp>
        <p:sp>
          <p:nvSpPr>
            <p:cNvPr id="121" name="object 121"/>
            <p:cNvSpPr/>
            <p:nvPr/>
          </p:nvSpPr>
          <p:spPr>
            <a:xfrm>
              <a:off x="11634933" y="6310303"/>
              <a:ext cx="25400" cy="284480"/>
            </a:xfrm>
            <a:custGeom>
              <a:avLst/>
              <a:gdLst/>
              <a:ahLst/>
              <a:cxnLst/>
              <a:rect l="l" t="t" r="r" b="b"/>
              <a:pathLst>
                <a:path w="25400" h="284479">
                  <a:moveTo>
                    <a:pt x="0" y="0"/>
                  </a:moveTo>
                  <a:lnTo>
                    <a:pt x="25029" y="0"/>
                  </a:lnTo>
                  <a:lnTo>
                    <a:pt x="25029" y="284159"/>
                  </a:lnTo>
                  <a:lnTo>
                    <a:pt x="0" y="284159"/>
                  </a:lnTo>
                  <a:lnTo>
                    <a:pt x="0" y="0"/>
                  </a:lnTo>
                  <a:close/>
                </a:path>
              </a:pathLst>
            </a:custGeom>
            <a:ln w="74116">
              <a:solidFill>
                <a:srgbClr val="118CFF"/>
              </a:solidFill>
            </a:ln>
          </p:spPr>
          <p:txBody>
            <a:bodyPr wrap="square" lIns="0" tIns="0" rIns="0" bIns="0" rtlCol="0"/>
            <a:lstStyle/>
            <a:p>
              <a:endParaRPr sz="1688"/>
            </a:p>
          </p:txBody>
        </p:sp>
        <p:sp>
          <p:nvSpPr>
            <p:cNvPr id="122" name="object 122"/>
            <p:cNvSpPr/>
            <p:nvPr/>
          </p:nvSpPr>
          <p:spPr>
            <a:xfrm>
              <a:off x="11674662" y="6325258"/>
              <a:ext cx="25400" cy="269240"/>
            </a:xfrm>
            <a:custGeom>
              <a:avLst/>
              <a:gdLst/>
              <a:ahLst/>
              <a:cxnLst/>
              <a:rect l="l" t="t" r="r" b="b"/>
              <a:pathLst>
                <a:path w="25400" h="269240">
                  <a:moveTo>
                    <a:pt x="0" y="0"/>
                  </a:moveTo>
                  <a:lnTo>
                    <a:pt x="25029" y="0"/>
                  </a:lnTo>
                  <a:lnTo>
                    <a:pt x="25029" y="269203"/>
                  </a:lnTo>
                  <a:lnTo>
                    <a:pt x="0" y="269203"/>
                  </a:lnTo>
                  <a:lnTo>
                    <a:pt x="0" y="0"/>
                  </a:lnTo>
                  <a:close/>
                </a:path>
              </a:pathLst>
            </a:custGeom>
            <a:ln w="74116">
              <a:solidFill>
                <a:srgbClr val="118CFF"/>
              </a:solidFill>
            </a:ln>
          </p:spPr>
          <p:txBody>
            <a:bodyPr wrap="square" lIns="0" tIns="0" rIns="0" bIns="0" rtlCol="0"/>
            <a:lstStyle/>
            <a:p>
              <a:endParaRPr sz="1688"/>
            </a:p>
          </p:txBody>
        </p:sp>
        <p:sp>
          <p:nvSpPr>
            <p:cNvPr id="123" name="object 123"/>
            <p:cNvSpPr/>
            <p:nvPr/>
          </p:nvSpPr>
          <p:spPr>
            <a:xfrm>
              <a:off x="11714392" y="6265435"/>
              <a:ext cx="25400" cy="329565"/>
            </a:xfrm>
            <a:custGeom>
              <a:avLst/>
              <a:gdLst/>
              <a:ahLst/>
              <a:cxnLst/>
              <a:rect l="l" t="t" r="r" b="b"/>
              <a:pathLst>
                <a:path w="25400" h="329565">
                  <a:moveTo>
                    <a:pt x="0" y="0"/>
                  </a:moveTo>
                  <a:lnTo>
                    <a:pt x="25029" y="0"/>
                  </a:lnTo>
                  <a:lnTo>
                    <a:pt x="25029" y="329026"/>
                  </a:lnTo>
                  <a:lnTo>
                    <a:pt x="0" y="329026"/>
                  </a:lnTo>
                  <a:lnTo>
                    <a:pt x="0" y="0"/>
                  </a:lnTo>
                  <a:close/>
                </a:path>
              </a:pathLst>
            </a:custGeom>
            <a:ln w="74116">
              <a:solidFill>
                <a:srgbClr val="118CFF"/>
              </a:solidFill>
            </a:ln>
          </p:spPr>
          <p:txBody>
            <a:bodyPr wrap="square" lIns="0" tIns="0" rIns="0" bIns="0" rtlCol="0"/>
            <a:lstStyle/>
            <a:p>
              <a:endParaRPr sz="1688"/>
            </a:p>
          </p:txBody>
        </p:sp>
        <p:sp>
          <p:nvSpPr>
            <p:cNvPr id="124" name="object 124"/>
            <p:cNvSpPr/>
            <p:nvPr/>
          </p:nvSpPr>
          <p:spPr>
            <a:xfrm>
              <a:off x="11754121" y="6385081"/>
              <a:ext cx="25400" cy="209550"/>
            </a:xfrm>
            <a:custGeom>
              <a:avLst/>
              <a:gdLst/>
              <a:ahLst/>
              <a:cxnLst/>
              <a:rect l="l" t="t" r="r" b="b"/>
              <a:pathLst>
                <a:path w="25400" h="209550">
                  <a:moveTo>
                    <a:pt x="0" y="0"/>
                  </a:moveTo>
                  <a:lnTo>
                    <a:pt x="25029" y="0"/>
                  </a:lnTo>
                  <a:lnTo>
                    <a:pt x="25029" y="209380"/>
                  </a:lnTo>
                  <a:lnTo>
                    <a:pt x="0" y="209380"/>
                  </a:lnTo>
                  <a:lnTo>
                    <a:pt x="0" y="0"/>
                  </a:lnTo>
                  <a:close/>
                </a:path>
              </a:pathLst>
            </a:custGeom>
            <a:ln w="74116">
              <a:solidFill>
                <a:srgbClr val="118CFF"/>
              </a:solidFill>
            </a:ln>
          </p:spPr>
          <p:txBody>
            <a:bodyPr wrap="square" lIns="0" tIns="0" rIns="0" bIns="0" rtlCol="0"/>
            <a:lstStyle/>
            <a:p>
              <a:endParaRPr sz="1688"/>
            </a:p>
          </p:txBody>
        </p:sp>
        <p:sp>
          <p:nvSpPr>
            <p:cNvPr id="125" name="object 125"/>
            <p:cNvSpPr/>
            <p:nvPr/>
          </p:nvSpPr>
          <p:spPr>
            <a:xfrm>
              <a:off x="11793850" y="6534639"/>
              <a:ext cx="25400" cy="60325"/>
            </a:xfrm>
            <a:custGeom>
              <a:avLst/>
              <a:gdLst/>
              <a:ahLst/>
              <a:cxnLst/>
              <a:rect l="l" t="t" r="r" b="b"/>
              <a:pathLst>
                <a:path w="25400" h="60325">
                  <a:moveTo>
                    <a:pt x="0" y="0"/>
                  </a:moveTo>
                  <a:lnTo>
                    <a:pt x="25029" y="0"/>
                  </a:lnTo>
                  <a:lnTo>
                    <a:pt x="25029" y="59823"/>
                  </a:lnTo>
                  <a:lnTo>
                    <a:pt x="0" y="59823"/>
                  </a:lnTo>
                  <a:lnTo>
                    <a:pt x="0" y="0"/>
                  </a:lnTo>
                  <a:close/>
                </a:path>
              </a:pathLst>
            </a:custGeom>
            <a:ln w="74116">
              <a:solidFill>
                <a:srgbClr val="118CFF"/>
              </a:solidFill>
            </a:ln>
          </p:spPr>
          <p:txBody>
            <a:bodyPr wrap="square" lIns="0" tIns="0" rIns="0" bIns="0" rtlCol="0"/>
            <a:lstStyle/>
            <a:p>
              <a:endParaRPr sz="1688"/>
            </a:p>
          </p:txBody>
        </p:sp>
        <p:sp>
          <p:nvSpPr>
            <p:cNvPr id="126" name="object 126"/>
            <p:cNvSpPr/>
            <p:nvPr/>
          </p:nvSpPr>
          <p:spPr>
            <a:xfrm>
              <a:off x="11833580" y="6385081"/>
              <a:ext cx="25400" cy="209550"/>
            </a:xfrm>
            <a:custGeom>
              <a:avLst/>
              <a:gdLst/>
              <a:ahLst/>
              <a:cxnLst/>
              <a:rect l="l" t="t" r="r" b="b"/>
              <a:pathLst>
                <a:path w="25400" h="209550">
                  <a:moveTo>
                    <a:pt x="0" y="0"/>
                  </a:moveTo>
                  <a:lnTo>
                    <a:pt x="25029" y="0"/>
                  </a:lnTo>
                  <a:lnTo>
                    <a:pt x="25029" y="209380"/>
                  </a:lnTo>
                  <a:lnTo>
                    <a:pt x="0" y="209380"/>
                  </a:lnTo>
                  <a:lnTo>
                    <a:pt x="0" y="0"/>
                  </a:lnTo>
                  <a:close/>
                </a:path>
              </a:pathLst>
            </a:custGeom>
            <a:ln w="74116">
              <a:solidFill>
                <a:srgbClr val="118CFF"/>
              </a:solidFill>
            </a:ln>
          </p:spPr>
          <p:txBody>
            <a:bodyPr wrap="square" lIns="0" tIns="0" rIns="0" bIns="0" rtlCol="0"/>
            <a:lstStyle/>
            <a:p>
              <a:endParaRPr sz="1688"/>
            </a:p>
          </p:txBody>
        </p:sp>
        <p:sp>
          <p:nvSpPr>
            <p:cNvPr id="127" name="object 127"/>
            <p:cNvSpPr/>
            <p:nvPr/>
          </p:nvSpPr>
          <p:spPr>
            <a:xfrm>
              <a:off x="11873309" y="6444904"/>
              <a:ext cx="25400" cy="149860"/>
            </a:xfrm>
            <a:custGeom>
              <a:avLst/>
              <a:gdLst/>
              <a:ahLst/>
              <a:cxnLst/>
              <a:rect l="l" t="t" r="r" b="b"/>
              <a:pathLst>
                <a:path w="25400" h="149859">
                  <a:moveTo>
                    <a:pt x="0" y="0"/>
                  </a:moveTo>
                  <a:lnTo>
                    <a:pt x="25029" y="0"/>
                  </a:lnTo>
                  <a:lnTo>
                    <a:pt x="25029" y="149557"/>
                  </a:lnTo>
                  <a:lnTo>
                    <a:pt x="0" y="149557"/>
                  </a:lnTo>
                  <a:lnTo>
                    <a:pt x="0" y="0"/>
                  </a:lnTo>
                  <a:close/>
                </a:path>
              </a:pathLst>
            </a:custGeom>
            <a:ln w="74116">
              <a:solidFill>
                <a:srgbClr val="118CFF"/>
              </a:solidFill>
            </a:ln>
          </p:spPr>
          <p:txBody>
            <a:bodyPr wrap="square" lIns="0" tIns="0" rIns="0" bIns="0" rtlCol="0"/>
            <a:lstStyle/>
            <a:p>
              <a:endParaRPr sz="1688"/>
            </a:p>
          </p:txBody>
        </p:sp>
        <p:sp>
          <p:nvSpPr>
            <p:cNvPr id="128" name="object 128"/>
            <p:cNvSpPr/>
            <p:nvPr/>
          </p:nvSpPr>
          <p:spPr>
            <a:xfrm>
              <a:off x="11913038" y="6519683"/>
              <a:ext cx="25400" cy="74930"/>
            </a:xfrm>
            <a:custGeom>
              <a:avLst/>
              <a:gdLst/>
              <a:ahLst/>
              <a:cxnLst/>
              <a:rect l="l" t="t" r="r" b="b"/>
              <a:pathLst>
                <a:path w="25400" h="74929">
                  <a:moveTo>
                    <a:pt x="0" y="0"/>
                  </a:moveTo>
                  <a:lnTo>
                    <a:pt x="25029" y="0"/>
                  </a:lnTo>
                  <a:lnTo>
                    <a:pt x="25029" y="74778"/>
                  </a:lnTo>
                  <a:lnTo>
                    <a:pt x="0" y="74778"/>
                  </a:lnTo>
                  <a:lnTo>
                    <a:pt x="0" y="0"/>
                  </a:lnTo>
                  <a:close/>
                </a:path>
              </a:pathLst>
            </a:custGeom>
            <a:ln w="74116">
              <a:solidFill>
                <a:srgbClr val="118CFF"/>
              </a:solidFill>
            </a:ln>
          </p:spPr>
          <p:txBody>
            <a:bodyPr wrap="square" lIns="0" tIns="0" rIns="0" bIns="0" rtlCol="0"/>
            <a:lstStyle/>
            <a:p>
              <a:endParaRPr sz="1688"/>
            </a:p>
          </p:txBody>
        </p:sp>
      </p:grpSp>
      <p:sp>
        <p:nvSpPr>
          <p:cNvPr id="129" name="object 129"/>
          <p:cNvSpPr txBox="1"/>
          <p:nvPr/>
        </p:nvSpPr>
        <p:spPr>
          <a:xfrm>
            <a:off x="9742600" y="5872457"/>
            <a:ext cx="80367" cy="137691"/>
          </a:xfrm>
          <a:prstGeom prst="rect">
            <a:avLst/>
          </a:prstGeom>
        </p:spPr>
        <p:txBody>
          <a:bodyPr vert="horz" wrap="square" lIns="0" tIns="14883" rIns="0" bIns="0" rtlCol="0">
            <a:spAutoFit/>
          </a:bodyPr>
          <a:lstStyle/>
          <a:p>
            <a:pPr marL="11906">
              <a:spcBef>
                <a:spcPts val="117"/>
              </a:spcBef>
            </a:pPr>
            <a:r>
              <a:rPr sz="797" spc="-47" dirty="0">
                <a:solidFill>
                  <a:srgbClr val="605D5C"/>
                </a:solidFill>
                <a:latin typeface="Segoe UI"/>
                <a:cs typeface="Segoe UI"/>
              </a:rPr>
              <a:t>8</a:t>
            </a:r>
            <a:endParaRPr sz="797">
              <a:latin typeface="Segoe UI"/>
              <a:cs typeface="Segoe UI"/>
            </a:endParaRPr>
          </a:p>
        </p:txBody>
      </p:sp>
      <p:sp>
        <p:nvSpPr>
          <p:cNvPr id="130" name="object 130"/>
          <p:cNvSpPr txBox="1"/>
          <p:nvPr/>
        </p:nvSpPr>
        <p:spPr>
          <a:xfrm>
            <a:off x="10347741" y="4890986"/>
            <a:ext cx="136327" cy="137691"/>
          </a:xfrm>
          <a:prstGeom prst="rect">
            <a:avLst/>
          </a:prstGeom>
        </p:spPr>
        <p:txBody>
          <a:bodyPr vert="horz" wrap="square" lIns="0" tIns="14883" rIns="0" bIns="0" rtlCol="0">
            <a:spAutoFit/>
          </a:bodyPr>
          <a:lstStyle/>
          <a:p>
            <a:pPr marL="11906">
              <a:spcBef>
                <a:spcPts val="117"/>
              </a:spcBef>
            </a:pPr>
            <a:r>
              <a:rPr sz="797" spc="-23" dirty="0">
                <a:solidFill>
                  <a:srgbClr val="605D5C"/>
                </a:solidFill>
                <a:latin typeface="Segoe UI"/>
                <a:cs typeface="Segoe UI"/>
              </a:rPr>
              <a:t>78</a:t>
            </a:r>
            <a:endParaRPr sz="797">
              <a:latin typeface="Segoe UI"/>
              <a:cs typeface="Segoe UI"/>
            </a:endParaRPr>
          </a:p>
        </p:txBody>
      </p:sp>
      <p:sp>
        <p:nvSpPr>
          <p:cNvPr id="131" name="object 131"/>
          <p:cNvSpPr txBox="1"/>
          <p:nvPr/>
        </p:nvSpPr>
        <p:spPr>
          <a:xfrm>
            <a:off x="11171391" y="5914520"/>
            <a:ext cx="232767" cy="137691"/>
          </a:xfrm>
          <a:prstGeom prst="rect">
            <a:avLst/>
          </a:prstGeom>
        </p:spPr>
        <p:txBody>
          <a:bodyPr vert="horz" wrap="square" lIns="0" tIns="14883" rIns="0" bIns="0" rtlCol="0">
            <a:spAutoFit/>
          </a:bodyPr>
          <a:lstStyle/>
          <a:p>
            <a:pPr marL="35719">
              <a:spcBef>
                <a:spcPts val="117"/>
              </a:spcBef>
            </a:pPr>
            <a:r>
              <a:rPr sz="1195" baseline="-6535" dirty="0">
                <a:solidFill>
                  <a:srgbClr val="605D5C"/>
                </a:solidFill>
                <a:latin typeface="Segoe UI"/>
                <a:cs typeface="Segoe UI"/>
              </a:rPr>
              <a:t>4</a:t>
            </a:r>
            <a:r>
              <a:rPr sz="1195" spc="253" baseline="-6535" dirty="0">
                <a:solidFill>
                  <a:srgbClr val="605D5C"/>
                </a:solidFill>
                <a:latin typeface="Segoe UI"/>
                <a:cs typeface="Segoe UI"/>
              </a:rPr>
              <a:t> </a:t>
            </a:r>
            <a:r>
              <a:rPr sz="797" spc="-47" dirty="0">
                <a:solidFill>
                  <a:srgbClr val="605D5C"/>
                </a:solidFill>
                <a:latin typeface="Segoe UI"/>
                <a:cs typeface="Segoe UI"/>
              </a:rPr>
              <a:t>5</a:t>
            </a:r>
            <a:endParaRPr sz="797">
              <a:latin typeface="Segoe UI"/>
              <a:cs typeface="Segoe UI"/>
            </a:endParaRPr>
          </a:p>
        </p:txBody>
      </p:sp>
      <p:sp>
        <p:nvSpPr>
          <p:cNvPr id="132" name="object 132"/>
          <p:cNvSpPr txBox="1"/>
          <p:nvPr/>
        </p:nvSpPr>
        <p:spPr>
          <a:xfrm>
            <a:off x="10831944" y="5718226"/>
            <a:ext cx="136327" cy="137691"/>
          </a:xfrm>
          <a:prstGeom prst="rect">
            <a:avLst/>
          </a:prstGeom>
        </p:spPr>
        <p:txBody>
          <a:bodyPr vert="horz" wrap="square" lIns="0" tIns="14883" rIns="0" bIns="0" rtlCol="0">
            <a:spAutoFit/>
          </a:bodyPr>
          <a:lstStyle/>
          <a:p>
            <a:pPr marL="11906">
              <a:spcBef>
                <a:spcPts val="117"/>
              </a:spcBef>
            </a:pPr>
            <a:r>
              <a:rPr sz="797" spc="-23" dirty="0">
                <a:solidFill>
                  <a:srgbClr val="605D5C"/>
                </a:solidFill>
                <a:latin typeface="Segoe UI"/>
                <a:cs typeface="Segoe UI"/>
              </a:rPr>
              <a:t>19</a:t>
            </a:r>
            <a:endParaRPr sz="797">
              <a:latin typeface="Segoe UI"/>
              <a:cs typeface="Segoe UI"/>
            </a:endParaRPr>
          </a:p>
        </p:txBody>
      </p:sp>
      <p:grpSp>
        <p:nvGrpSpPr>
          <p:cNvPr id="133" name="object 133"/>
          <p:cNvGrpSpPr/>
          <p:nvPr/>
        </p:nvGrpSpPr>
        <p:grpSpPr>
          <a:xfrm>
            <a:off x="4046096" y="2169409"/>
            <a:ext cx="4551759" cy="2085380"/>
            <a:chOff x="4138036" y="2314036"/>
            <a:chExt cx="4855210" cy="2224405"/>
          </a:xfrm>
        </p:grpSpPr>
        <p:sp>
          <p:nvSpPr>
            <p:cNvPr id="134" name="object 134"/>
            <p:cNvSpPr/>
            <p:nvPr/>
          </p:nvSpPr>
          <p:spPr>
            <a:xfrm>
              <a:off x="4156769" y="2332769"/>
              <a:ext cx="4817745" cy="2186940"/>
            </a:xfrm>
            <a:custGeom>
              <a:avLst/>
              <a:gdLst/>
              <a:ahLst/>
              <a:cxnLst/>
              <a:rect l="l" t="t" r="r" b="b"/>
              <a:pathLst>
                <a:path w="4817745" h="2186940">
                  <a:moveTo>
                    <a:pt x="4801494" y="2186433"/>
                  </a:moveTo>
                  <a:lnTo>
                    <a:pt x="16071" y="2186433"/>
                  </a:lnTo>
                  <a:lnTo>
                    <a:pt x="13708" y="2185963"/>
                  </a:lnTo>
                  <a:lnTo>
                    <a:pt x="0" y="2170361"/>
                  </a:lnTo>
                  <a:lnTo>
                    <a:pt x="0" y="2167904"/>
                  </a:lnTo>
                  <a:lnTo>
                    <a:pt x="0" y="16071"/>
                  </a:lnTo>
                  <a:lnTo>
                    <a:pt x="16071" y="0"/>
                  </a:lnTo>
                  <a:lnTo>
                    <a:pt x="4801494" y="0"/>
                  </a:lnTo>
                  <a:lnTo>
                    <a:pt x="4817565" y="16071"/>
                  </a:lnTo>
                  <a:lnTo>
                    <a:pt x="4817565" y="2170361"/>
                  </a:lnTo>
                  <a:lnTo>
                    <a:pt x="4803857" y="2185963"/>
                  </a:lnTo>
                  <a:lnTo>
                    <a:pt x="4801494" y="2186433"/>
                  </a:lnTo>
                  <a:close/>
                </a:path>
              </a:pathLst>
            </a:custGeom>
            <a:solidFill>
              <a:srgbClr val="AC5029"/>
            </a:solidFill>
          </p:spPr>
          <p:txBody>
            <a:bodyPr wrap="square" lIns="0" tIns="0" rIns="0" bIns="0" rtlCol="0"/>
            <a:lstStyle/>
            <a:p>
              <a:endParaRPr sz="1688"/>
            </a:p>
          </p:txBody>
        </p:sp>
        <p:sp>
          <p:nvSpPr>
            <p:cNvPr id="135" name="object 135"/>
            <p:cNvSpPr/>
            <p:nvPr/>
          </p:nvSpPr>
          <p:spPr>
            <a:xfrm>
              <a:off x="4156769" y="2332769"/>
              <a:ext cx="4817745" cy="2186940"/>
            </a:xfrm>
            <a:custGeom>
              <a:avLst/>
              <a:gdLst/>
              <a:ahLst/>
              <a:cxnLst/>
              <a:rect l="l" t="t" r="r" b="b"/>
              <a:pathLst>
                <a:path w="4817745" h="2186940">
                  <a:moveTo>
                    <a:pt x="0" y="2167904"/>
                  </a:moveTo>
                  <a:lnTo>
                    <a:pt x="0" y="18529"/>
                  </a:lnTo>
                  <a:lnTo>
                    <a:pt x="0" y="16071"/>
                  </a:lnTo>
                  <a:lnTo>
                    <a:pt x="470" y="13708"/>
                  </a:lnTo>
                  <a:lnTo>
                    <a:pt x="1410" y="11438"/>
                  </a:lnTo>
                  <a:lnTo>
                    <a:pt x="2350" y="9168"/>
                  </a:lnTo>
                  <a:lnTo>
                    <a:pt x="3689" y="7164"/>
                  </a:lnTo>
                  <a:lnTo>
                    <a:pt x="5427" y="5427"/>
                  </a:lnTo>
                  <a:lnTo>
                    <a:pt x="7164" y="3689"/>
                  </a:lnTo>
                  <a:lnTo>
                    <a:pt x="9168" y="2350"/>
                  </a:lnTo>
                  <a:lnTo>
                    <a:pt x="11438" y="1410"/>
                  </a:lnTo>
                  <a:lnTo>
                    <a:pt x="13708" y="470"/>
                  </a:lnTo>
                  <a:lnTo>
                    <a:pt x="16071" y="0"/>
                  </a:lnTo>
                  <a:lnTo>
                    <a:pt x="18529" y="0"/>
                  </a:lnTo>
                  <a:lnTo>
                    <a:pt x="4799037" y="0"/>
                  </a:lnTo>
                  <a:lnTo>
                    <a:pt x="4801494" y="0"/>
                  </a:lnTo>
                  <a:lnTo>
                    <a:pt x="4803857" y="470"/>
                  </a:lnTo>
                  <a:lnTo>
                    <a:pt x="4817566" y="18529"/>
                  </a:lnTo>
                  <a:lnTo>
                    <a:pt x="4817566" y="2167904"/>
                  </a:lnTo>
                  <a:lnTo>
                    <a:pt x="4799037" y="2186433"/>
                  </a:lnTo>
                  <a:lnTo>
                    <a:pt x="18529" y="2186433"/>
                  </a:lnTo>
                  <a:lnTo>
                    <a:pt x="16071" y="2186433"/>
                  </a:lnTo>
                  <a:lnTo>
                    <a:pt x="13708" y="2185963"/>
                  </a:lnTo>
                  <a:lnTo>
                    <a:pt x="11438" y="2185023"/>
                  </a:lnTo>
                  <a:lnTo>
                    <a:pt x="9168" y="2184082"/>
                  </a:lnTo>
                  <a:lnTo>
                    <a:pt x="1410" y="2174995"/>
                  </a:lnTo>
                  <a:lnTo>
                    <a:pt x="470" y="2172725"/>
                  </a:lnTo>
                  <a:lnTo>
                    <a:pt x="0" y="2170361"/>
                  </a:lnTo>
                  <a:lnTo>
                    <a:pt x="0" y="2167904"/>
                  </a:lnTo>
                  <a:close/>
                </a:path>
              </a:pathLst>
            </a:custGeom>
            <a:ln w="37058">
              <a:solidFill>
                <a:srgbClr val="0D1A77"/>
              </a:solidFill>
            </a:ln>
          </p:spPr>
          <p:txBody>
            <a:bodyPr wrap="square" lIns="0" tIns="0" rIns="0" bIns="0" rtlCol="0"/>
            <a:lstStyle/>
            <a:p>
              <a:endParaRPr sz="1688"/>
            </a:p>
          </p:txBody>
        </p:sp>
        <p:sp>
          <p:nvSpPr>
            <p:cNvPr id="136" name="object 136"/>
            <p:cNvSpPr/>
            <p:nvPr/>
          </p:nvSpPr>
          <p:spPr>
            <a:xfrm>
              <a:off x="4175298" y="2351298"/>
              <a:ext cx="4780915" cy="417195"/>
            </a:xfrm>
            <a:custGeom>
              <a:avLst/>
              <a:gdLst/>
              <a:ahLst/>
              <a:cxnLst/>
              <a:rect l="l" t="t" r="r" b="b"/>
              <a:pathLst>
                <a:path w="4780915" h="417194">
                  <a:moveTo>
                    <a:pt x="4780508" y="416904"/>
                  </a:moveTo>
                  <a:lnTo>
                    <a:pt x="0" y="416904"/>
                  </a:lnTo>
                  <a:lnTo>
                    <a:pt x="0" y="0"/>
                  </a:lnTo>
                  <a:lnTo>
                    <a:pt x="4780508" y="0"/>
                  </a:lnTo>
                  <a:lnTo>
                    <a:pt x="4780508" y="416904"/>
                  </a:lnTo>
                  <a:close/>
                </a:path>
              </a:pathLst>
            </a:custGeom>
            <a:solidFill>
              <a:srgbClr val="40A3FF"/>
            </a:solidFill>
          </p:spPr>
          <p:txBody>
            <a:bodyPr wrap="square" lIns="0" tIns="0" rIns="0" bIns="0" rtlCol="0"/>
            <a:lstStyle/>
            <a:p>
              <a:endParaRPr sz="1688"/>
            </a:p>
          </p:txBody>
        </p:sp>
      </p:grpSp>
      <p:sp>
        <p:nvSpPr>
          <p:cNvPr id="137" name="object 137"/>
          <p:cNvSpPr txBox="1"/>
          <p:nvPr/>
        </p:nvSpPr>
        <p:spPr>
          <a:xfrm>
            <a:off x="4182307" y="2198793"/>
            <a:ext cx="4348758" cy="433396"/>
          </a:xfrm>
          <a:prstGeom prst="rect">
            <a:avLst/>
          </a:prstGeom>
        </p:spPr>
        <p:txBody>
          <a:bodyPr vert="horz" wrap="square" lIns="0" tIns="11311" rIns="0" bIns="0" rtlCol="0">
            <a:spAutoFit/>
          </a:bodyPr>
          <a:lstStyle/>
          <a:p>
            <a:pPr marL="2080022" marR="4763" indent="-2068711">
              <a:lnSpc>
                <a:spcPct val="112599"/>
              </a:lnSpc>
              <a:spcBef>
                <a:spcPts val="89"/>
              </a:spcBef>
            </a:pPr>
            <a:r>
              <a:rPr sz="1266" b="1" dirty="0">
                <a:solidFill>
                  <a:srgbClr val="FFFFFF"/>
                </a:solidFill>
                <a:latin typeface="Segoe UI"/>
                <a:cs typeface="Segoe UI"/>
              </a:rPr>
              <a:t>Sum</a:t>
            </a:r>
            <a:r>
              <a:rPr sz="1266" b="1" spc="5" dirty="0">
                <a:solidFill>
                  <a:srgbClr val="FFFFFF"/>
                </a:solidFill>
                <a:latin typeface="Segoe UI"/>
                <a:cs typeface="Segoe UI"/>
              </a:rPr>
              <a:t> </a:t>
            </a:r>
            <a:r>
              <a:rPr sz="1266" b="1" dirty="0">
                <a:solidFill>
                  <a:srgbClr val="FFFFFF"/>
                </a:solidFill>
                <a:latin typeface="Segoe UI"/>
                <a:cs typeface="Segoe UI"/>
              </a:rPr>
              <a:t>of</a:t>
            </a:r>
            <a:r>
              <a:rPr sz="1266" b="1" spc="5" dirty="0">
                <a:solidFill>
                  <a:srgbClr val="FFFFFF"/>
                </a:solidFill>
                <a:latin typeface="Segoe UI"/>
                <a:cs typeface="Segoe UI"/>
              </a:rPr>
              <a:t> </a:t>
            </a:r>
            <a:r>
              <a:rPr sz="1266" b="1" dirty="0">
                <a:solidFill>
                  <a:srgbClr val="FFFFFF"/>
                </a:solidFill>
                <a:latin typeface="Segoe UI"/>
                <a:cs typeface="Segoe UI"/>
              </a:rPr>
              <a:t>EmployeeCount</a:t>
            </a:r>
            <a:r>
              <a:rPr sz="1266" b="1" spc="9" dirty="0">
                <a:solidFill>
                  <a:srgbClr val="FFFFFF"/>
                </a:solidFill>
                <a:latin typeface="Segoe UI"/>
                <a:cs typeface="Segoe UI"/>
              </a:rPr>
              <a:t> </a:t>
            </a:r>
            <a:r>
              <a:rPr sz="1266" b="1" dirty="0">
                <a:solidFill>
                  <a:srgbClr val="FFFFFF"/>
                </a:solidFill>
                <a:latin typeface="Segoe UI"/>
                <a:cs typeface="Segoe UI"/>
              </a:rPr>
              <a:t>and</a:t>
            </a:r>
            <a:r>
              <a:rPr sz="1266" b="1" spc="5" dirty="0">
                <a:solidFill>
                  <a:srgbClr val="FFFFFF"/>
                </a:solidFill>
                <a:latin typeface="Segoe UI"/>
                <a:cs typeface="Segoe UI"/>
              </a:rPr>
              <a:t> </a:t>
            </a:r>
            <a:r>
              <a:rPr sz="1266" b="1" dirty="0">
                <a:solidFill>
                  <a:srgbClr val="FFFFFF"/>
                </a:solidFill>
                <a:latin typeface="Segoe UI"/>
                <a:cs typeface="Segoe UI"/>
              </a:rPr>
              <a:t>Count</a:t>
            </a:r>
            <a:r>
              <a:rPr sz="1266" b="1" spc="9" dirty="0">
                <a:solidFill>
                  <a:srgbClr val="FFFFFF"/>
                </a:solidFill>
                <a:latin typeface="Segoe UI"/>
                <a:cs typeface="Segoe UI"/>
              </a:rPr>
              <a:t> </a:t>
            </a:r>
            <a:r>
              <a:rPr sz="1266" b="1" dirty="0">
                <a:solidFill>
                  <a:srgbClr val="FFFFFF"/>
                </a:solidFill>
                <a:latin typeface="Segoe UI"/>
                <a:cs typeface="Segoe UI"/>
              </a:rPr>
              <a:t>of</a:t>
            </a:r>
            <a:r>
              <a:rPr sz="1266" b="1" spc="5" dirty="0">
                <a:solidFill>
                  <a:srgbClr val="FFFFFF"/>
                </a:solidFill>
                <a:latin typeface="Segoe UI"/>
                <a:cs typeface="Segoe UI"/>
              </a:rPr>
              <a:t> </a:t>
            </a:r>
            <a:r>
              <a:rPr sz="1266" b="1" spc="-9" dirty="0">
                <a:solidFill>
                  <a:srgbClr val="FFFFFF"/>
                </a:solidFill>
                <a:latin typeface="Segoe UI"/>
                <a:cs typeface="Segoe UI"/>
              </a:rPr>
              <a:t>YearsInCurrentRole </a:t>
            </a:r>
            <a:r>
              <a:rPr sz="1266" b="1" spc="-23" dirty="0">
                <a:solidFill>
                  <a:srgbClr val="FFFFFF"/>
                </a:solidFill>
                <a:latin typeface="Segoe UI"/>
                <a:cs typeface="Segoe UI"/>
              </a:rPr>
              <a:t>by</a:t>
            </a:r>
            <a:endParaRPr sz="1266">
              <a:latin typeface="Segoe UI"/>
              <a:cs typeface="Segoe UI"/>
            </a:endParaRPr>
          </a:p>
        </p:txBody>
      </p:sp>
      <p:grpSp>
        <p:nvGrpSpPr>
          <p:cNvPr id="138" name="object 138"/>
          <p:cNvGrpSpPr/>
          <p:nvPr/>
        </p:nvGrpSpPr>
        <p:grpSpPr>
          <a:xfrm>
            <a:off x="4081030" y="2595190"/>
            <a:ext cx="4482108" cy="1266825"/>
            <a:chOff x="4175298" y="2768203"/>
            <a:chExt cx="4780915" cy="1351280"/>
          </a:xfrm>
        </p:grpSpPr>
        <p:sp>
          <p:nvSpPr>
            <p:cNvPr id="139" name="object 139"/>
            <p:cNvSpPr/>
            <p:nvPr/>
          </p:nvSpPr>
          <p:spPr>
            <a:xfrm>
              <a:off x="4175298" y="2768203"/>
              <a:ext cx="4780915" cy="27940"/>
            </a:xfrm>
            <a:custGeom>
              <a:avLst/>
              <a:gdLst/>
              <a:ahLst/>
              <a:cxnLst/>
              <a:rect l="l" t="t" r="r" b="b"/>
              <a:pathLst>
                <a:path w="4780915" h="27939">
                  <a:moveTo>
                    <a:pt x="4780508" y="27793"/>
                  </a:moveTo>
                  <a:lnTo>
                    <a:pt x="0" y="27793"/>
                  </a:lnTo>
                  <a:lnTo>
                    <a:pt x="0" y="0"/>
                  </a:lnTo>
                  <a:lnTo>
                    <a:pt x="4780508" y="0"/>
                  </a:lnTo>
                  <a:lnTo>
                    <a:pt x="4780508" y="27793"/>
                  </a:lnTo>
                  <a:close/>
                </a:path>
              </a:pathLst>
            </a:custGeom>
            <a:solidFill>
              <a:srgbClr val="FFFFFF"/>
            </a:solidFill>
          </p:spPr>
          <p:txBody>
            <a:bodyPr wrap="square" lIns="0" tIns="0" rIns="0" bIns="0" rtlCol="0"/>
            <a:lstStyle/>
            <a:p>
              <a:endParaRPr sz="1688"/>
            </a:p>
          </p:txBody>
        </p:sp>
        <p:sp>
          <p:nvSpPr>
            <p:cNvPr id="140" name="object 140"/>
            <p:cNvSpPr/>
            <p:nvPr/>
          </p:nvSpPr>
          <p:spPr>
            <a:xfrm>
              <a:off x="4687621" y="3185109"/>
              <a:ext cx="4178935" cy="934085"/>
            </a:xfrm>
            <a:custGeom>
              <a:avLst/>
              <a:gdLst/>
              <a:ahLst/>
              <a:cxnLst/>
              <a:rect l="l" t="t" r="r" b="b"/>
              <a:pathLst>
                <a:path w="4178934" h="934085">
                  <a:moveTo>
                    <a:pt x="9271" y="927963"/>
                  </a:moveTo>
                  <a:lnTo>
                    <a:pt x="8813" y="926871"/>
                  </a:lnTo>
                  <a:lnTo>
                    <a:pt x="7010" y="925055"/>
                  </a:lnTo>
                  <a:lnTo>
                    <a:pt x="5918" y="924610"/>
                  </a:lnTo>
                  <a:lnTo>
                    <a:pt x="3352" y="924610"/>
                  </a:lnTo>
                  <a:lnTo>
                    <a:pt x="2260" y="925055"/>
                  </a:lnTo>
                  <a:lnTo>
                    <a:pt x="457" y="926871"/>
                  </a:lnTo>
                  <a:lnTo>
                    <a:pt x="0" y="927963"/>
                  </a:lnTo>
                  <a:lnTo>
                    <a:pt x="0" y="930516"/>
                  </a:lnTo>
                  <a:lnTo>
                    <a:pt x="457" y="931608"/>
                  </a:lnTo>
                  <a:lnTo>
                    <a:pt x="2260" y="933424"/>
                  </a:lnTo>
                  <a:lnTo>
                    <a:pt x="3352" y="933869"/>
                  </a:lnTo>
                  <a:lnTo>
                    <a:pt x="5918" y="933869"/>
                  </a:lnTo>
                  <a:lnTo>
                    <a:pt x="7010" y="933424"/>
                  </a:lnTo>
                  <a:lnTo>
                    <a:pt x="8813" y="931608"/>
                  </a:lnTo>
                  <a:lnTo>
                    <a:pt x="9271" y="930516"/>
                  </a:lnTo>
                  <a:lnTo>
                    <a:pt x="9271" y="927963"/>
                  </a:lnTo>
                  <a:close/>
                </a:path>
                <a:path w="4178934" h="934085">
                  <a:moveTo>
                    <a:pt x="9271" y="465658"/>
                  </a:moveTo>
                  <a:lnTo>
                    <a:pt x="8813" y="464566"/>
                  </a:lnTo>
                  <a:lnTo>
                    <a:pt x="7010" y="462762"/>
                  </a:lnTo>
                  <a:lnTo>
                    <a:pt x="5918" y="462305"/>
                  </a:lnTo>
                  <a:lnTo>
                    <a:pt x="3352" y="462305"/>
                  </a:lnTo>
                  <a:lnTo>
                    <a:pt x="2260" y="462762"/>
                  </a:lnTo>
                  <a:lnTo>
                    <a:pt x="457" y="464566"/>
                  </a:lnTo>
                  <a:lnTo>
                    <a:pt x="0" y="465658"/>
                  </a:lnTo>
                  <a:lnTo>
                    <a:pt x="0" y="468223"/>
                  </a:lnTo>
                  <a:lnTo>
                    <a:pt x="457" y="469303"/>
                  </a:lnTo>
                  <a:lnTo>
                    <a:pt x="2260" y="471119"/>
                  </a:lnTo>
                  <a:lnTo>
                    <a:pt x="3352" y="471576"/>
                  </a:lnTo>
                  <a:lnTo>
                    <a:pt x="5918" y="471576"/>
                  </a:lnTo>
                  <a:lnTo>
                    <a:pt x="7010" y="471119"/>
                  </a:lnTo>
                  <a:lnTo>
                    <a:pt x="8813" y="469303"/>
                  </a:lnTo>
                  <a:lnTo>
                    <a:pt x="9271" y="468223"/>
                  </a:lnTo>
                  <a:lnTo>
                    <a:pt x="9271" y="465658"/>
                  </a:lnTo>
                  <a:close/>
                </a:path>
                <a:path w="4178934" h="934085">
                  <a:moveTo>
                    <a:pt x="9271" y="3352"/>
                  </a:moveTo>
                  <a:lnTo>
                    <a:pt x="8813" y="2260"/>
                  </a:lnTo>
                  <a:lnTo>
                    <a:pt x="7010" y="457"/>
                  </a:lnTo>
                  <a:lnTo>
                    <a:pt x="5918" y="0"/>
                  </a:lnTo>
                  <a:lnTo>
                    <a:pt x="3352" y="0"/>
                  </a:lnTo>
                  <a:lnTo>
                    <a:pt x="2260" y="457"/>
                  </a:lnTo>
                  <a:lnTo>
                    <a:pt x="457" y="2260"/>
                  </a:lnTo>
                  <a:lnTo>
                    <a:pt x="0" y="3352"/>
                  </a:lnTo>
                  <a:lnTo>
                    <a:pt x="0" y="5918"/>
                  </a:lnTo>
                  <a:lnTo>
                    <a:pt x="457" y="7010"/>
                  </a:lnTo>
                  <a:lnTo>
                    <a:pt x="2260" y="8813"/>
                  </a:lnTo>
                  <a:lnTo>
                    <a:pt x="3352" y="9271"/>
                  </a:lnTo>
                  <a:lnTo>
                    <a:pt x="5918" y="9271"/>
                  </a:lnTo>
                  <a:lnTo>
                    <a:pt x="7010" y="8813"/>
                  </a:lnTo>
                  <a:lnTo>
                    <a:pt x="8813" y="7010"/>
                  </a:lnTo>
                  <a:lnTo>
                    <a:pt x="9271" y="5918"/>
                  </a:lnTo>
                  <a:lnTo>
                    <a:pt x="9271" y="3352"/>
                  </a:lnTo>
                  <a:close/>
                </a:path>
                <a:path w="4178934" h="934085">
                  <a:moveTo>
                    <a:pt x="55587" y="927963"/>
                  </a:moveTo>
                  <a:lnTo>
                    <a:pt x="55130" y="926871"/>
                  </a:lnTo>
                  <a:lnTo>
                    <a:pt x="53327" y="925055"/>
                  </a:lnTo>
                  <a:lnTo>
                    <a:pt x="52235" y="924610"/>
                  </a:lnTo>
                  <a:lnTo>
                    <a:pt x="49682" y="924610"/>
                  </a:lnTo>
                  <a:lnTo>
                    <a:pt x="48590" y="925055"/>
                  </a:lnTo>
                  <a:lnTo>
                    <a:pt x="46774" y="926871"/>
                  </a:lnTo>
                  <a:lnTo>
                    <a:pt x="46329" y="927963"/>
                  </a:lnTo>
                  <a:lnTo>
                    <a:pt x="46329" y="930516"/>
                  </a:lnTo>
                  <a:lnTo>
                    <a:pt x="46774" y="931608"/>
                  </a:lnTo>
                  <a:lnTo>
                    <a:pt x="48590" y="933424"/>
                  </a:lnTo>
                  <a:lnTo>
                    <a:pt x="49682" y="933869"/>
                  </a:lnTo>
                  <a:lnTo>
                    <a:pt x="52235" y="933869"/>
                  </a:lnTo>
                  <a:lnTo>
                    <a:pt x="53327" y="933424"/>
                  </a:lnTo>
                  <a:lnTo>
                    <a:pt x="55130" y="931608"/>
                  </a:lnTo>
                  <a:lnTo>
                    <a:pt x="55587" y="930516"/>
                  </a:lnTo>
                  <a:lnTo>
                    <a:pt x="55587" y="927963"/>
                  </a:lnTo>
                  <a:close/>
                </a:path>
                <a:path w="4178934" h="934085">
                  <a:moveTo>
                    <a:pt x="55587" y="465658"/>
                  </a:moveTo>
                  <a:lnTo>
                    <a:pt x="55130" y="464566"/>
                  </a:lnTo>
                  <a:lnTo>
                    <a:pt x="53327" y="462762"/>
                  </a:lnTo>
                  <a:lnTo>
                    <a:pt x="52235" y="462305"/>
                  </a:lnTo>
                  <a:lnTo>
                    <a:pt x="49682" y="462305"/>
                  </a:lnTo>
                  <a:lnTo>
                    <a:pt x="48590" y="462762"/>
                  </a:lnTo>
                  <a:lnTo>
                    <a:pt x="46774" y="464566"/>
                  </a:lnTo>
                  <a:lnTo>
                    <a:pt x="46329" y="465658"/>
                  </a:lnTo>
                  <a:lnTo>
                    <a:pt x="46329" y="468223"/>
                  </a:lnTo>
                  <a:lnTo>
                    <a:pt x="46774" y="469303"/>
                  </a:lnTo>
                  <a:lnTo>
                    <a:pt x="48590" y="471119"/>
                  </a:lnTo>
                  <a:lnTo>
                    <a:pt x="49682" y="471576"/>
                  </a:lnTo>
                  <a:lnTo>
                    <a:pt x="52235" y="471576"/>
                  </a:lnTo>
                  <a:lnTo>
                    <a:pt x="53327" y="471119"/>
                  </a:lnTo>
                  <a:lnTo>
                    <a:pt x="55130" y="469303"/>
                  </a:lnTo>
                  <a:lnTo>
                    <a:pt x="55587" y="468223"/>
                  </a:lnTo>
                  <a:lnTo>
                    <a:pt x="55587" y="465658"/>
                  </a:lnTo>
                  <a:close/>
                </a:path>
                <a:path w="4178934" h="934085">
                  <a:moveTo>
                    <a:pt x="55587" y="3352"/>
                  </a:moveTo>
                  <a:lnTo>
                    <a:pt x="55130" y="2260"/>
                  </a:lnTo>
                  <a:lnTo>
                    <a:pt x="53327" y="457"/>
                  </a:lnTo>
                  <a:lnTo>
                    <a:pt x="52235" y="0"/>
                  </a:lnTo>
                  <a:lnTo>
                    <a:pt x="49682" y="0"/>
                  </a:lnTo>
                  <a:lnTo>
                    <a:pt x="48590" y="457"/>
                  </a:lnTo>
                  <a:lnTo>
                    <a:pt x="46774" y="2260"/>
                  </a:lnTo>
                  <a:lnTo>
                    <a:pt x="46329" y="3352"/>
                  </a:lnTo>
                  <a:lnTo>
                    <a:pt x="46329" y="5918"/>
                  </a:lnTo>
                  <a:lnTo>
                    <a:pt x="46774" y="7010"/>
                  </a:lnTo>
                  <a:lnTo>
                    <a:pt x="48590" y="8813"/>
                  </a:lnTo>
                  <a:lnTo>
                    <a:pt x="49682" y="9271"/>
                  </a:lnTo>
                  <a:lnTo>
                    <a:pt x="52235" y="9271"/>
                  </a:lnTo>
                  <a:lnTo>
                    <a:pt x="53327" y="8813"/>
                  </a:lnTo>
                  <a:lnTo>
                    <a:pt x="55130" y="7010"/>
                  </a:lnTo>
                  <a:lnTo>
                    <a:pt x="55587" y="5918"/>
                  </a:lnTo>
                  <a:lnTo>
                    <a:pt x="55587" y="3352"/>
                  </a:lnTo>
                  <a:close/>
                </a:path>
                <a:path w="4178934" h="934085">
                  <a:moveTo>
                    <a:pt x="101904" y="927963"/>
                  </a:moveTo>
                  <a:lnTo>
                    <a:pt x="101460" y="926871"/>
                  </a:lnTo>
                  <a:lnTo>
                    <a:pt x="99644" y="925055"/>
                  </a:lnTo>
                  <a:lnTo>
                    <a:pt x="98552" y="924610"/>
                  </a:lnTo>
                  <a:lnTo>
                    <a:pt x="95999" y="924610"/>
                  </a:lnTo>
                  <a:lnTo>
                    <a:pt x="94907" y="925055"/>
                  </a:lnTo>
                  <a:lnTo>
                    <a:pt x="93103" y="926871"/>
                  </a:lnTo>
                  <a:lnTo>
                    <a:pt x="92646" y="927963"/>
                  </a:lnTo>
                  <a:lnTo>
                    <a:pt x="92646" y="930516"/>
                  </a:lnTo>
                  <a:lnTo>
                    <a:pt x="93103" y="931608"/>
                  </a:lnTo>
                  <a:lnTo>
                    <a:pt x="94907" y="933424"/>
                  </a:lnTo>
                  <a:lnTo>
                    <a:pt x="95999" y="933869"/>
                  </a:lnTo>
                  <a:lnTo>
                    <a:pt x="98552" y="933869"/>
                  </a:lnTo>
                  <a:lnTo>
                    <a:pt x="99644" y="933424"/>
                  </a:lnTo>
                  <a:lnTo>
                    <a:pt x="101460" y="931608"/>
                  </a:lnTo>
                  <a:lnTo>
                    <a:pt x="101904" y="930516"/>
                  </a:lnTo>
                  <a:lnTo>
                    <a:pt x="101904" y="927963"/>
                  </a:lnTo>
                  <a:close/>
                </a:path>
                <a:path w="4178934" h="934085">
                  <a:moveTo>
                    <a:pt x="101904" y="465658"/>
                  </a:moveTo>
                  <a:lnTo>
                    <a:pt x="101460" y="464566"/>
                  </a:lnTo>
                  <a:lnTo>
                    <a:pt x="99644" y="462762"/>
                  </a:lnTo>
                  <a:lnTo>
                    <a:pt x="98552" y="462305"/>
                  </a:lnTo>
                  <a:lnTo>
                    <a:pt x="95999" y="462305"/>
                  </a:lnTo>
                  <a:lnTo>
                    <a:pt x="94907" y="462762"/>
                  </a:lnTo>
                  <a:lnTo>
                    <a:pt x="93103" y="464566"/>
                  </a:lnTo>
                  <a:lnTo>
                    <a:pt x="92646" y="465658"/>
                  </a:lnTo>
                  <a:lnTo>
                    <a:pt x="92646" y="468223"/>
                  </a:lnTo>
                  <a:lnTo>
                    <a:pt x="93103" y="469303"/>
                  </a:lnTo>
                  <a:lnTo>
                    <a:pt x="94907" y="471119"/>
                  </a:lnTo>
                  <a:lnTo>
                    <a:pt x="95999" y="471576"/>
                  </a:lnTo>
                  <a:lnTo>
                    <a:pt x="98552" y="471576"/>
                  </a:lnTo>
                  <a:lnTo>
                    <a:pt x="99644" y="471119"/>
                  </a:lnTo>
                  <a:lnTo>
                    <a:pt x="101460" y="469303"/>
                  </a:lnTo>
                  <a:lnTo>
                    <a:pt x="101904" y="468223"/>
                  </a:lnTo>
                  <a:lnTo>
                    <a:pt x="101904" y="465658"/>
                  </a:lnTo>
                  <a:close/>
                </a:path>
                <a:path w="4178934" h="934085">
                  <a:moveTo>
                    <a:pt x="101904" y="3352"/>
                  </a:moveTo>
                  <a:lnTo>
                    <a:pt x="101460" y="2260"/>
                  </a:lnTo>
                  <a:lnTo>
                    <a:pt x="99644" y="457"/>
                  </a:lnTo>
                  <a:lnTo>
                    <a:pt x="98552" y="0"/>
                  </a:lnTo>
                  <a:lnTo>
                    <a:pt x="95999" y="0"/>
                  </a:lnTo>
                  <a:lnTo>
                    <a:pt x="94907" y="457"/>
                  </a:lnTo>
                  <a:lnTo>
                    <a:pt x="93103" y="2260"/>
                  </a:lnTo>
                  <a:lnTo>
                    <a:pt x="92646" y="3352"/>
                  </a:lnTo>
                  <a:lnTo>
                    <a:pt x="92646" y="5918"/>
                  </a:lnTo>
                  <a:lnTo>
                    <a:pt x="93103" y="7010"/>
                  </a:lnTo>
                  <a:lnTo>
                    <a:pt x="94907" y="8813"/>
                  </a:lnTo>
                  <a:lnTo>
                    <a:pt x="95999" y="9271"/>
                  </a:lnTo>
                  <a:lnTo>
                    <a:pt x="98552" y="9271"/>
                  </a:lnTo>
                  <a:lnTo>
                    <a:pt x="99644" y="8813"/>
                  </a:lnTo>
                  <a:lnTo>
                    <a:pt x="101460" y="7010"/>
                  </a:lnTo>
                  <a:lnTo>
                    <a:pt x="101904" y="5918"/>
                  </a:lnTo>
                  <a:lnTo>
                    <a:pt x="101904" y="3352"/>
                  </a:lnTo>
                  <a:close/>
                </a:path>
                <a:path w="4178934" h="934085">
                  <a:moveTo>
                    <a:pt x="148234" y="927963"/>
                  </a:moveTo>
                  <a:lnTo>
                    <a:pt x="147777" y="926871"/>
                  </a:lnTo>
                  <a:lnTo>
                    <a:pt x="145973" y="925055"/>
                  </a:lnTo>
                  <a:lnTo>
                    <a:pt x="144881" y="924610"/>
                  </a:lnTo>
                  <a:lnTo>
                    <a:pt x="142316" y="924610"/>
                  </a:lnTo>
                  <a:lnTo>
                    <a:pt x="141236" y="925055"/>
                  </a:lnTo>
                  <a:lnTo>
                    <a:pt x="139420" y="926871"/>
                  </a:lnTo>
                  <a:lnTo>
                    <a:pt x="138963" y="927963"/>
                  </a:lnTo>
                  <a:lnTo>
                    <a:pt x="138963" y="930516"/>
                  </a:lnTo>
                  <a:lnTo>
                    <a:pt x="139420" y="931608"/>
                  </a:lnTo>
                  <a:lnTo>
                    <a:pt x="141236" y="933424"/>
                  </a:lnTo>
                  <a:lnTo>
                    <a:pt x="142316" y="933869"/>
                  </a:lnTo>
                  <a:lnTo>
                    <a:pt x="144881" y="933869"/>
                  </a:lnTo>
                  <a:lnTo>
                    <a:pt x="145973" y="933424"/>
                  </a:lnTo>
                  <a:lnTo>
                    <a:pt x="147777" y="931608"/>
                  </a:lnTo>
                  <a:lnTo>
                    <a:pt x="148234" y="930516"/>
                  </a:lnTo>
                  <a:lnTo>
                    <a:pt x="148234" y="927963"/>
                  </a:lnTo>
                  <a:close/>
                </a:path>
                <a:path w="4178934" h="934085">
                  <a:moveTo>
                    <a:pt x="148234" y="465658"/>
                  </a:moveTo>
                  <a:lnTo>
                    <a:pt x="147777" y="464566"/>
                  </a:lnTo>
                  <a:lnTo>
                    <a:pt x="145973" y="462762"/>
                  </a:lnTo>
                  <a:lnTo>
                    <a:pt x="144881" y="462305"/>
                  </a:lnTo>
                  <a:lnTo>
                    <a:pt x="142316" y="462305"/>
                  </a:lnTo>
                  <a:lnTo>
                    <a:pt x="141236" y="462762"/>
                  </a:lnTo>
                  <a:lnTo>
                    <a:pt x="139420" y="464566"/>
                  </a:lnTo>
                  <a:lnTo>
                    <a:pt x="138963" y="465658"/>
                  </a:lnTo>
                  <a:lnTo>
                    <a:pt x="138963" y="468223"/>
                  </a:lnTo>
                  <a:lnTo>
                    <a:pt x="139420" y="469303"/>
                  </a:lnTo>
                  <a:lnTo>
                    <a:pt x="141236" y="471119"/>
                  </a:lnTo>
                  <a:lnTo>
                    <a:pt x="142316" y="471576"/>
                  </a:lnTo>
                  <a:lnTo>
                    <a:pt x="144881" y="471576"/>
                  </a:lnTo>
                  <a:lnTo>
                    <a:pt x="145973" y="471119"/>
                  </a:lnTo>
                  <a:lnTo>
                    <a:pt x="147777" y="469303"/>
                  </a:lnTo>
                  <a:lnTo>
                    <a:pt x="148234" y="468223"/>
                  </a:lnTo>
                  <a:lnTo>
                    <a:pt x="148234" y="465658"/>
                  </a:lnTo>
                  <a:close/>
                </a:path>
                <a:path w="4178934" h="934085">
                  <a:moveTo>
                    <a:pt x="148234" y="3352"/>
                  </a:moveTo>
                  <a:lnTo>
                    <a:pt x="147777" y="2260"/>
                  </a:lnTo>
                  <a:lnTo>
                    <a:pt x="145973" y="457"/>
                  </a:lnTo>
                  <a:lnTo>
                    <a:pt x="144881" y="0"/>
                  </a:lnTo>
                  <a:lnTo>
                    <a:pt x="142316" y="0"/>
                  </a:lnTo>
                  <a:lnTo>
                    <a:pt x="141236" y="457"/>
                  </a:lnTo>
                  <a:lnTo>
                    <a:pt x="139420" y="2260"/>
                  </a:lnTo>
                  <a:lnTo>
                    <a:pt x="138963" y="3352"/>
                  </a:lnTo>
                  <a:lnTo>
                    <a:pt x="138963" y="5918"/>
                  </a:lnTo>
                  <a:lnTo>
                    <a:pt x="139420" y="7010"/>
                  </a:lnTo>
                  <a:lnTo>
                    <a:pt x="141236" y="8813"/>
                  </a:lnTo>
                  <a:lnTo>
                    <a:pt x="142316" y="9271"/>
                  </a:lnTo>
                  <a:lnTo>
                    <a:pt x="144881" y="9271"/>
                  </a:lnTo>
                  <a:lnTo>
                    <a:pt x="145973" y="8813"/>
                  </a:lnTo>
                  <a:lnTo>
                    <a:pt x="147777" y="7010"/>
                  </a:lnTo>
                  <a:lnTo>
                    <a:pt x="148234" y="5918"/>
                  </a:lnTo>
                  <a:lnTo>
                    <a:pt x="148234" y="3352"/>
                  </a:lnTo>
                  <a:close/>
                </a:path>
                <a:path w="4178934" h="934085">
                  <a:moveTo>
                    <a:pt x="194551" y="927963"/>
                  </a:moveTo>
                  <a:lnTo>
                    <a:pt x="194106" y="926871"/>
                  </a:lnTo>
                  <a:lnTo>
                    <a:pt x="192290" y="925055"/>
                  </a:lnTo>
                  <a:lnTo>
                    <a:pt x="191198" y="924610"/>
                  </a:lnTo>
                  <a:lnTo>
                    <a:pt x="188645" y="924610"/>
                  </a:lnTo>
                  <a:lnTo>
                    <a:pt x="187553" y="925055"/>
                  </a:lnTo>
                  <a:lnTo>
                    <a:pt x="185750" y="926871"/>
                  </a:lnTo>
                  <a:lnTo>
                    <a:pt x="185293" y="927963"/>
                  </a:lnTo>
                  <a:lnTo>
                    <a:pt x="185293" y="930516"/>
                  </a:lnTo>
                  <a:lnTo>
                    <a:pt x="185750" y="931608"/>
                  </a:lnTo>
                  <a:lnTo>
                    <a:pt x="187553" y="933424"/>
                  </a:lnTo>
                  <a:lnTo>
                    <a:pt x="188645" y="933869"/>
                  </a:lnTo>
                  <a:lnTo>
                    <a:pt x="191198" y="933869"/>
                  </a:lnTo>
                  <a:lnTo>
                    <a:pt x="192290" y="933424"/>
                  </a:lnTo>
                  <a:lnTo>
                    <a:pt x="194106" y="931608"/>
                  </a:lnTo>
                  <a:lnTo>
                    <a:pt x="194551" y="930516"/>
                  </a:lnTo>
                  <a:lnTo>
                    <a:pt x="194551" y="927963"/>
                  </a:lnTo>
                  <a:close/>
                </a:path>
                <a:path w="4178934" h="934085">
                  <a:moveTo>
                    <a:pt x="194551" y="465658"/>
                  </a:moveTo>
                  <a:lnTo>
                    <a:pt x="194106" y="464566"/>
                  </a:lnTo>
                  <a:lnTo>
                    <a:pt x="192290" y="462762"/>
                  </a:lnTo>
                  <a:lnTo>
                    <a:pt x="191198" y="462305"/>
                  </a:lnTo>
                  <a:lnTo>
                    <a:pt x="188645" y="462305"/>
                  </a:lnTo>
                  <a:lnTo>
                    <a:pt x="187553" y="462762"/>
                  </a:lnTo>
                  <a:lnTo>
                    <a:pt x="185750" y="464566"/>
                  </a:lnTo>
                  <a:lnTo>
                    <a:pt x="185293" y="465658"/>
                  </a:lnTo>
                  <a:lnTo>
                    <a:pt x="185293" y="468223"/>
                  </a:lnTo>
                  <a:lnTo>
                    <a:pt x="185750" y="469303"/>
                  </a:lnTo>
                  <a:lnTo>
                    <a:pt x="187553" y="471119"/>
                  </a:lnTo>
                  <a:lnTo>
                    <a:pt x="188645" y="471576"/>
                  </a:lnTo>
                  <a:lnTo>
                    <a:pt x="191198" y="471576"/>
                  </a:lnTo>
                  <a:lnTo>
                    <a:pt x="192290" y="471119"/>
                  </a:lnTo>
                  <a:lnTo>
                    <a:pt x="194106" y="469303"/>
                  </a:lnTo>
                  <a:lnTo>
                    <a:pt x="194551" y="468223"/>
                  </a:lnTo>
                  <a:lnTo>
                    <a:pt x="194551" y="465658"/>
                  </a:lnTo>
                  <a:close/>
                </a:path>
                <a:path w="4178934" h="934085">
                  <a:moveTo>
                    <a:pt x="194551" y="3352"/>
                  </a:moveTo>
                  <a:lnTo>
                    <a:pt x="194106" y="2260"/>
                  </a:lnTo>
                  <a:lnTo>
                    <a:pt x="192290" y="457"/>
                  </a:lnTo>
                  <a:lnTo>
                    <a:pt x="191198" y="0"/>
                  </a:lnTo>
                  <a:lnTo>
                    <a:pt x="188645" y="0"/>
                  </a:lnTo>
                  <a:lnTo>
                    <a:pt x="187553" y="457"/>
                  </a:lnTo>
                  <a:lnTo>
                    <a:pt x="185750" y="2260"/>
                  </a:lnTo>
                  <a:lnTo>
                    <a:pt x="185293" y="3352"/>
                  </a:lnTo>
                  <a:lnTo>
                    <a:pt x="185293" y="5918"/>
                  </a:lnTo>
                  <a:lnTo>
                    <a:pt x="185750" y="7010"/>
                  </a:lnTo>
                  <a:lnTo>
                    <a:pt x="187553" y="8813"/>
                  </a:lnTo>
                  <a:lnTo>
                    <a:pt x="188645" y="9271"/>
                  </a:lnTo>
                  <a:lnTo>
                    <a:pt x="191198" y="9271"/>
                  </a:lnTo>
                  <a:lnTo>
                    <a:pt x="192290" y="8813"/>
                  </a:lnTo>
                  <a:lnTo>
                    <a:pt x="194106" y="7010"/>
                  </a:lnTo>
                  <a:lnTo>
                    <a:pt x="194551" y="5918"/>
                  </a:lnTo>
                  <a:lnTo>
                    <a:pt x="194551" y="3352"/>
                  </a:lnTo>
                  <a:close/>
                </a:path>
                <a:path w="4178934" h="934085">
                  <a:moveTo>
                    <a:pt x="240880" y="927963"/>
                  </a:moveTo>
                  <a:lnTo>
                    <a:pt x="240423" y="926871"/>
                  </a:lnTo>
                  <a:lnTo>
                    <a:pt x="238620" y="925055"/>
                  </a:lnTo>
                  <a:lnTo>
                    <a:pt x="237528" y="924610"/>
                  </a:lnTo>
                  <a:lnTo>
                    <a:pt x="234962" y="924610"/>
                  </a:lnTo>
                  <a:lnTo>
                    <a:pt x="233870" y="925055"/>
                  </a:lnTo>
                  <a:lnTo>
                    <a:pt x="232067" y="926871"/>
                  </a:lnTo>
                  <a:lnTo>
                    <a:pt x="231609" y="927963"/>
                  </a:lnTo>
                  <a:lnTo>
                    <a:pt x="231609" y="930516"/>
                  </a:lnTo>
                  <a:lnTo>
                    <a:pt x="232067" y="931608"/>
                  </a:lnTo>
                  <a:lnTo>
                    <a:pt x="233870" y="933424"/>
                  </a:lnTo>
                  <a:lnTo>
                    <a:pt x="234962" y="933869"/>
                  </a:lnTo>
                  <a:lnTo>
                    <a:pt x="237528" y="933869"/>
                  </a:lnTo>
                  <a:lnTo>
                    <a:pt x="238620" y="933424"/>
                  </a:lnTo>
                  <a:lnTo>
                    <a:pt x="240423" y="931608"/>
                  </a:lnTo>
                  <a:lnTo>
                    <a:pt x="240880" y="930516"/>
                  </a:lnTo>
                  <a:lnTo>
                    <a:pt x="240880" y="927963"/>
                  </a:lnTo>
                  <a:close/>
                </a:path>
                <a:path w="4178934" h="934085">
                  <a:moveTo>
                    <a:pt x="240880" y="465658"/>
                  </a:moveTo>
                  <a:lnTo>
                    <a:pt x="240423" y="464566"/>
                  </a:lnTo>
                  <a:lnTo>
                    <a:pt x="238620" y="462762"/>
                  </a:lnTo>
                  <a:lnTo>
                    <a:pt x="237528" y="462305"/>
                  </a:lnTo>
                  <a:lnTo>
                    <a:pt x="234962" y="462305"/>
                  </a:lnTo>
                  <a:lnTo>
                    <a:pt x="233870" y="462762"/>
                  </a:lnTo>
                  <a:lnTo>
                    <a:pt x="232067" y="464566"/>
                  </a:lnTo>
                  <a:lnTo>
                    <a:pt x="231609" y="465658"/>
                  </a:lnTo>
                  <a:lnTo>
                    <a:pt x="231609" y="468223"/>
                  </a:lnTo>
                  <a:lnTo>
                    <a:pt x="232067" y="469303"/>
                  </a:lnTo>
                  <a:lnTo>
                    <a:pt x="233870" y="471119"/>
                  </a:lnTo>
                  <a:lnTo>
                    <a:pt x="234962" y="471576"/>
                  </a:lnTo>
                  <a:lnTo>
                    <a:pt x="237528" y="471576"/>
                  </a:lnTo>
                  <a:lnTo>
                    <a:pt x="238620" y="471119"/>
                  </a:lnTo>
                  <a:lnTo>
                    <a:pt x="240423" y="469303"/>
                  </a:lnTo>
                  <a:lnTo>
                    <a:pt x="240880" y="468223"/>
                  </a:lnTo>
                  <a:lnTo>
                    <a:pt x="240880" y="465658"/>
                  </a:lnTo>
                  <a:close/>
                </a:path>
                <a:path w="4178934" h="934085">
                  <a:moveTo>
                    <a:pt x="240880" y="3352"/>
                  </a:moveTo>
                  <a:lnTo>
                    <a:pt x="240423" y="2260"/>
                  </a:lnTo>
                  <a:lnTo>
                    <a:pt x="238620" y="457"/>
                  </a:lnTo>
                  <a:lnTo>
                    <a:pt x="237528" y="0"/>
                  </a:lnTo>
                  <a:lnTo>
                    <a:pt x="234962" y="0"/>
                  </a:lnTo>
                  <a:lnTo>
                    <a:pt x="233870" y="457"/>
                  </a:lnTo>
                  <a:lnTo>
                    <a:pt x="232067" y="2260"/>
                  </a:lnTo>
                  <a:lnTo>
                    <a:pt x="231609" y="3352"/>
                  </a:lnTo>
                  <a:lnTo>
                    <a:pt x="231609" y="5918"/>
                  </a:lnTo>
                  <a:lnTo>
                    <a:pt x="232067" y="7010"/>
                  </a:lnTo>
                  <a:lnTo>
                    <a:pt x="233870" y="8813"/>
                  </a:lnTo>
                  <a:lnTo>
                    <a:pt x="234962" y="9271"/>
                  </a:lnTo>
                  <a:lnTo>
                    <a:pt x="237528" y="9271"/>
                  </a:lnTo>
                  <a:lnTo>
                    <a:pt x="238620" y="8813"/>
                  </a:lnTo>
                  <a:lnTo>
                    <a:pt x="240423" y="7010"/>
                  </a:lnTo>
                  <a:lnTo>
                    <a:pt x="240880" y="5918"/>
                  </a:lnTo>
                  <a:lnTo>
                    <a:pt x="240880" y="3352"/>
                  </a:lnTo>
                  <a:close/>
                </a:path>
                <a:path w="4178934" h="934085">
                  <a:moveTo>
                    <a:pt x="287197" y="927963"/>
                  </a:moveTo>
                  <a:lnTo>
                    <a:pt x="286753" y="926871"/>
                  </a:lnTo>
                  <a:lnTo>
                    <a:pt x="284937" y="925055"/>
                  </a:lnTo>
                  <a:lnTo>
                    <a:pt x="283845" y="924610"/>
                  </a:lnTo>
                  <a:lnTo>
                    <a:pt x="281292" y="924610"/>
                  </a:lnTo>
                  <a:lnTo>
                    <a:pt x="280200" y="925055"/>
                  </a:lnTo>
                  <a:lnTo>
                    <a:pt x="278384" y="926871"/>
                  </a:lnTo>
                  <a:lnTo>
                    <a:pt x="277939" y="927963"/>
                  </a:lnTo>
                  <a:lnTo>
                    <a:pt x="277939" y="930516"/>
                  </a:lnTo>
                  <a:lnTo>
                    <a:pt x="278384" y="931608"/>
                  </a:lnTo>
                  <a:lnTo>
                    <a:pt x="280200" y="933424"/>
                  </a:lnTo>
                  <a:lnTo>
                    <a:pt x="281292" y="933869"/>
                  </a:lnTo>
                  <a:lnTo>
                    <a:pt x="283845" y="933869"/>
                  </a:lnTo>
                  <a:lnTo>
                    <a:pt x="284937" y="933424"/>
                  </a:lnTo>
                  <a:lnTo>
                    <a:pt x="286753" y="931608"/>
                  </a:lnTo>
                  <a:lnTo>
                    <a:pt x="287197" y="930516"/>
                  </a:lnTo>
                  <a:lnTo>
                    <a:pt x="287197" y="927963"/>
                  </a:lnTo>
                  <a:close/>
                </a:path>
                <a:path w="4178934" h="934085">
                  <a:moveTo>
                    <a:pt x="287197" y="465658"/>
                  </a:moveTo>
                  <a:lnTo>
                    <a:pt x="286753" y="464566"/>
                  </a:lnTo>
                  <a:lnTo>
                    <a:pt x="284937" y="462762"/>
                  </a:lnTo>
                  <a:lnTo>
                    <a:pt x="283845" y="462305"/>
                  </a:lnTo>
                  <a:lnTo>
                    <a:pt x="281292" y="462305"/>
                  </a:lnTo>
                  <a:lnTo>
                    <a:pt x="280200" y="462762"/>
                  </a:lnTo>
                  <a:lnTo>
                    <a:pt x="278384" y="464566"/>
                  </a:lnTo>
                  <a:lnTo>
                    <a:pt x="277939" y="465658"/>
                  </a:lnTo>
                  <a:lnTo>
                    <a:pt x="277939" y="468223"/>
                  </a:lnTo>
                  <a:lnTo>
                    <a:pt x="278384" y="469303"/>
                  </a:lnTo>
                  <a:lnTo>
                    <a:pt x="280200" y="471119"/>
                  </a:lnTo>
                  <a:lnTo>
                    <a:pt x="281292" y="471576"/>
                  </a:lnTo>
                  <a:lnTo>
                    <a:pt x="283845" y="471576"/>
                  </a:lnTo>
                  <a:lnTo>
                    <a:pt x="284937" y="471119"/>
                  </a:lnTo>
                  <a:lnTo>
                    <a:pt x="286753" y="469303"/>
                  </a:lnTo>
                  <a:lnTo>
                    <a:pt x="287197" y="468223"/>
                  </a:lnTo>
                  <a:lnTo>
                    <a:pt x="287197" y="465658"/>
                  </a:lnTo>
                  <a:close/>
                </a:path>
                <a:path w="4178934" h="934085">
                  <a:moveTo>
                    <a:pt x="287197" y="3352"/>
                  </a:moveTo>
                  <a:lnTo>
                    <a:pt x="286753" y="2260"/>
                  </a:lnTo>
                  <a:lnTo>
                    <a:pt x="284937" y="457"/>
                  </a:lnTo>
                  <a:lnTo>
                    <a:pt x="283845" y="0"/>
                  </a:lnTo>
                  <a:lnTo>
                    <a:pt x="281292" y="0"/>
                  </a:lnTo>
                  <a:lnTo>
                    <a:pt x="280200" y="457"/>
                  </a:lnTo>
                  <a:lnTo>
                    <a:pt x="278384" y="2260"/>
                  </a:lnTo>
                  <a:lnTo>
                    <a:pt x="277939" y="3352"/>
                  </a:lnTo>
                  <a:lnTo>
                    <a:pt x="277939" y="5918"/>
                  </a:lnTo>
                  <a:lnTo>
                    <a:pt x="278384" y="7010"/>
                  </a:lnTo>
                  <a:lnTo>
                    <a:pt x="280200" y="8813"/>
                  </a:lnTo>
                  <a:lnTo>
                    <a:pt x="281292" y="9271"/>
                  </a:lnTo>
                  <a:lnTo>
                    <a:pt x="283845" y="9271"/>
                  </a:lnTo>
                  <a:lnTo>
                    <a:pt x="284937" y="8813"/>
                  </a:lnTo>
                  <a:lnTo>
                    <a:pt x="286753" y="7010"/>
                  </a:lnTo>
                  <a:lnTo>
                    <a:pt x="287197" y="5918"/>
                  </a:lnTo>
                  <a:lnTo>
                    <a:pt x="287197" y="3352"/>
                  </a:lnTo>
                  <a:close/>
                </a:path>
                <a:path w="4178934" h="934085">
                  <a:moveTo>
                    <a:pt x="333527" y="927963"/>
                  </a:moveTo>
                  <a:lnTo>
                    <a:pt x="333070" y="926871"/>
                  </a:lnTo>
                  <a:lnTo>
                    <a:pt x="331266" y="925055"/>
                  </a:lnTo>
                  <a:lnTo>
                    <a:pt x="330174" y="924610"/>
                  </a:lnTo>
                  <a:lnTo>
                    <a:pt x="327609" y="924610"/>
                  </a:lnTo>
                  <a:lnTo>
                    <a:pt x="326517" y="925055"/>
                  </a:lnTo>
                  <a:lnTo>
                    <a:pt x="324713" y="926871"/>
                  </a:lnTo>
                  <a:lnTo>
                    <a:pt x="324256" y="927963"/>
                  </a:lnTo>
                  <a:lnTo>
                    <a:pt x="324256" y="930516"/>
                  </a:lnTo>
                  <a:lnTo>
                    <a:pt x="324713" y="931608"/>
                  </a:lnTo>
                  <a:lnTo>
                    <a:pt x="326517" y="933424"/>
                  </a:lnTo>
                  <a:lnTo>
                    <a:pt x="327609" y="933869"/>
                  </a:lnTo>
                  <a:lnTo>
                    <a:pt x="330174" y="933869"/>
                  </a:lnTo>
                  <a:lnTo>
                    <a:pt x="331266" y="933424"/>
                  </a:lnTo>
                  <a:lnTo>
                    <a:pt x="333070" y="931608"/>
                  </a:lnTo>
                  <a:lnTo>
                    <a:pt x="333527" y="930516"/>
                  </a:lnTo>
                  <a:lnTo>
                    <a:pt x="333527" y="927963"/>
                  </a:lnTo>
                  <a:close/>
                </a:path>
                <a:path w="4178934" h="934085">
                  <a:moveTo>
                    <a:pt x="333527" y="465658"/>
                  </a:moveTo>
                  <a:lnTo>
                    <a:pt x="333070" y="464566"/>
                  </a:lnTo>
                  <a:lnTo>
                    <a:pt x="331266" y="462762"/>
                  </a:lnTo>
                  <a:lnTo>
                    <a:pt x="330174" y="462305"/>
                  </a:lnTo>
                  <a:lnTo>
                    <a:pt x="327609" y="462305"/>
                  </a:lnTo>
                  <a:lnTo>
                    <a:pt x="326517" y="462762"/>
                  </a:lnTo>
                  <a:lnTo>
                    <a:pt x="324713" y="464566"/>
                  </a:lnTo>
                  <a:lnTo>
                    <a:pt x="324256" y="465658"/>
                  </a:lnTo>
                  <a:lnTo>
                    <a:pt x="324256" y="468223"/>
                  </a:lnTo>
                  <a:lnTo>
                    <a:pt x="324713" y="469303"/>
                  </a:lnTo>
                  <a:lnTo>
                    <a:pt x="326517" y="471119"/>
                  </a:lnTo>
                  <a:lnTo>
                    <a:pt x="327609" y="471576"/>
                  </a:lnTo>
                  <a:lnTo>
                    <a:pt x="330174" y="471576"/>
                  </a:lnTo>
                  <a:lnTo>
                    <a:pt x="331266" y="471119"/>
                  </a:lnTo>
                  <a:lnTo>
                    <a:pt x="333070" y="469303"/>
                  </a:lnTo>
                  <a:lnTo>
                    <a:pt x="333527" y="468223"/>
                  </a:lnTo>
                  <a:lnTo>
                    <a:pt x="333527" y="465658"/>
                  </a:lnTo>
                  <a:close/>
                </a:path>
                <a:path w="4178934" h="934085">
                  <a:moveTo>
                    <a:pt x="333527" y="3352"/>
                  </a:moveTo>
                  <a:lnTo>
                    <a:pt x="333070" y="2260"/>
                  </a:lnTo>
                  <a:lnTo>
                    <a:pt x="331266" y="457"/>
                  </a:lnTo>
                  <a:lnTo>
                    <a:pt x="330174" y="0"/>
                  </a:lnTo>
                  <a:lnTo>
                    <a:pt x="327609" y="0"/>
                  </a:lnTo>
                  <a:lnTo>
                    <a:pt x="326517" y="457"/>
                  </a:lnTo>
                  <a:lnTo>
                    <a:pt x="324713" y="2260"/>
                  </a:lnTo>
                  <a:lnTo>
                    <a:pt x="324256" y="3352"/>
                  </a:lnTo>
                  <a:lnTo>
                    <a:pt x="324256" y="5918"/>
                  </a:lnTo>
                  <a:lnTo>
                    <a:pt x="324713" y="7010"/>
                  </a:lnTo>
                  <a:lnTo>
                    <a:pt x="326517" y="8813"/>
                  </a:lnTo>
                  <a:lnTo>
                    <a:pt x="327609" y="9271"/>
                  </a:lnTo>
                  <a:lnTo>
                    <a:pt x="330174" y="9271"/>
                  </a:lnTo>
                  <a:lnTo>
                    <a:pt x="331266" y="8813"/>
                  </a:lnTo>
                  <a:lnTo>
                    <a:pt x="333070" y="7010"/>
                  </a:lnTo>
                  <a:lnTo>
                    <a:pt x="333527" y="5918"/>
                  </a:lnTo>
                  <a:lnTo>
                    <a:pt x="333527" y="3352"/>
                  </a:lnTo>
                  <a:close/>
                </a:path>
                <a:path w="4178934" h="934085">
                  <a:moveTo>
                    <a:pt x="379844" y="927963"/>
                  </a:moveTo>
                  <a:lnTo>
                    <a:pt x="379399" y="926871"/>
                  </a:lnTo>
                  <a:lnTo>
                    <a:pt x="377583" y="925055"/>
                  </a:lnTo>
                  <a:lnTo>
                    <a:pt x="376491" y="924610"/>
                  </a:lnTo>
                  <a:lnTo>
                    <a:pt x="373938" y="924610"/>
                  </a:lnTo>
                  <a:lnTo>
                    <a:pt x="372846" y="925055"/>
                  </a:lnTo>
                  <a:lnTo>
                    <a:pt x="371030" y="926871"/>
                  </a:lnTo>
                  <a:lnTo>
                    <a:pt x="370586" y="927963"/>
                  </a:lnTo>
                  <a:lnTo>
                    <a:pt x="370586" y="930516"/>
                  </a:lnTo>
                  <a:lnTo>
                    <a:pt x="371030" y="931608"/>
                  </a:lnTo>
                  <a:lnTo>
                    <a:pt x="372846" y="933424"/>
                  </a:lnTo>
                  <a:lnTo>
                    <a:pt x="373938" y="933869"/>
                  </a:lnTo>
                  <a:lnTo>
                    <a:pt x="376491" y="933869"/>
                  </a:lnTo>
                  <a:lnTo>
                    <a:pt x="377583" y="933424"/>
                  </a:lnTo>
                  <a:lnTo>
                    <a:pt x="379399" y="931608"/>
                  </a:lnTo>
                  <a:lnTo>
                    <a:pt x="379844" y="930516"/>
                  </a:lnTo>
                  <a:lnTo>
                    <a:pt x="379844" y="927963"/>
                  </a:lnTo>
                  <a:close/>
                </a:path>
                <a:path w="4178934" h="934085">
                  <a:moveTo>
                    <a:pt x="379844" y="465658"/>
                  </a:moveTo>
                  <a:lnTo>
                    <a:pt x="379399" y="464566"/>
                  </a:lnTo>
                  <a:lnTo>
                    <a:pt x="377583" y="462762"/>
                  </a:lnTo>
                  <a:lnTo>
                    <a:pt x="376491" y="462305"/>
                  </a:lnTo>
                  <a:lnTo>
                    <a:pt x="373938" y="462305"/>
                  </a:lnTo>
                  <a:lnTo>
                    <a:pt x="372846" y="462762"/>
                  </a:lnTo>
                  <a:lnTo>
                    <a:pt x="371030" y="464566"/>
                  </a:lnTo>
                  <a:lnTo>
                    <a:pt x="370586" y="465658"/>
                  </a:lnTo>
                  <a:lnTo>
                    <a:pt x="370586" y="468223"/>
                  </a:lnTo>
                  <a:lnTo>
                    <a:pt x="371030" y="469303"/>
                  </a:lnTo>
                  <a:lnTo>
                    <a:pt x="372846" y="471119"/>
                  </a:lnTo>
                  <a:lnTo>
                    <a:pt x="373938" y="471576"/>
                  </a:lnTo>
                  <a:lnTo>
                    <a:pt x="376491" y="471576"/>
                  </a:lnTo>
                  <a:lnTo>
                    <a:pt x="377583" y="471119"/>
                  </a:lnTo>
                  <a:lnTo>
                    <a:pt x="379399" y="469303"/>
                  </a:lnTo>
                  <a:lnTo>
                    <a:pt x="379844" y="468223"/>
                  </a:lnTo>
                  <a:lnTo>
                    <a:pt x="379844" y="465658"/>
                  </a:lnTo>
                  <a:close/>
                </a:path>
                <a:path w="4178934" h="934085">
                  <a:moveTo>
                    <a:pt x="379844" y="3352"/>
                  </a:moveTo>
                  <a:lnTo>
                    <a:pt x="379399" y="2260"/>
                  </a:lnTo>
                  <a:lnTo>
                    <a:pt x="377583" y="457"/>
                  </a:lnTo>
                  <a:lnTo>
                    <a:pt x="376491" y="0"/>
                  </a:lnTo>
                  <a:lnTo>
                    <a:pt x="373938" y="0"/>
                  </a:lnTo>
                  <a:lnTo>
                    <a:pt x="372846" y="457"/>
                  </a:lnTo>
                  <a:lnTo>
                    <a:pt x="371030" y="2260"/>
                  </a:lnTo>
                  <a:lnTo>
                    <a:pt x="370586" y="3352"/>
                  </a:lnTo>
                  <a:lnTo>
                    <a:pt x="370586" y="5918"/>
                  </a:lnTo>
                  <a:lnTo>
                    <a:pt x="371030" y="7010"/>
                  </a:lnTo>
                  <a:lnTo>
                    <a:pt x="372846" y="8813"/>
                  </a:lnTo>
                  <a:lnTo>
                    <a:pt x="373938" y="9271"/>
                  </a:lnTo>
                  <a:lnTo>
                    <a:pt x="376491" y="9271"/>
                  </a:lnTo>
                  <a:lnTo>
                    <a:pt x="377583" y="8813"/>
                  </a:lnTo>
                  <a:lnTo>
                    <a:pt x="379399" y="7010"/>
                  </a:lnTo>
                  <a:lnTo>
                    <a:pt x="379844" y="5918"/>
                  </a:lnTo>
                  <a:lnTo>
                    <a:pt x="379844" y="3352"/>
                  </a:lnTo>
                  <a:close/>
                </a:path>
                <a:path w="4178934" h="934085">
                  <a:moveTo>
                    <a:pt x="426173" y="927963"/>
                  </a:moveTo>
                  <a:lnTo>
                    <a:pt x="425716" y="926871"/>
                  </a:lnTo>
                  <a:lnTo>
                    <a:pt x="423913" y="925055"/>
                  </a:lnTo>
                  <a:lnTo>
                    <a:pt x="422821" y="924610"/>
                  </a:lnTo>
                  <a:lnTo>
                    <a:pt x="420255" y="924610"/>
                  </a:lnTo>
                  <a:lnTo>
                    <a:pt x="419163" y="925055"/>
                  </a:lnTo>
                  <a:lnTo>
                    <a:pt x="417360" y="926871"/>
                  </a:lnTo>
                  <a:lnTo>
                    <a:pt x="416902" y="927963"/>
                  </a:lnTo>
                  <a:lnTo>
                    <a:pt x="416902" y="930516"/>
                  </a:lnTo>
                  <a:lnTo>
                    <a:pt x="417360" y="931608"/>
                  </a:lnTo>
                  <a:lnTo>
                    <a:pt x="419163" y="933424"/>
                  </a:lnTo>
                  <a:lnTo>
                    <a:pt x="420255" y="933869"/>
                  </a:lnTo>
                  <a:lnTo>
                    <a:pt x="422821" y="933869"/>
                  </a:lnTo>
                  <a:lnTo>
                    <a:pt x="423913" y="933424"/>
                  </a:lnTo>
                  <a:lnTo>
                    <a:pt x="425716" y="931608"/>
                  </a:lnTo>
                  <a:lnTo>
                    <a:pt x="426173" y="930516"/>
                  </a:lnTo>
                  <a:lnTo>
                    <a:pt x="426173" y="927963"/>
                  </a:lnTo>
                  <a:close/>
                </a:path>
                <a:path w="4178934" h="934085">
                  <a:moveTo>
                    <a:pt x="426173" y="465658"/>
                  </a:moveTo>
                  <a:lnTo>
                    <a:pt x="425716" y="464566"/>
                  </a:lnTo>
                  <a:lnTo>
                    <a:pt x="423913" y="462762"/>
                  </a:lnTo>
                  <a:lnTo>
                    <a:pt x="422821" y="462305"/>
                  </a:lnTo>
                  <a:lnTo>
                    <a:pt x="420255" y="462305"/>
                  </a:lnTo>
                  <a:lnTo>
                    <a:pt x="419163" y="462762"/>
                  </a:lnTo>
                  <a:lnTo>
                    <a:pt x="417360" y="464566"/>
                  </a:lnTo>
                  <a:lnTo>
                    <a:pt x="416902" y="465658"/>
                  </a:lnTo>
                  <a:lnTo>
                    <a:pt x="416902" y="468223"/>
                  </a:lnTo>
                  <a:lnTo>
                    <a:pt x="417360" y="469303"/>
                  </a:lnTo>
                  <a:lnTo>
                    <a:pt x="419163" y="471119"/>
                  </a:lnTo>
                  <a:lnTo>
                    <a:pt x="420255" y="471576"/>
                  </a:lnTo>
                  <a:lnTo>
                    <a:pt x="422821" y="471576"/>
                  </a:lnTo>
                  <a:lnTo>
                    <a:pt x="423913" y="471119"/>
                  </a:lnTo>
                  <a:lnTo>
                    <a:pt x="425716" y="469303"/>
                  </a:lnTo>
                  <a:lnTo>
                    <a:pt x="426173" y="468223"/>
                  </a:lnTo>
                  <a:lnTo>
                    <a:pt x="426173" y="465658"/>
                  </a:lnTo>
                  <a:close/>
                </a:path>
                <a:path w="4178934" h="934085">
                  <a:moveTo>
                    <a:pt x="426173" y="3352"/>
                  </a:moveTo>
                  <a:lnTo>
                    <a:pt x="425716" y="2260"/>
                  </a:lnTo>
                  <a:lnTo>
                    <a:pt x="423913" y="457"/>
                  </a:lnTo>
                  <a:lnTo>
                    <a:pt x="422821" y="0"/>
                  </a:lnTo>
                  <a:lnTo>
                    <a:pt x="420255" y="0"/>
                  </a:lnTo>
                  <a:lnTo>
                    <a:pt x="419163" y="457"/>
                  </a:lnTo>
                  <a:lnTo>
                    <a:pt x="417360" y="2260"/>
                  </a:lnTo>
                  <a:lnTo>
                    <a:pt x="416902" y="3352"/>
                  </a:lnTo>
                  <a:lnTo>
                    <a:pt x="416902" y="5918"/>
                  </a:lnTo>
                  <a:lnTo>
                    <a:pt x="417360" y="7010"/>
                  </a:lnTo>
                  <a:lnTo>
                    <a:pt x="419163" y="8813"/>
                  </a:lnTo>
                  <a:lnTo>
                    <a:pt x="420255" y="9271"/>
                  </a:lnTo>
                  <a:lnTo>
                    <a:pt x="422821" y="9271"/>
                  </a:lnTo>
                  <a:lnTo>
                    <a:pt x="423913" y="8813"/>
                  </a:lnTo>
                  <a:lnTo>
                    <a:pt x="425716" y="7010"/>
                  </a:lnTo>
                  <a:lnTo>
                    <a:pt x="426173" y="5918"/>
                  </a:lnTo>
                  <a:lnTo>
                    <a:pt x="426173" y="3352"/>
                  </a:lnTo>
                  <a:close/>
                </a:path>
                <a:path w="4178934" h="934085">
                  <a:moveTo>
                    <a:pt x="472490" y="927963"/>
                  </a:moveTo>
                  <a:lnTo>
                    <a:pt x="472046" y="926871"/>
                  </a:lnTo>
                  <a:lnTo>
                    <a:pt x="470230" y="925055"/>
                  </a:lnTo>
                  <a:lnTo>
                    <a:pt x="469138" y="924610"/>
                  </a:lnTo>
                  <a:lnTo>
                    <a:pt x="466585" y="924610"/>
                  </a:lnTo>
                  <a:lnTo>
                    <a:pt x="465493" y="925055"/>
                  </a:lnTo>
                  <a:lnTo>
                    <a:pt x="463677" y="926871"/>
                  </a:lnTo>
                  <a:lnTo>
                    <a:pt x="463232" y="927963"/>
                  </a:lnTo>
                  <a:lnTo>
                    <a:pt x="463232" y="930516"/>
                  </a:lnTo>
                  <a:lnTo>
                    <a:pt x="463677" y="931608"/>
                  </a:lnTo>
                  <a:lnTo>
                    <a:pt x="465493" y="933424"/>
                  </a:lnTo>
                  <a:lnTo>
                    <a:pt x="466585" y="933869"/>
                  </a:lnTo>
                  <a:lnTo>
                    <a:pt x="469138" y="933869"/>
                  </a:lnTo>
                  <a:lnTo>
                    <a:pt x="470230" y="933424"/>
                  </a:lnTo>
                  <a:lnTo>
                    <a:pt x="472046" y="931608"/>
                  </a:lnTo>
                  <a:lnTo>
                    <a:pt x="472490" y="930516"/>
                  </a:lnTo>
                  <a:lnTo>
                    <a:pt x="472490" y="927963"/>
                  </a:lnTo>
                  <a:close/>
                </a:path>
                <a:path w="4178934" h="934085">
                  <a:moveTo>
                    <a:pt x="472490" y="465658"/>
                  </a:moveTo>
                  <a:lnTo>
                    <a:pt x="472046" y="464566"/>
                  </a:lnTo>
                  <a:lnTo>
                    <a:pt x="470230" y="462762"/>
                  </a:lnTo>
                  <a:lnTo>
                    <a:pt x="469138" y="462305"/>
                  </a:lnTo>
                  <a:lnTo>
                    <a:pt x="466585" y="462305"/>
                  </a:lnTo>
                  <a:lnTo>
                    <a:pt x="465493" y="462762"/>
                  </a:lnTo>
                  <a:lnTo>
                    <a:pt x="463677" y="464566"/>
                  </a:lnTo>
                  <a:lnTo>
                    <a:pt x="463232" y="465658"/>
                  </a:lnTo>
                  <a:lnTo>
                    <a:pt x="463232" y="468223"/>
                  </a:lnTo>
                  <a:lnTo>
                    <a:pt x="463677" y="469303"/>
                  </a:lnTo>
                  <a:lnTo>
                    <a:pt x="465493" y="471119"/>
                  </a:lnTo>
                  <a:lnTo>
                    <a:pt x="466585" y="471576"/>
                  </a:lnTo>
                  <a:lnTo>
                    <a:pt x="469138" y="471576"/>
                  </a:lnTo>
                  <a:lnTo>
                    <a:pt x="470230" y="471119"/>
                  </a:lnTo>
                  <a:lnTo>
                    <a:pt x="472046" y="469303"/>
                  </a:lnTo>
                  <a:lnTo>
                    <a:pt x="472490" y="468223"/>
                  </a:lnTo>
                  <a:lnTo>
                    <a:pt x="472490" y="465658"/>
                  </a:lnTo>
                  <a:close/>
                </a:path>
                <a:path w="4178934" h="934085">
                  <a:moveTo>
                    <a:pt x="472490" y="3352"/>
                  </a:moveTo>
                  <a:lnTo>
                    <a:pt x="472046" y="2260"/>
                  </a:lnTo>
                  <a:lnTo>
                    <a:pt x="470230" y="457"/>
                  </a:lnTo>
                  <a:lnTo>
                    <a:pt x="469138" y="0"/>
                  </a:lnTo>
                  <a:lnTo>
                    <a:pt x="466585" y="0"/>
                  </a:lnTo>
                  <a:lnTo>
                    <a:pt x="465493" y="457"/>
                  </a:lnTo>
                  <a:lnTo>
                    <a:pt x="463677" y="2260"/>
                  </a:lnTo>
                  <a:lnTo>
                    <a:pt x="463232" y="3352"/>
                  </a:lnTo>
                  <a:lnTo>
                    <a:pt x="463232" y="5918"/>
                  </a:lnTo>
                  <a:lnTo>
                    <a:pt x="463677" y="7010"/>
                  </a:lnTo>
                  <a:lnTo>
                    <a:pt x="465493" y="8813"/>
                  </a:lnTo>
                  <a:lnTo>
                    <a:pt x="466585" y="9271"/>
                  </a:lnTo>
                  <a:lnTo>
                    <a:pt x="469138" y="9271"/>
                  </a:lnTo>
                  <a:lnTo>
                    <a:pt x="470230" y="8813"/>
                  </a:lnTo>
                  <a:lnTo>
                    <a:pt x="472046" y="7010"/>
                  </a:lnTo>
                  <a:lnTo>
                    <a:pt x="472490" y="5918"/>
                  </a:lnTo>
                  <a:lnTo>
                    <a:pt x="472490" y="3352"/>
                  </a:lnTo>
                  <a:close/>
                </a:path>
                <a:path w="4178934" h="934085">
                  <a:moveTo>
                    <a:pt x="518820" y="927963"/>
                  </a:moveTo>
                  <a:lnTo>
                    <a:pt x="518363" y="926871"/>
                  </a:lnTo>
                  <a:lnTo>
                    <a:pt x="516559" y="925055"/>
                  </a:lnTo>
                  <a:lnTo>
                    <a:pt x="515467" y="924610"/>
                  </a:lnTo>
                  <a:lnTo>
                    <a:pt x="512902" y="924610"/>
                  </a:lnTo>
                  <a:lnTo>
                    <a:pt x="511810" y="925055"/>
                  </a:lnTo>
                  <a:lnTo>
                    <a:pt x="510006" y="926871"/>
                  </a:lnTo>
                  <a:lnTo>
                    <a:pt x="509549" y="927963"/>
                  </a:lnTo>
                  <a:lnTo>
                    <a:pt x="509549" y="930516"/>
                  </a:lnTo>
                  <a:lnTo>
                    <a:pt x="510006" y="931608"/>
                  </a:lnTo>
                  <a:lnTo>
                    <a:pt x="511810" y="933424"/>
                  </a:lnTo>
                  <a:lnTo>
                    <a:pt x="512902" y="933869"/>
                  </a:lnTo>
                  <a:lnTo>
                    <a:pt x="515467" y="933869"/>
                  </a:lnTo>
                  <a:lnTo>
                    <a:pt x="516559" y="933424"/>
                  </a:lnTo>
                  <a:lnTo>
                    <a:pt x="518363" y="931608"/>
                  </a:lnTo>
                  <a:lnTo>
                    <a:pt x="518820" y="930516"/>
                  </a:lnTo>
                  <a:lnTo>
                    <a:pt x="518820" y="927963"/>
                  </a:lnTo>
                  <a:close/>
                </a:path>
                <a:path w="4178934" h="934085">
                  <a:moveTo>
                    <a:pt x="518820" y="465658"/>
                  </a:moveTo>
                  <a:lnTo>
                    <a:pt x="518363" y="464566"/>
                  </a:lnTo>
                  <a:lnTo>
                    <a:pt x="516559" y="462762"/>
                  </a:lnTo>
                  <a:lnTo>
                    <a:pt x="515467" y="462305"/>
                  </a:lnTo>
                  <a:lnTo>
                    <a:pt x="512902" y="462305"/>
                  </a:lnTo>
                  <a:lnTo>
                    <a:pt x="511810" y="462762"/>
                  </a:lnTo>
                  <a:lnTo>
                    <a:pt x="510006" y="464566"/>
                  </a:lnTo>
                  <a:lnTo>
                    <a:pt x="509549" y="465658"/>
                  </a:lnTo>
                  <a:lnTo>
                    <a:pt x="509549" y="468223"/>
                  </a:lnTo>
                  <a:lnTo>
                    <a:pt x="510006" y="469303"/>
                  </a:lnTo>
                  <a:lnTo>
                    <a:pt x="511810" y="471119"/>
                  </a:lnTo>
                  <a:lnTo>
                    <a:pt x="512902" y="471576"/>
                  </a:lnTo>
                  <a:lnTo>
                    <a:pt x="515467" y="471576"/>
                  </a:lnTo>
                  <a:lnTo>
                    <a:pt x="516559" y="471119"/>
                  </a:lnTo>
                  <a:lnTo>
                    <a:pt x="518363" y="469303"/>
                  </a:lnTo>
                  <a:lnTo>
                    <a:pt x="518820" y="468223"/>
                  </a:lnTo>
                  <a:lnTo>
                    <a:pt x="518820" y="465658"/>
                  </a:lnTo>
                  <a:close/>
                </a:path>
                <a:path w="4178934" h="934085">
                  <a:moveTo>
                    <a:pt x="518820" y="3352"/>
                  </a:moveTo>
                  <a:lnTo>
                    <a:pt x="518363" y="2260"/>
                  </a:lnTo>
                  <a:lnTo>
                    <a:pt x="516559" y="457"/>
                  </a:lnTo>
                  <a:lnTo>
                    <a:pt x="515467" y="0"/>
                  </a:lnTo>
                  <a:lnTo>
                    <a:pt x="512902" y="0"/>
                  </a:lnTo>
                  <a:lnTo>
                    <a:pt x="511810" y="457"/>
                  </a:lnTo>
                  <a:lnTo>
                    <a:pt x="510006" y="2260"/>
                  </a:lnTo>
                  <a:lnTo>
                    <a:pt x="509549" y="3352"/>
                  </a:lnTo>
                  <a:lnTo>
                    <a:pt x="509549" y="5918"/>
                  </a:lnTo>
                  <a:lnTo>
                    <a:pt x="510006" y="7010"/>
                  </a:lnTo>
                  <a:lnTo>
                    <a:pt x="511810" y="8813"/>
                  </a:lnTo>
                  <a:lnTo>
                    <a:pt x="512902" y="9271"/>
                  </a:lnTo>
                  <a:lnTo>
                    <a:pt x="515467" y="9271"/>
                  </a:lnTo>
                  <a:lnTo>
                    <a:pt x="516559" y="8813"/>
                  </a:lnTo>
                  <a:lnTo>
                    <a:pt x="518363" y="7010"/>
                  </a:lnTo>
                  <a:lnTo>
                    <a:pt x="518820" y="5918"/>
                  </a:lnTo>
                  <a:lnTo>
                    <a:pt x="518820" y="3352"/>
                  </a:lnTo>
                  <a:close/>
                </a:path>
                <a:path w="4178934" h="934085">
                  <a:moveTo>
                    <a:pt x="565137" y="927963"/>
                  </a:moveTo>
                  <a:lnTo>
                    <a:pt x="564680" y="926871"/>
                  </a:lnTo>
                  <a:lnTo>
                    <a:pt x="562876" y="925055"/>
                  </a:lnTo>
                  <a:lnTo>
                    <a:pt x="561784" y="924610"/>
                  </a:lnTo>
                  <a:lnTo>
                    <a:pt x="559231" y="924610"/>
                  </a:lnTo>
                  <a:lnTo>
                    <a:pt x="558139" y="925055"/>
                  </a:lnTo>
                  <a:lnTo>
                    <a:pt x="556323" y="926871"/>
                  </a:lnTo>
                  <a:lnTo>
                    <a:pt x="555879" y="927963"/>
                  </a:lnTo>
                  <a:lnTo>
                    <a:pt x="555879" y="930516"/>
                  </a:lnTo>
                  <a:lnTo>
                    <a:pt x="556323" y="931608"/>
                  </a:lnTo>
                  <a:lnTo>
                    <a:pt x="558139" y="933424"/>
                  </a:lnTo>
                  <a:lnTo>
                    <a:pt x="559231" y="933869"/>
                  </a:lnTo>
                  <a:lnTo>
                    <a:pt x="561784" y="933869"/>
                  </a:lnTo>
                  <a:lnTo>
                    <a:pt x="562876" y="933424"/>
                  </a:lnTo>
                  <a:lnTo>
                    <a:pt x="564680" y="931608"/>
                  </a:lnTo>
                  <a:lnTo>
                    <a:pt x="565137" y="930516"/>
                  </a:lnTo>
                  <a:lnTo>
                    <a:pt x="565137" y="927963"/>
                  </a:lnTo>
                  <a:close/>
                </a:path>
                <a:path w="4178934" h="934085">
                  <a:moveTo>
                    <a:pt x="565137" y="465658"/>
                  </a:moveTo>
                  <a:lnTo>
                    <a:pt x="564680" y="464566"/>
                  </a:lnTo>
                  <a:lnTo>
                    <a:pt x="562876" y="462762"/>
                  </a:lnTo>
                  <a:lnTo>
                    <a:pt x="561784" y="462305"/>
                  </a:lnTo>
                  <a:lnTo>
                    <a:pt x="559231" y="462305"/>
                  </a:lnTo>
                  <a:lnTo>
                    <a:pt x="558139" y="462762"/>
                  </a:lnTo>
                  <a:lnTo>
                    <a:pt x="556323" y="464566"/>
                  </a:lnTo>
                  <a:lnTo>
                    <a:pt x="555879" y="465658"/>
                  </a:lnTo>
                  <a:lnTo>
                    <a:pt x="555879" y="468223"/>
                  </a:lnTo>
                  <a:lnTo>
                    <a:pt x="556323" y="469303"/>
                  </a:lnTo>
                  <a:lnTo>
                    <a:pt x="558139" y="471119"/>
                  </a:lnTo>
                  <a:lnTo>
                    <a:pt x="559231" y="471576"/>
                  </a:lnTo>
                  <a:lnTo>
                    <a:pt x="561784" y="471576"/>
                  </a:lnTo>
                  <a:lnTo>
                    <a:pt x="562876" y="471119"/>
                  </a:lnTo>
                  <a:lnTo>
                    <a:pt x="564680" y="469303"/>
                  </a:lnTo>
                  <a:lnTo>
                    <a:pt x="565137" y="468223"/>
                  </a:lnTo>
                  <a:lnTo>
                    <a:pt x="565137" y="465658"/>
                  </a:lnTo>
                  <a:close/>
                </a:path>
                <a:path w="4178934" h="934085">
                  <a:moveTo>
                    <a:pt x="565137" y="3352"/>
                  </a:moveTo>
                  <a:lnTo>
                    <a:pt x="564680" y="2260"/>
                  </a:lnTo>
                  <a:lnTo>
                    <a:pt x="562876" y="457"/>
                  </a:lnTo>
                  <a:lnTo>
                    <a:pt x="561784" y="0"/>
                  </a:lnTo>
                  <a:lnTo>
                    <a:pt x="559231" y="0"/>
                  </a:lnTo>
                  <a:lnTo>
                    <a:pt x="558139" y="457"/>
                  </a:lnTo>
                  <a:lnTo>
                    <a:pt x="556323" y="2260"/>
                  </a:lnTo>
                  <a:lnTo>
                    <a:pt x="555879" y="3352"/>
                  </a:lnTo>
                  <a:lnTo>
                    <a:pt x="555879" y="5918"/>
                  </a:lnTo>
                  <a:lnTo>
                    <a:pt x="556323" y="7010"/>
                  </a:lnTo>
                  <a:lnTo>
                    <a:pt x="558139" y="8813"/>
                  </a:lnTo>
                  <a:lnTo>
                    <a:pt x="559231" y="9271"/>
                  </a:lnTo>
                  <a:lnTo>
                    <a:pt x="561784" y="9271"/>
                  </a:lnTo>
                  <a:lnTo>
                    <a:pt x="562876" y="8813"/>
                  </a:lnTo>
                  <a:lnTo>
                    <a:pt x="564680" y="7010"/>
                  </a:lnTo>
                  <a:lnTo>
                    <a:pt x="565137" y="5918"/>
                  </a:lnTo>
                  <a:lnTo>
                    <a:pt x="565137" y="3352"/>
                  </a:lnTo>
                  <a:close/>
                </a:path>
                <a:path w="4178934" h="934085">
                  <a:moveTo>
                    <a:pt x="611466" y="927963"/>
                  </a:moveTo>
                  <a:lnTo>
                    <a:pt x="611009" y="926871"/>
                  </a:lnTo>
                  <a:lnTo>
                    <a:pt x="609193" y="925055"/>
                  </a:lnTo>
                  <a:lnTo>
                    <a:pt x="608114" y="924610"/>
                  </a:lnTo>
                  <a:lnTo>
                    <a:pt x="605548" y="924610"/>
                  </a:lnTo>
                  <a:lnTo>
                    <a:pt x="604456" y="925055"/>
                  </a:lnTo>
                  <a:lnTo>
                    <a:pt x="602653" y="926871"/>
                  </a:lnTo>
                  <a:lnTo>
                    <a:pt x="602195" y="927963"/>
                  </a:lnTo>
                  <a:lnTo>
                    <a:pt x="602195" y="930516"/>
                  </a:lnTo>
                  <a:lnTo>
                    <a:pt x="602653" y="931608"/>
                  </a:lnTo>
                  <a:lnTo>
                    <a:pt x="604456" y="933424"/>
                  </a:lnTo>
                  <a:lnTo>
                    <a:pt x="605548" y="933869"/>
                  </a:lnTo>
                  <a:lnTo>
                    <a:pt x="608114" y="933869"/>
                  </a:lnTo>
                  <a:lnTo>
                    <a:pt x="609193" y="933424"/>
                  </a:lnTo>
                  <a:lnTo>
                    <a:pt x="611009" y="931608"/>
                  </a:lnTo>
                  <a:lnTo>
                    <a:pt x="611466" y="930516"/>
                  </a:lnTo>
                  <a:lnTo>
                    <a:pt x="611466" y="927963"/>
                  </a:lnTo>
                  <a:close/>
                </a:path>
                <a:path w="4178934" h="934085">
                  <a:moveTo>
                    <a:pt x="611466" y="465658"/>
                  </a:moveTo>
                  <a:lnTo>
                    <a:pt x="611009" y="464566"/>
                  </a:lnTo>
                  <a:lnTo>
                    <a:pt x="609193" y="462762"/>
                  </a:lnTo>
                  <a:lnTo>
                    <a:pt x="608114" y="462305"/>
                  </a:lnTo>
                  <a:lnTo>
                    <a:pt x="605548" y="462305"/>
                  </a:lnTo>
                  <a:lnTo>
                    <a:pt x="604456" y="462762"/>
                  </a:lnTo>
                  <a:lnTo>
                    <a:pt x="602653" y="464566"/>
                  </a:lnTo>
                  <a:lnTo>
                    <a:pt x="602195" y="465658"/>
                  </a:lnTo>
                  <a:lnTo>
                    <a:pt x="602195" y="468223"/>
                  </a:lnTo>
                  <a:lnTo>
                    <a:pt x="602653" y="469303"/>
                  </a:lnTo>
                  <a:lnTo>
                    <a:pt x="604456" y="471119"/>
                  </a:lnTo>
                  <a:lnTo>
                    <a:pt x="605548" y="471576"/>
                  </a:lnTo>
                  <a:lnTo>
                    <a:pt x="608114" y="471576"/>
                  </a:lnTo>
                  <a:lnTo>
                    <a:pt x="609193" y="471119"/>
                  </a:lnTo>
                  <a:lnTo>
                    <a:pt x="611009" y="469303"/>
                  </a:lnTo>
                  <a:lnTo>
                    <a:pt x="611466" y="468223"/>
                  </a:lnTo>
                  <a:lnTo>
                    <a:pt x="611466" y="465658"/>
                  </a:lnTo>
                  <a:close/>
                </a:path>
                <a:path w="4178934" h="934085">
                  <a:moveTo>
                    <a:pt x="611466" y="3352"/>
                  </a:moveTo>
                  <a:lnTo>
                    <a:pt x="611009" y="2260"/>
                  </a:lnTo>
                  <a:lnTo>
                    <a:pt x="609193" y="457"/>
                  </a:lnTo>
                  <a:lnTo>
                    <a:pt x="608114" y="0"/>
                  </a:lnTo>
                  <a:lnTo>
                    <a:pt x="605548" y="0"/>
                  </a:lnTo>
                  <a:lnTo>
                    <a:pt x="604456" y="457"/>
                  </a:lnTo>
                  <a:lnTo>
                    <a:pt x="602653" y="2260"/>
                  </a:lnTo>
                  <a:lnTo>
                    <a:pt x="602195" y="3352"/>
                  </a:lnTo>
                  <a:lnTo>
                    <a:pt x="602195" y="5918"/>
                  </a:lnTo>
                  <a:lnTo>
                    <a:pt x="602653" y="7010"/>
                  </a:lnTo>
                  <a:lnTo>
                    <a:pt x="604456" y="8813"/>
                  </a:lnTo>
                  <a:lnTo>
                    <a:pt x="605548" y="9271"/>
                  </a:lnTo>
                  <a:lnTo>
                    <a:pt x="608114" y="9271"/>
                  </a:lnTo>
                  <a:lnTo>
                    <a:pt x="609193" y="8813"/>
                  </a:lnTo>
                  <a:lnTo>
                    <a:pt x="611009" y="7010"/>
                  </a:lnTo>
                  <a:lnTo>
                    <a:pt x="611466" y="5918"/>
                  </a:lnTo>
                  <a:lnTo>
                    <a:pt x="611466" y="3352"/>
                  </a:lnTo>
                  <a:close/>
                </a:path>
                <a:path w="4178934" h="934085">
                  <a:moveTo>
                    <a:pt x="657783" y="927963"/>
                  </a:moveTo>
                  <a:lnTo>
                    <a:pt x="657326" y="926871"/>
                  </a:lnTo>
                  <a:lnTo>
                    <a:pt x="655523" y="925055"/>
                  </a:lnTo>
                  <a:lnTo>
                    <a:pt x="654431" y="924610"/>
                  </a:lnTo>
                  <a:lnTo>
                    <a:pt x="651878" y="924610"/>
                  </a:lnTo>
                  <a:lnTo>
                    <a:pt x="650786" y="925055"/>
                  </a:lnTo>
                  <a:lnTo>
                    <a:pt x="648970" y="926871"/>
                  </a:lnTo>
                  <a:lnTo>
                    <a:pt x="648525" y="927963"/>
                  </a:lnTo>
                  <a:lnTo>
                    <a:pt x="648525" y="930516"/>
                  </a:lnTo>
                  <a:lnTo>
                    <a:pt x="648970" y="931608"/>
                  </a:lnTo>
                  <a:lnTo>
                    <a:pt x="650786" y="933424"/>
                  </a:lnTo>
                  <a:lnTo>
                    <a:pt x="651878" y="933869"/>
                  </a:lnTo>
                  <a:lnTo>
                    <a:pt x="654431" y="933869"/>
                  </a:lnTo>
                  <a:lnTo>
                    <a:pt x="655523" y="933424"/>
                  </a:lnTo>
                  <a:lnTo>
                    <a:pt x="657326" y="931608"/>
                  </a:lnTo>
                  <a:lnTo>
                    <a:pt x="657783" y="930516"/>
                  </a:lnTo>
                  <a:lnTo>
                    <a:pt x="657783" y="927963"/>
                  </a:lnTo>
                  <a:close/>
                </a:path>
                <a:path w="4178934" h="934085">
                  <a:moveTo>
                    <a:pt x="657783" y="465658"/>
                  </a:moveTo>
                  <a:lnTo>
                    <a:pt x="657326" y="464566"/>
                  </a:lnTo>
                  <a:lnTo>
                    <a:pt x="655523" y="462762"/>
                  </a:lnTo>
                  <a:lnTo>
                    <a:pt x="654431" y="462305"/>
                  </a:lnTo>
                  <a:lnTo>
                    <a:pt x="651878" y="462305"/>
                  </a:lnTo>
                  <a:lnTo>
                    <a:pt x="650786" y="462762"/>
                  </a:lnTo>
                  <a:lnTo>
                    <a:pt x="648970" y="464566"/>
                  </a:lnTo>
                  <a:lnTo>
                    <a:pt x="648525" y="465658"/>
                  </a:lnTo>
                  <a:lnTo>
                    <a:pt x="648525" y="468223"/>
                  </a:lnTo>
                  <a:lnTo>
                    <a:pt x="648970" y="469303"/>
                  </a:lnTo>
                  <a:lnTo>
                    <a:pt x="650786" y="471119"/>
                  </a:lnTo>
                  <a:lnTo>
                    <a:pt x="651878" y="471576"/>
                  </a:lnTo>
                  <a:lnTo>
                    <a:pt x="654431" y="471576"/>
                  </a:lnTo>
                  <a:lnTo>
                    <a:pt x="655523" y="471119"/>
                  </a:lnTo>
                  <a:lnTo>
                    <a:pt x="657326" y="469303"/>
                  </a:lnTo>
                  <a:lnTo>
                    <a:pt x="657783" y="468223"/>
                  </a:lnTo>
                  <a:lnTo>
                    <a:pt x="657783" y="465658"/>
                  </a:lnTo>
                  <a:close/>
                </a:path>
                <a:path w="4178934" h="934085">
                  <a:moveTo>
                    <a:pt x="657783" y="3352"/>
                  </a:moveTo>
                  <a:lnTo>
                    <a:pt x="657326" y="2260"/>
                  </a:lnTo>
                  <a:lnTo>
                    <a:pt x="655523" y="457"/>
                  </a:lnTo>
                  <a:lnTo>
                    <a:pt x="654431" y="0"/>
                  </a:lnTo>
                  <a:lnTo>
                    <a:pt x="651878" y="0"/>
                  </a:lnTo>
                  <a:lnTo>
                    <a:pt x="650786" y="457"/>
                  </a:lnTo>
                  <a:lnTo>
                    <a:pt x="648970" y="2260"/>
                  </a:lnTo>
                  <a:lnTo>
                    <a:pt x="648525" y="3352"/>
                  </a:lnTo>
                  <a:lnTo>
                    <a:pt x="648525" y="5918"/>
                  </a:lnTo>
                  <a:lnTo>
                    <a:pt x="648970" y="7010"/>
                  </a:lnTo>
                  <a:lnTo>
                    <a:pt x="650786" y="8813"/>
                  </a:lnTo>
                  <a:lnTo>
                    <a:pt x="651878" y="9271"/>
                  </a:lnTo>
                  <a:lnTo>
                    <a:pt x="654431" y="9271"/>
                  </a:lnTo>
                  <a:lnTo>
                    <a:pt x="655523" y="8813"/>
                  </a:lnTo>
                  <a:lnTo>
                    <a:pt x="657326" y="7010"/>
                  </a:lnTo>
                  <a:lnTo>
                    <a:pt x="657783" y="5918"/>
                  </a:lnTo>
                  <a:lnTo>
                    <a:pt x="657783" y="3352"/>
                  </a:lnTo>
                  <a:close/>
                </a:path>
                <a:path w="4178934" h="934085">
                  <a:moveTo>
                    <a:pt x="704100" y="927963"/>
                  </a:moveTo>
                  <a:lnTo>
                    <a:pt x="703656" y="926871"/>
                  </a:lnTo>
                  <a:lnTo>
                    <a:pt x="701840" y="925055"/>
                  </a:lnTo>
                  <a:lnTo>
                    <a:pt x="700747" y="924610"/>
                  </a:lnTo>
                  <a:lnTo>
                    <a:pt x="698195" y="924610"/>
                  </a:lnTo>
                  <a:lnTo>
                    <a:pt x="697103" y="925055"/>
                  </a:lnTo>
                  <a:lnTo>
                    <a:pt x="695299" y="926871"/>
                  </a:lnTo>
                  <a:lnTo>
                    <a:pt x="694842" y="927963"/>
                  </a:lnTo>
                  <a:lnTo>
                    <a:pt x="694842" y="930516"/>
                  </a:lnTo>
                  <a:lnTo>
                    <a:pt x="695299" y="931608"/>
                  </a:lnTo>
                  <a:lnTo>
                    <a:pt x="697103" y="933424"/>
                  </a:lnTo>
                  <a:lnTo>
                    <a:pt x="698195" y="933869"/>
                  </a:lnTo>
                  <a:lnTo>
                    <a:pt x="700747" y="933869"/>
                  </a:lnTo>
                  <a:lnTo>
                    <a:pt x="701840" y="933424"/>
                  </a:lnTo>
                  <a:lnTo>
                    <a:pt x="703656" y="931608"/>
                  </a:lnTo>
                  <a:lnTo>
                    <a:pt x="704100" y="930516"/>
                  </a:lnTo>
                  <a:lnTo>
                    <a:pt x="704100" y="927963"/>
                  </a:lnTo>
                  <a:close/>
                </a:path>
                <a:path w="4178934" h="934085">
                  <a:moveTo>
                    <a:pt x="704100" y="465658"/>
                  </a:moveTo>
                  <a:lnTo>
                    <a:pt x="703656" y="464566"/>
                  </a:lnTo>
                  <a:lnTo>
                    <a:pt x="701840" y="462762"/>
                  </a:lnTo>
                  <a:lnTo>
                    <a:pt x="700747" y="462305"/>
                  </a:lnTo>
                  <a:lnTo>
                    <a:pt x="698195" y="462305"/>
                  </a:lnTo>
                  <a:lnTo>
                    <a:pt x="697103" y="462762"/>
                  </a:lnTo>
                  <a:lnTo>
                    <a:pt x="695299" y="464566"/>
                  </a:lnTo>
                  <a:lnTo>
                    <a:pt x="694842" y="465658"/>
                  </a:lnTo>
                  <a:lnTo>
                    <a:pt x="694842" y="468223"/>
                  </a:lnTo>
                  <a:lnTo>
                    <a:pt x="695299" y="469303"/>
                  </a:lnTo>
                  <a:lnTo>
                    <a:pt x="697103" y="471119"/>
                  </a:lnTo>
                  <a:lnTo>
                    <a:pt x="698195" y="471576"/>
                  </a:lnTo>
                  <a:lnTo>
                    <a:pt x="700747" y="471576"/>
                  </a:lnTo>
                  <a:lnTo>
                    <a:pt x="701840" y="471119"/>
                  </a:lnTo>
                  <a:lnTo>
                    <a:pt x="703656" y="469303"/>
                  </a:lnTo>
                  <a:lnTo>
                    <a:pt x="704100" y="468223"/>
                  </a:lnTo>
                  <a:lnTo>
                    <a:pt x="704100" y="465658"/>
                  </a:lnTo>
                  <a:close/>
                </a:path>
                <a:path w="4178934" h="934085">
                  <a:moveTo>
                    <a:pt x="704100" y="3352"/>
                  </a:moveTo>
                  <a:lnTo>
                    <a:pt x="703656" y="2260"/>
                  </a:lnTo>
                  <a:lnTo>
                    <a:pt x="701840" y="457"/>
                  </a:lnTo>
                  <a:lnTo>
                    <a:pt x="700747" y="0"/>
                  </a:lnTo>
                  <a:lnTo>
                    <a:pt x="698195" y="0"/>
                  </a:lnTo>
                  <a:lnTo>
                    <a:pt x="697103" y="457"/>
                  </a:lnTo>
                  <a:lnTo>
                    <a:pt x="695299" y="2260"/>
                  </a:lnTo>
                  <a:lnTo>
                    <a:pt x="694842" y="3352"/>
                  </a:lnTo>
                  <a:lnTo>
                    <a:pt x="694842" y="5918"/>
                  </a:lnTo>
                  <a:lnTo>
                    <a:pt x="695299" y="7010"/>
                  </a:lnTo>
                  <a:lnTo>
                    <a:pt x="697103" y="8813"/>
                  </a:lnTo>
                  <a:lnTo>
                    <a:pt x="698195" y="9271"/>
                  </a:lnTo>
                  <a:lnTo>
                    <a:pt x="700747" y="9271"/>
                  </a:lnTo>
                  <a:lnTo>
                    <a:pt x="701840" y="8813"/>
                  </a:lnTo>
                  <a:lnTo>
                    <a:pt x="703656" y="7010"/>
                  </a:lnTo>
                  <a:lnTo>
                    <a:pt x="704100" y="5918"/>
                  </a:lnTo>
                  <a:lnTo>
                    <a:pt x="704100" y="3352"/>
                  </a:lnTo>
                  <a:close/>
                </a:path>
                <a:path w="4178934" h="934085">
                  <a:moveTo>
                    <a:pt x="750430" y="927963"/>
                  </a:moveTo>
                  <a:lnTo>
                    <a:pt x="749973" y="926871"/>
                  </a:lnTo>
                  <a:lnTo>
                    <a:pt x="748169" y="925055"/>
                  </a:lnTo>
                  <a:lnTo>
                    <a:pt x="747077" y="924610"/>
                  </a:lnTo>
                  <a:lnTo>
                    <a:pt x="744512" y="924610"/>
                  </a:lnTo>
                  <a:lnTo>
                    <a:pt x="743432" y="925055"/>
                  </a:lnTo>
                  <a:lnTo>
                    <a:pt x="741616" y="926871"/>
                  </a:lnTo>
                  <a:lnTo>
                    <a:pt x="741159" y="927963"/>
                  </a:lnTo>
                  <a:lnTo>
                    <a:pt x="741159" y="930516"/>
                  </a:lnTo>
                  <a:lnTo>
                    <a:pt x="741616" y="931608"/>
                  </a:lnTo>
                  <a:lnTo>
                    <a:pt x="743432" y="933424"/>
                  </a:lnTo>
                  <a:lnTo>
                    <a:pt x="744512" y="933869"/>
                  </a:lnTo>
                  <a:lnTo>
                    <a:pt x="747077" y="933869"/>
                  </a:lnTo>
                  <a:lnTo>
                    <a:pt x="748169" y="933424"/>
                  </a:lnTo>
                  <a:lnTo>
                    <a:pt x="749973" y="931608"/>
                  </a:lnTo>
                  <a:lnTo>
                    <a:pt x="750430" y="930516"/>
                  </a:lnTo>
                  <a:lnTo>
                    <a:pt x="750430" y="927963"/>
                  </a:lnTo>
                  <a:close/>
                </a:path>
                <a:path w="4178934" h="934085">
                  <a:moveTo>
                    <a:pt x="750430" y="465658"/>
                  </a:moveTo>
                  <a:lnTo>
                    <a:pt x="749973" y="464566"/>
                  </a:lnTo>
                  <a:lnTo>
                    <a:pt x="748169" y="462762"/>
                  </a:lnTo>
                  <a:lnTo>
                    <a:pt x="747077" y="462305"/>
                  </a:lnTo>
                  <a:lnTo>
                    <a:pt x="744512" y="462305"/>
                  </a:lnTo>
                  <a:lnTo>
                    <a:pt x="743432" y="462762"/>
                  </a:lnTo>
                  <a:lnTo>
                    <a:pt x="741616" y="464566"/>
                  </a:lnTo>
                  <a:lnTo>
                    <a:pt x="741159" y="465658"/>
                  </a:lnTo>
                  <a:lnTo>
                    <a:pt x="741159" y="468223"/>
                  </a:lnTo>
                  <a:lnTo>
                    <a:pt x="741616" y="469303"/>
                  </a:lnTo>
                  <a:lnTo>
                    <a:pt x="743432" y="471119"/>
                  </a:lnTo>
                  <a:lnTo>
                    <a:pt x="744512" y="471576"/>
                  </a:lnTo>
                  <a:lnTo>
                    <a:pt x="747077" y="471576"/>
                  </a:lnTo>
                  <a:lnTo>
                    <a:pt x="748169" y="471119"/>
                  </a:lnTo>
                  <a:lnTo>
                    <a:pt x="749973" y="469303"/>
                  </a:lnTo>
                  <a:lnTo>
                    <a:pt x="750430" y="468223"/>
                  </a:lnTo>
                  <a:lnTo>
                    <a:pt x="750430" y="465658"/>
                  </a:lnTo>
                  <a:close/>
                </a:path>
                <a:path w="4178934" h="934085">
                  <a:moveTo>
                    <a:pt x="750430" y="3352"/>
                  </a:moveTo>
                  <a:lnTo>
                    <a:pt x="749973" y="2260"/>
                  </a:lnTo>
                  <a:lnTo>
                    <a:pt x="748169" y="457"/>
                  </a:lnTo>
                  <a:lnTo>
                    <a:pt x="747077" y="0"/>
                  </a:lnTo>
                  <a:lnTo>
                    <a:pt x="744512" y="0"/>
                  </a:lnTo>
                  <a:lnTo>
                    <a:pt x="743432" y="457"/>
                  </a:lnTo>
                  <a:lnTo>
                    <a:pt x="741616" y="2260"/>
                  </a:lnTo>
                  <a:lnTo>
                    <a:pt x="741159" y="3352"/>
                  </a:lnTo>
                  <a:lnTo>
                    <a:pt x="741159" y="5918"/>
                  </a:lnTo>
                  <a:lnTo>
                    <a:pt x="741616" y="7010"/>
                  </a:lnTo>
                  <a:lnTo>
                    <a:pt x="743432" y="8813"/>
                  </a:lnTo>
                  <a:lnTo>
                    <a:pt x="744512" y="9271"/>
                  </a:lnTo>
                  <a:lnTo>
                    <a:pt x="747077" y="9271"/>
                  </a:lnTo>
                  <a:lnTo>
                    <a:pt x="748169" y="8813"/>
                  </a:lnTo>
                  <a:lnTo>
                    <a:pt x="749973" y="7010"/>
                  </a:lnTo>
                  <a:lnTo>
                    <a:pt x="750430" y="5918"/>
                  </a:lnTo>
                  <a:lnTo>
                    <a:pt x="750430" y="3352"/>
                  </a:lnTo>
                  <a:close/>
                </a:path>
                <a:path w="4178934" h="934085">
                  <a:moveTo>
                    <a:pt x="796747" y="927963"/>
                  </a:moveTo>
                  <a:lnTo>
                    <a:pt x="796302" y="926871"/>
                  </a:lnTo>
                  <a:lnTo>
                    <a:pt x="794486" y="925055"/>
                  </a:lnTo>
                  <a:lnTo>
                    <a:pt x="793394" y="924610"/>
                  </a:lnTo>
                  <a:lnTo>
                    <a:pt x="790841" y="924610"/>
                  </a:lnTo>
                  <a:lnTo>
                    <a:pt x="789749" y="925055"/>
                  </a:lnTo>
                  <a:lnTo>
                    <a:pt x="787946" y="926871"/>
                  </a:lnTo>
                  <a:lnTo>
                    <a:pt x="787488" y="927963"/>
                  </a:lnTo>
                  <a:lnTo>
                    <a:pt x="787488" y="930516"/>
                  </a:lnTo>
                  <a:lnTo>
                    <a:pt x="787946" y="931608"/>
                  </a:lnTo>
                  <a:lnTo>
                    <a:pt x="789749" y="933424"/>
                  </a:lnTo>
                  <a:lnTo>
                    <a:pt x="790841" y="933869"/>
                  </a:lnTo>
                  <a:lnTo>
                    <a:pt x="793394" y="933869"/>
                  </a:lnTo>
                  <a:lnTo>
                    <a:pt x="794486" y="933424"/>
                  </a:lnTo>
                  <a:lnTo>
                    <a:pt x="796302" y="931608"/>
                  </a:lnTo>
                  <a:lnTo>
                    <a:pt x="796747" y="930516"/>
                  </a:lnTo>
                  <a:lnTo>
                    <a:pt x="796747" y="927963"/>
                  </a:lnTo>
                  <a:close/>
                </a:path>
                <a:path w="4178934" h="934085">
                  <a:moveTo>
                    <a:pt x="796747" y="465658"/>
                  </a:moveTo>
                  <a:lnTo>
                    <a:pt x="796302" y="464566"/>
                  </a:lnTo>
                  <a:lnTo>
                    <a:pt x="794486" y="462762"/>
                  </a:lnTo>
                  <a:lnTo>
                    <a:pt x="793394" y="462305"/>
                  </a:lnTo>
                  <a:lnTo>
                    <a:pt x="790841" y="462305"/>
                  </a:lnTo>
                  <a:lnTo>
                    <a:pt x="789749" y="462762"/>
                  </a:lnTo>
                  <a:lnTo>
                    <a:pt x="787946" y="464566"/>
                  </a:lnTo>
                  <a:lnTo>
                    <a:pt x="787488" y="465658"/>
                  </a:lnTo>
                  <a:lnTo>
                    <a:pt x="787488" y="468223"/>
                  </a:lnTo>
                  <a:lnTo>
                    <a:pt x="787946" y="469303"/>
                  </a:lnTo>
                  <a:lnTo>
                    <a:pt x="789749" y="471119"/>
                  </a:lnTo>
                  <a:lnTo>
                    <a:pt x="790841" y="471576"/>
                  </a:lnTo>
                  <a:lnTo>
                    <a:pt x="793394" y="471576"/>
                  </a:lnTo>
                  <a:lnTo>
                    <a:pt x="794486" y="471119"/>
                  </a:lnTo>
                  <a:lnTo>
                    <a:pt x="796302" y="469303"/>
                  </a:lnTo>
                  <a:lnTo>
                    <a:pt x="796747" y="468223"/>
                  </a:lnTo>
                  <a:lnTo>
                    <a:pt x="796747" y="465658"/>
                  </a:lnTo>
                  <a:close/>
                </a:path>
                <a:path w="4178934" h="934085">
                  <a:moveTo>
                    <a:pt x="796747" y="3352"/>
                  </a:moveTo>
                  <a:lnTo>
                    <a:pt x="796302" y="2260"/>
                  </a:lnTo>
                  <a:lnTo>
                    <a:pt x="794486" y="457"/>
                  </a:lnTo>
                  <a:lnTo>
                    <a:pt x="793394" y="0"/>
                  </a:lnTo>
                  <a:lnTo>
                    <a:pt x="790841" y="0"/>
                  </a:lnTo>
                  <a:lnTo>
                    <a:pt x="789749" y="457"/>
                  </a:lnTo>
                  <a:lnTo>
                    <a:pt x="787946" y="2260"/>
                  </a:lnTo>
                  <a:lnTo>
                    <a:pt x="787488" y="3352"/>
                  </a:lnTo>
                  <a:lnTo>
                    <a:pt x="787488" y="5918"/>
                  </a:lnTo>
                  <a:lnTo>
                    <a:pt x="787946" y="7010"/>
                  </a:lnTo>
                  <a:lnTo>
                    <a:pt x="789749" y="8813"/>
                  </a:lnTo>
                  <a:lnTo>
                    <a:pt x="790841" y="9271"/>
                  </a:lnTo>
                  <a:lnTo>
                    <a:pt x="793394" y="9271"/>
                  </a:lnTo>
                  <a:lnTo>
                    <a:pt x="794486" y="8813"/>
                  </a:lnTo>
                  <a:lnTo>
                    <a:pt x="796302" y="7010"/>
                  </a:lnTo>
                  <a:lnTo>
                    <a:pt x="796747" y="5918"/>
                  </a:lnTo>
                  <a:lnTo>
                    <a:pt x="796747" y="3352"/>
                  </a:lnTo>
                  <a:close/>
                </a:path>
                <a:path w="4178934" h="934085">
                  <a:moveTo>
                    <a:pt x="843076" y="927963"/>
                  </a:moveTo>
                  <a:lnTo>
                    <a:pt x="842619" y="926871"/>
                  </a:lnTo>
                  <a:lnTo>
                    <a:pt x="840816" y="925055"/>
                  </a:lnTo>
                  <a:lnTo>
                    <a:pt x="839724" y="924610"/>
                  </a:lnTo>
                  <a:lnTo>
                    <a:pt x="837158" y="924610"/>
                  </a:lnTo>
                  <a:lnTo>
                    <a:pt x="836066" y="925055"/>
                  </a:lnTo>
                  <a:lnTo>
                    <a:pt x="834263" y="926871"/>
                  </a:lnTo>
                  <a:lnTo>
                    <a:pt x="833805" y="927963"/>
                  </a:lnTo>
                  <a:lnTo>
                    <a:pt x="833805" y="930516"/>
                  </a:lnTo>
                  <a:lnTo>
                    <a:pt x="834263" y="931608"/>
                  </a:lnTo>
                  <a:lnTo>
                    <a:pt x="836066" y="933424"/>
                  </a:lnTo>
                  <a:lnTo>
                    <a:pt x="837158" y="933869"/>
                  </a:lnTo>
                  <a:lnTo>
                    <a:pt x="839724" y="933869"/>
                  </a:lnTo>
                  <a:lnTo>
                    <a:pt x="840816" y="933424"/>
                  </a:lnTo>
                  <a:lnTo>
                    <a:pt x="842619" y="931608"/>
                  </a:lnTo>
                  <a:lnTo>
                    <a:pt x="843076" y="930516"/>
                  </a:lnTo>
                  <a:lnTo>
                    <a:pt x="843076" y="927963"/>
                  </a:lnTo>
                  <a:close/>
                </a:path>
                <a:path w="4178934" h="934085">
                  <a:moveTo>
                    <a:pt x="843076" y="465658"/>
                  </a:moveTo>
                  <a:lnTo>
                    <a:pt x="842619" y="464566"/>
                  </a:lnTo>
                  <a:lnTo>
                    <a:pt x="840816" y="462762"/>
                  </a:lnTo>
                  <a:lnTo>
                    <a:pt x="839724" y="462305"/>
                  </a:lnTo>
                  <a:lnTo>
                    <a:pt x="837158" y="462305"/>
                  </a:lnTo>
                  <a:lnTo>
                    <a:pt x="836066" y="462762"/>
                  </a:lnTo>
                  <a:lnTo>
                    <a:pt x="834263" y="464566"/>
                  </a:lnTo>
                  <a:lnTo>
                    <a:pt x="833805" y="465658"/>
                  </a:lnTo>
                  <a:lnTo>
                    <a:pt x="833805" y="468223"/>
                  </a:lnTo>
                  <a:lnTo>
                    <a:pt x="834263" y="469303"/>
                  </a:lnTo>
                  <a:lnTo>
                    <a:pt x="836066" y="471119"/>
                  </a:lnTo>
                  <a:lnTo>
                    <a:pt x="837158" y="471576"/>
                  </a:lnTo>
                  <a:lnTo>
                    <a:pt x="839724" y="471576"/>
                  </a:lnTo>
                  <a:lnTo>
                    <a:pt x="840816" y="471119"/>
                  </a:lnTo>
                  <a:lnTo>
                    <a:pt x="842619" y="469303"/>
                  </a:lnTo>
                  <a:lnTo>
                    <a:pt x="843076" y="468223"/>
                  </a:lnTo>
                  <a:lnTo>
                    <a:pt x="843076" y="465658"/>
                  </a:lnTo>
                  <a:close/>
                </a:path>
                <a:path w="4178934" h="934085">
                  <a:moveTo>
                    <a:pt x="843076" y="3352"/>
                  </a:moveTo>
                  <a:lnTo>
                    <a:pt x="842619" y="2260"/>
                  </a:lnTo>
                  <a:lnTo>
                    <a:pt x="840816" y="457"/>
                  </a:lnTo>
                  <a:lnTo>
                    <a:pt x="839724" y="0"/>
                  </a:lnTo>
                  <a:lnTo>
                    <a:pt x="837158" y="0"/>
                  </a:lnTo>
                  <a:lnTo>
                    <a:pt x="836066" y="457"/>
                  </a:lnTo>
                  <a:lnTo>
                    <a:pt x="834263" y="2260"/>
                  </a:lnTo>
                  <a:lnTo>
                    <a:pt x="833805" y="3352"/>
                  </a:lnTo>
                  <a:lnTo>
                    <a:pt x="833805" y="5918"/>
                  </a:lnTo>
                  <a:lnTo>
                    <a:pt x="834263" y="7010"/>
                  </a:lnTo>
                  <a:lnTo>
                    <a:pt x="836066" y="8813"/>
                  </a:lnTo>
                  <a:lnTo>
                    <a:pt x="837158" y="9271"/>
                  </a:lnTo>
                  <a:lnTo>
                    <a:pt x="839724" y="9271"/>
                  </a:lnTo>
                  <a:lnTo>
                    <a:pt x="840816" y="8813"/>
                  </a:lnTo>
                  <a:lnTo>
                    <a:pt x="842619" y="7010"/>
                  </a:lnTo>
                  <a:lnTo>
                    <a:pt x="843076" y="5918"/>
                  </a:lnTo>
                  <a:lnTo>
                    <a:pt x="843076" y="3352"/>
                  </a:lnTo>
                  <a:close/>
                </a:path>
                <a:path w="4178934" h="934085">
                  <a:moveTo>
                    <a:pt x="889393" y="927963"/>
                  </a:moveTo>
                  <a:lnTo>
                    <a:pt x="888949" y="926871"/>
                  </a:lnTo>
                  <a:lnTo>
                    <a:pt x="887133" y="925055"/>
                  </a:lnTo>
                  <a:lnTo>
                    <a:pt x="886040" y="924610"/>
                  </a:lnTo>
                  <a:lnTo>
                    <a:pt x="883488" y="924610"/>
                  </a:lnTo>
                  <a:lnTo>
                    <a:pt x="882396" y="925055"/>
                  </a:lnTo>
                  <a:lnTo>
                    <a:pt x="880579" y="926871"/>
                  </a:lnTo>
                  <a:lnTo>
                    <a:pt x="880135" y="927963"/>
                  </a:lnTo>
                  <a:lnTo>
                    <a:pt x="880135" y="930516"/>
                  </a:lnTo>
                  <a:lnTo>
                    <a:pt x="880579" y="931608"/>
                  </a:lnTo>
                  <a:lnTo>
                    <a:pt x="882396" y="933424"/>
                  </a:lnTo>
                  <a:lnTo>
                    <a:pt x="883488" y="933869"/>
                  </a:lnTo>
                  <a:lnTo>
                    <a:pt x="886040" y="933869"/>
                  </a:lnTo>
                  <a:lnTo>
                    <a:pt x="887133" y="933424"/>
                  </a:lnTo>
                  <a:lnTo>
                    <a:pt x="888949" y="931608"/>
                  </a:lnTo>
                  <a:lnTo>
                    <a:pt x="889393" y="930516"/>
                  </a:lnTo>
                  <a:lnTo>
                    <a:pt x="889393" y="927963"/>
                  </a:lnTo>
                  <a:close/>
                </a:path>
                <a:path w="4178934" h="934085">
                  <a:moveTo>
                    <a:pt x="889393" y="465658"/>
                  </a:moveTo>
                  <a:lnTo>
                    <a:pt x="888949" y="464566"/>
                  </a:lnTo>
                  <a:lnTo>
                    <a:pt x="887133" y="462762"/>
                  </a:lnTo>
                  <a:lnTo>
                    <a:pt x="886040" y="462305"/>
                  </a:lnTo>
                  <a:lnTo>
                    <a:pt x="883488" y="462305"/>
                  </a:lnTo>
                  <a:lnTo>
                    <a:pt x="882396" y="462762"/>
                  </a:lnTo>
                  <a:lnTo>
                    <a:pt x="880579" y="464566"/>
                  </a:lnTo>
                  <a:lnTo>
                    <a:pt x="880135" y="465658"/>
                  </a:lnTo>
                  <a:lnTo>
                    <a:pt x="880135" y="468223"/>
                  </a:lnTo>
                  <a:lnTo>
                    <a:pt x="880579" y="469303"/>
                  </a:lnTo>
                  <a:lnTo>
                    <a:pt x="882396" y="471119"/>
                  </a:lnTo>
                  <a:lnTo>
                    <a:pt x="883488" y="471576"/>
                  </a:lnTo>
                  <a:lnTo>
                    <a:pt x="886040" y="471576"/>
                  </a:lnTo>
                  <a:lnTo>
                    <a:pt x="887133" y="471119"/>
                  </a:lnTo>
                  <a:lnTo>
                    <a:pt x="888949" y="469303"/>
                  </a:lnTo>
                  <a:lnTo>
                    <a:pt x="889393" y="468223"/>
                  </a:lnTo>
                  <a:lnTo>
                    <a:pt x="889393" y="465658"/>
                  </a:lnTo>
                  <a:close/>
                </a:path>
                <a:path w="4178934" h="934085">
                  <a:moveTo>
                    <a:pt x="889393" y="3352"/>
                  </a:moveTo>
                  <a:lnTo>
                    <a:pt x="888949" y="2260"/>
                  </a:lnTo>
                  <a:lnTo>
                    <a:pt x="887133" y="457"/>
                  </a:lnTo>
                  <a:lnTo>
                    <a:pt x="886040" y="0"/>
                  </a:lnTo>
                  <a:lnTo>
                    <a:pt x="883488" y="0"/>
                  </a:lnTo>
                  <a:lnTo>
                    <a:pt x="882396" y="457"/>
                  </a:lnTo>
                  <a:lnTo>
                    <a:pt x="880579" y="2260"/>
                  </a:lnTo>
                  <a:lnTo>
                    <a:pt x="880135" y="3352"/>
                  </a:lnTo>
                  <a:lnTo>
                    <a:pt x="880135" y="5918"/>
                  </a:lnTo>
                  <a:lnTo>
                    <a:pt x="880579" y="7010"/>
                  </a:lnTo>
                  <a:lnTo>
                    <a:pt x="882396" y="8813"/>
                  </a:lnTo>
                  <a:lnTo>
                    <a:pt x="883488" y="9271"/>
                  </a:lnTo>
                  <a:lnTo>
                    <a:pt x="886040" y="9271"/>
                  </a:lnTo>
                  <a:lnTo>
                    <a:pt x="887133" y="8813"/>
                  </a:lnTo>
                  <a:lnTo>
                    <a:pt x="888949" y="7010"/>
                  </a:lnTo>
                  <a:lnTo>
                    <a:pt x="889393" y="5918"/>
                  </a:lnTo>
                  <a:lnTo>
                    <a:pt x="889393" y="3352"/>
                  </a:lnTo>
                  <a:close/>
                </a:path>
                <a:path w="4178934" h="934085">
                  <a:moveTo>
                    <a:pt x="935723" y="927963"/>
                  </a:moveTo>
                  <a:lnTo>
                    <a:pt x="935266" y="926871"/>
                  </a:lnTo>
                  <a:lnTo>
                    <a:pt x="933462" y="925055"/>
                  </a:lnTo>
                  <a:lnTo>
                    <a:pt x="932370" y="924610"/>
                  </a:lnTo>
                  <a:lnTo>
                    <a:pt x="929805" y="924610"/>
                  </a:lnTo>
                  <a:lnTo>
                    <a:pt x="928712" y="925055"/>
                  </a:lnTo>
                  <a:lnTo>
                    <a:pt x="926909" y="926871"/>
                  </a:lnTo>
                  <a:lnTo>
                    <a:pt x="926452" y="927963"/>
                  </a:lnTo>
                  <a:lnTo>
                    <a:pt x="926452" y="930516"/>
                  </a:lnTo>
                  <a:lnTo>
                    <a:pt x="926909" y="931608"/>
                  </a:lnTo>
                  <a:lnTo>
                    <a:pt x="928712" y="933424"/>
                  </a:lnTo>
                  <a:lnTo>
                    <a:pt x="929805" y="933869"/>
                  </a:lnTo>
                  <a:lnTo>
                    <a:pt x="932370" y="933869"/>
                  </a:lnTo>
                  <a:lnTo>
                    <a:pt x="933462" y="933424"/>
                  </a:lnTo>
                  <a:lnTo>
                    <a:pt x="935266" y="931608"/>
                  </a:lnTo>
                  <a:lnTo>
                    <a:pt x="935723" y="930516"/>
                  </a:lnTo>
                  <a:lnTo>
                    <a:pt x="935723" y="927963"/>
                  </a:lnTo>
                  <a:close/>
                </a:path>
                <a:path w="4178934" h="934085">
                  <a:moveTo>
                    <a:pt x="935723" y="465658"/>
                  </a:moveTo>
                  <a:lnTo>
                    <a:pt x="935266" y="464566"/>
                  </a:lnTo>
                  <a:lnTo>
                    <a:pt x="933462" y="462762"/>
                  </a:lnTo>
                  <a:lnTo>
                    <a:pt x="932370" y="462305"/>
                  </a:lnTo>
                  <a:lnTo>
                    <a:pt x="929805" y="462305"/>
                  </a:lnTo>
                  <a:lnTo>
                    <a:pt x="928712" y="462762"/>
                  </a:lnTo>
                  <a:lnTo>
                    <a:pt x="926909" y="464566"/>
                  </a:lnTo>
                  <a:lnTo>
                    <a:pt x="926452" y="465658"/>
                  </a:lnTo>
                  <a:lnTo>
                    <a:pt x="926452" y="468223"/>
                  </a:lnTo>
                  <a:lnTo>
                    <a:pt x="926909" y="469303"/>
                  </a:lnTo>
                  <a:lnTo>
                    <a:pt x="928712" y="471119"/>
                  </a:lnTo>
                  <a:lnTo>
                    <a:pt x="929805" y="471576"/>
                  </a:lnTo>
                  <a:lnTo>
                    <a:pt x="932370" y="471576"/>
                  </a:lnTo>
                  <a:lnTo>
                    <a:pt x="933462" y="471119"/>
                  </a:lnTo>
                  <a:lnTo>
                    <a:pt x="935266" y="469303"/>
                  </a:lnTo>
                  <a:lnTo>
                    <a:pt x="935723" y="468223"/>
                  </a:lnTo>
                  <a:lnTo>
                    <a:pt x="935723" y="465658"/>
                  </a:lnTo>
                  <a:close/>
                </a:path>
                <a:path w="4178934" h="934085">
                  <a:moveTo>
                    <a:pt x="935723" y="3352"/>
                  </a:moveTo>
                  <a:lnTo>
                    <a:pt x="935266" y="2260"/>
                  </a:lnTo>
                  <a:lnTo>
                    <a:pt x="933462" y="457"/>
                  </a:lnTo>
                  <a:lnTo>
                    <a:pt x="932370" y="0"/>
                  </a:lnTo>
                  <a:lnTo>
                    <a:pt x="929805" y="0"/>
                  </a:lnTo>
                  <a:lnTo>
                    <a:pt x="928712" y="457"/>
                  </a:lnTo>
                  <a:lnTo>
                    <a:pt x="926909" y="2260"/>
                  </a:lnTo>
                  <a:lnTo>
                    <a:pt x="926452" y="3352"/>
                  </a:lnTo>
                  <a:lnTo>
                    <a:pt x="926452" y="5918"/>
                  </a:lnTo>
                  <a:lnTo>
                    <a:pt x="926909" y="7010"/>
                  </a:lnTo>
                  <a:lnTo>
                    <a:pt x="928712" y="8813"/>
                  </a:lnTo>
                  <a:lnTo>
                    <a:pt x="929805" y="9271"/>
                  </a:lnTo>
                  <a:lnTo>
                    <a:pt x="932370" y="9271"/>
                  </a:lnTo>
                  <a:lnTo>
                    <a:pt x="933462" y="8813"/>
                  </a:lnTo>
                  <a:lnTo>
                    <a:pt x="935266" y="7010"/>
                  </a:lnTo>
                  <a:lnTo>
                    <a:pt x="935723" y="5918"/>
                  </a:lnTo>
                  <a:lnTo>
                    <a:pt x="935723" y="3352"/>
                  </a:lnTo>
                  <a:close/>
                </a:path>
                <a:path w="4178934" h="934085">
                  <a:moveTo>
                    <a:pt x="982040" y="927963"/>
                  </a:moveTo>
                  <a:lnTo>
                    <a:pt x="981595" y="926871"/>
                  </a:lnTo>
                  <a:lnTo>
                    <a:pt x="979779" y="925055"/>
                  </a:lnTo>
                  <a:lnTo>
                    <a:pt x="978687" y="924610"/>
                  </a:lnTo>
                  <a:lnTo>
                    <a:pt x="976134" y="924610"/>
                  </a:lnTo>
                  <a:lnTo>
                    <a:pt x="975042" y="925055"/>
                  </a:lnTo>
                  <a:lnTo>
                    <a:pt x="973226" y="926871"/>
                  </a:lnTo>
                  <a:lnTo>
                    <a:pt x="972781" y="927963"/>
                  </a:lnTo>
                  <a:lnTo>
                    <a:pt x="972781" y="930516"/>
                  </a:lnTo>
                  <a:lnTo>
                    <a:pt x="973226" y="931608"/>
                  </a:lnTo>
                  <a:lnTo>
                    <a:pt x="975042" y="933424"/>
                  </a:lnTo>
                  <a:lnTo>
                    <a:pt x="976134" y="933869"/>
                  </a:lnTo>
                  <a:lnTo>
                    <a:pt x="978687" y="933869"/>
                  </a:lnTo>
                  <a:lnTo>
                    <a:pt x="979779" y="933424"/>
                  </a:lnTo>
                  <a:lnTo>
                    <a:pt x="981595" y="931608"/>
                  </a:lnTo>
                  <a:lnTo>
                    <a:pt x="982040" y="930516"/>
                  </a:lnTo>
                  <a:lnTo>
                    <a:pt x="982040" y="927963"/>
                  </a:lnTo>
                  <a:close/>
                </a:path>
                <a:path w="4178934" h="934085">
                  <a:moveTo>
                    <a:pt x="982040" y="465658"/>
                  </a:moveTo>
                  <a:lnTo>
                    <a:pt x="981595" y="464566"/>
                  </a:lnTo>
                  <a:lnTo>
                    <a:pt x="979779" y="462762"/>
                  </a:lnTo>
                  <a:lnTo>
                    <a:pt x="978687" y="462305"/>
                  </a:lnTo>
                  <a:lnTo>
                    <a:pt x="976134" y="462305"/>
                  </a:lnTo>
                  <a:lnTo>
                    <a:pt x="975042" y="462762"/>
                  </a:lnTo>
                  <a:lnTo>
                    <a:pt x="973226" y="464566"/>
                  </a:lnTo>
                  <a:lnTo>
                    <a:pt x="972781" y="465658"/>
                  </a:lnTo>
                  <a:lnTo>
                    <a:pt x="972781" y="468223"/>
                  </a:lnTo>
                  <a:lnTo>
                    <a:pt x="973226" y="469303"/>
                  </a:lnTo>
                  <a:lnTo>
                    <a:pt x="975042" y="471119"/>
                  </a:lnTo>
                  <a:lnTo>
                    <a:pt x="976134" y="471576"/>
                  </a:lnTo>
                  <a:lnTo>
                    <a:pt x="978687" y="471576"/>
                  </a:lnTo>
                  <a:lnTo>
                    <a:pt x="979779" y="471119"/>
                  </a:lnTo>
                  <a:lnTo>
                    <a:pt x="981595" y="469303"/>
                  </a:lnTo>
                  <a:lnTo>
                    <a:pt x="982040" y="468223"/>
                  </a:lnTo>
                  <a:lnTo>
                    <a:pt x="982040" y="465658"/>
                  </a:lnTo>
                  <a:close/>
                </a:path>
                <a:path w="4178934" h="934085">
                  <a:moveTo>
                    <a:pt x="982040" y="3352"/>
                  </a:moveTo>
                  <a:lnTo>
                    <a:pt x="981595" y="2260"/>
                  </a:lnTo>
                  <a:lnTo>
                    <a:pt x="979779" y="457"/>
                  </a:lnTo>
                  <a:lnTo>
                    <a:pt x="978687" y="0"/>
                  </a:lnTo>
                  <a:lnTo>
                    <a:pt x="976134" y="0"/>
                  </a:lnTo>
                  <a:lnTo>
                    <a:pt x="975042" y="457"/>
                  </a:lnTo>
                  <a:lnTo>
                    <a:pt x="973226" y="2260"/>
                  </a:lnTo>
                  <a:lnTo>
                    <a:pt x="972781" y="3352"/>
                  </a:lnTo>
                  <a:lnTo>
                    <a:pt x="972781" y="5918"/>
                  </a:lnTo>
                  <a:lnTo>
                    <a:pt x="973226" y="7010"/>
                  </a:lnTo>
                  <a:lnTo>
                    <a:pt x="975042" y="8813"/>
                  </a:lnTo>
                  <a:lnTo>
                    <a:pt x="976134" y="9271"/>
                  </a:lnTo>
                  <a:lnTo>
                    <a:pt x="978687" y="9271"/>
                  </a:lnTo>
                  <a:lnTo>
                    <a:pt x="979779" y="8813"/>
                  </a:lnTo>
                  <a:lnTo>
                    <a:pt x="981595" y="7010"/>
                  </a:lnTo>
                  <a:lnTo>
                    <a:pt x="982040" y="5918"/>
                  </a:lnTo>
                  <a:lnTo>
                    <a:pt x="982040" y="3352"/>
                  </a:lnTo>
                  <a:close/>
                </a:path>
                <a:path w="4178934" h="934085">
                  <a:moveTo>
                    <a:pt x="1028369" y="927963"/>
                  </a:moveTo>
                  <a:lnTo>
                    <a:pt x="1027912" y="926871"/>
                  </a:lnTo>
                  <a:lnTo>
                    <a:pt x="1026109" y="925055"/>
                  </a:lnTo>
                  <a:lnTo>
                    <a:pt x="1025017" y="924610"/>
                  </a:lnTo>
                  <a:lnTo>
                    <a:pt x="1022451" y="924610"/>
                  </a:lnTo>
                  <a:lnTo>
                    <a:pt x="1021359" y="925055"/>
                  </a:lnTo>
                  <a:lnTo>
                    <a:pt x="1019556" y="926871"/>
                  </a:lnTo>
                  <a:lnTo>
                    <a:pt x="1019098" y="927963"/>
                  </a:lnTo>
                  <a:lnTo>
                    <a:pt x="1019098" y="930516"/>
                  </a:lnTo>
                  <a:lnTo>
                    <a:pt x="1019556" y="931608"/>
                  </a:lnTo>
                  <a:lnTo>
                    <a:pt x="1021359" y="933424"/>
                  </a:lnTo>
                  <a:lnTo>
                    <a:pt x="1022451" y="933869"/>
                  </a:lnTo>
                  <a:lnTo>
                    <a:pt x="1025017" y="933869"/>
                  </a:lnTo>
                  <a:lnTo>
                    <a:pt x="1026109" y="933424"/>
                  </a:lnTo>
                  <a:lnTo>
                    <a:pt x="1027912" y="931608"/>
                  </a:lnTo>
                  <a:lnTo>
                    <a:pt x="1028369" y="930516"/>
                  </a:lnTo>
                  <a:lnTo>
                    <a:pt x="1028369" y="927963"/>
                  </a:lnTo>
                  <a:close/>
                </a:path>
                <a:path w="4178934" h="934085">
                  <a:moveTo>
                    <a:pt x="1028369" y="465658"/>
                  </a:moveTo>
                  <a:lnTo>
                    <a:pt x="1027912" y="464566"/>
                  </a:lnTo>
                  <a:lnTo>
                    <a:pt x="1026109" y="462762"/>
                  </a:lnTo>
                  <a:lnTo>
                    <a:pt x="1025017" y="462305"/>
                  </a:lnTo>
                  <a:lnTo>
                    <a:pt x="1022451" y="462305"/>
                  </a:lnTo>
                  <a:lnTo>
                    <a:pt x="1021359" y="462762"/>
                  </a:lnTo>
                  <a:lnTo>
                    <a:pt x="1019556" y="464566"/>
                  </a:lnTo>
                  <a:lnTo>
                    <a:pt x="1019098" y="465658"/>
                  </a:lnTo>
                  <a:lnTo>
                    <a:pt x="1019098" y="468223"/>
                  </a:lnTo>
                  <a:lnTo>
                    <a:pt x="1019556" y="469303"/>
                  </a:lnTo>
                  <a:lnTo>
                    <a:pt x="1021359" y="471119"/>
                  </a:lnTo>
                  <a:lnTo>
                    <a:pt x="1022451" y="471576"/>
                  </a:lnTo>
                  <a:lnTo>
                    <a:pt x="1025017" y="471576"/>
                  </a:lnTo>
                  <a:lnTo>
                    <a:pt x="1026109" y="471119"/>
                  </a:lnTo>
                  <a:lnTo>
                    <a:pt x="1027912" y="469303"/>
                  </a:lnTo>
                  <a:lnTo>
                    <a:pt x="1028369" y="468223"/>
                  </a:lnTo>
                  <a:lnTo>
                    <a:pt x="1028369" y="465658"/>
                  </a:lnTo>
                  <a:close/>
                </a:path>
                <a:path w="4178934" h="934085">
                  <a:moveTo>
                    <a:pt x="1028369" y="3352"/>
                  </a:moveTo>
                  <a:lnTo>
                    <a:pt x="1027912" y="2260"/>
                  </a:lnTo>
                  <a:lnTo>
                    <a:pt x="1026109" y="457"/>
                  </a:lnTo>
                  <a:lnTo>
                    <a:pt x="1025017" y="0"/>
                  </a:lnTo>
                  <a:lnTo>
                    <a:pt x="1022451" y="0"/>
                  </a:lnTo>
                  <a:lnTo>
                    <a:pt x="1021359" y="457"/>
                  </a:lnTo>
                  <a:lnTo>
                    <a:pt x="1019556" y="2260"/>
                  </a:lnTo>
                  <a:lnTo>
                    <a:pt x="1019098" y="3352"/>
                  </a:lnTo>
                  <a:lnTo>
                    <a:pt x="1019098" y="5918"/>
                  </a:lnTo>
                  <a:lnTo>
                    <a:pt x="1019556" y="7010"/>
                  </a:lnTo>
                  <a:lnTo>
                    <a:pt x="1021359" y="8813"/>
                  </a:lnTo>
                  <a:lnTo>
                    <a:pt x="1022451" y="9271"/>
                  </a:lnTo>
                  <a:lnTo>
                    <a:pt x="1025017" y="9271"/>
                  </a:lnTo>
                  <a:lnTo>
                    <a:pt x="1026109" y="8813"/>
                  </a:lnTo>
                  <a:lnTo>
                    <a:pt x="1027912" y="7010"/>
                  </a:lnTo>
                  <a:lnTo>
                    <a:pt x="1028369" y="5918"/>
                  </a:lnTo>
                  <a:lnTo>
                    <a:pt x="1028369" y="3352"/>
                  </a:lnTo>
                  <a:close/>
                </a:path>
                <a:path w="4178934" h="934085">
                  <a:moveTo>
                    <a:pt x="1074686" y="927963"/>
                  </a:moveTo>
                  <a:lnTo>
                    <a:pt x="1074242" y="926871"/>
                  </a:lnTo>
                  <a:lnTo>
                    <a:pt x="1072426" y="925055"/>
                  </a:lnTo>
                  <a:lnTo>
                    <a:pt x="1071333" y="924610"/>
                  </a:lnTo>
                  <a:lnTo>
                    <a:pt x="1068781" y="924610"/>
                  </a:lnTo>
                  <a:lnTo>
                    <a:pt x="1067689" y="925055"/>
                  </a:lnTo>
                  <a:lnTo>
                    <a:pt x="1065872" y="926871"/>
                  </a:lnTo>
                  <a:lnTo>
                    <a:pt x="1065428" y="927963"/>
                  </a:lnTo>
                  <a:lnTo>
                    <a:pt x="1065428" y="930516"/>
                  </a:lnTo>
                  <a:lnTo>
                    <a:pt x="1065872" y="931608"/>
                  </a:lnTo>
                  <a:lnTo>
                    <a:pt x="1067689" y="933424"/>
                  </a:lnTo>
                  <a:lnTo>
                    <a:pt x="1068781" y="933869"/>
                  </a:lnTo>
                  <a:lnTo>
                    <a:pt x="1071333" y="933869"/>
                  </a:lnTo>
                  <a:lnTo>
                    <a:pt x="1072426" y="933424"/>
                  </a:lnTo>
                  <a:lnTo>
                    <a:pt x="1074242" y="931608"/>
                  </a:lnTo>
                  <a:lnTo>
                    <a:pt x="1074686" y="930516"/>
                  </a:lnTo>
                  <a:lnTo>
                    <a:pt x="1074686" y="927963"/>
                  </a:lnTo>
                  <a:close/>
                </a:path>
                <a:path w="4178934" h="934085">
                  <a:moveTo>
                    <a:pt x="1074686" y="465658"/>
                  </a:moveTo>
                  <a:lnTo>
                    <a:pt x="1074242" y="464566"/>
                  </a:lnTo>
                  <a:lnTo>
                    <a:pt x="1072426" y="462762"/>
                  </a:lnTo>
                  <a:lnTo>
                    <a:pt x="1071333" y="462305"/>
                  </a:lnTo>
                  <a:lnTo>
                    <a:pt x="1068781" y="462305"/>
                  </a:lnTo>
                  <a:lnTo>
                    <a:pt x="1067689" y="462762"/>
                  </a:lnTo>
                  <a:lnTo>
                    <a:pt x="1065872" y="464566"/>
                  </a:lnTo>
                  <a:lnTo>
                    <a:pt x="1065428" y="465658"/>
                  </a:lnTo>
                  <a:lnTo>
                    <a:pt x="1065428" y="468223"/>
                  </a:lnTo>
                  <a:lnTo>
                    <a:pt x="1065872" y="469303"/>
                  </a:lnTo>
                  <a:lnTo>
                    <a:pt x="1067689" y="471119"/>
                  </a:lnTo>
                  <a:lnTo>
                    <a:pt x="1068781" y="471576"/>
                  </a:lnTo>
                  <a:lnTo>
                    <a:pt x="1071333" y="471576"/>
                  </a:lnTo>
                  <a:lnTo>
                    <a:pt x="1072426" y="471119"/>
                  </a:lnTo>
                  <a:lnTo>
                    <a:pt x="1074242" y="469303"/>
                  </a:lnTo>
                  <a:lnTo>
                    <a:pt x="1074686" y="468223"/>
                  </a:lnTo>
                  <a:lnTo>
                    <a:pt x="1074686" y="465658"/>
                  </a:lnTo>
                  <a:close/>
                </a:path>
                <a:path w="4178934" h="934085">
                  <a:moveTo>
                    <a:pt x="1074686" y="3352"/>
                  </a:moveTo>
                  <a:lnTo>
                    <a:pt x="1074242" y="2260"/>
                  </a:lnTo>
                  <a:lnTo>
                    <a:pt x="1072426" y="457"/>
                  </a:lnTo>
                  <a:lnTo>
                    <a:pt x="1071333" y="0"/>
                  </a:lnTo>
                  <a:lnTo>
                    <a:pt x="1068781" y="0"/>
                  </a:lnTo>
                  <a:lnTo>
                    <a:pt x="1067689" y="457"/>
                  </a:lnTo>
                  <a:lnTo>
                    <a:pt x="1065872" y="2260"/>
                  </a:lnTo>
                  <a:lnTo>
                    <a:pt x="1065428" y="3352"/>
                  </a:lnTo>
                  <a:lnTo>
                    <a:pt x="1065428" y="5918"/>
                  </a:lnTo>
                  <a:lnTo>
                    <a:pt x="1065872" y="7010"/>
                  </a:lnTo>
                  <a:lnTo>
                    <a:pt x="1067689" y="8813"/>
                  </a:lnTo>
                  <a:lnTo>
                    <a:pt x="1068781" y="9271"/>
                  </a:lnTo>
                  <a:lnTo>
                    <a:pt x="1071333" y="9271"/>
                  </a:lnTo>
                  <a:lnTo>
                    <a:pt x="1072426" y="8813"/>
                  </a:lnTo>
                  <a:lnTo>
                    <a:pt x="1074242" y="7010"/>
                  </a:lnTo>
                  <a:lnTo>
                    <a:pt x="1074686" y="5918"/>
                  </a:lnTo>
                  <a:lnTo>
                    <a:pt x="1074686" y="3352"/>
                  </a:lnTo>
                  <a:close/>
                </a:path>
                <a:path w="4178934" h="934085">
                  <a:moveTo>
                    <a:pt x="1121016" y="927963"/>
                  </a:moveTo>
                  <a:lnTo>
                    <a:pt x="1120559" y="926871"/>
                  </a:lnTo>
                  <a:lnTo>
                    <a:pt x="1118755" y="925055"/>
                  </a:lnTo>
                  <a:lnTo>
                    <a:pt x="1117663" y="924610"/>
                  </a:lnTo>
                  <a:lnTo>
                    <a:pt x="1115098" y="924610"/>
                  </a:lnTo>
                  <a:lnTo>
                    <a:pt x="1114005" y="925055"/>
                  </a:lnTo>
                  <a:lnTo>
                    <a:pt x="1112202" y="926871"/>
                  </a:lnTo>
                  <a:lnTo>
                    <a:pt x="1111745" y="927963"/>
                  </a:lnTo>
                  <a:lnTo>
                    <a:pt x="1111745" y="930516"/>
                  </a:lnTo>
                  <a:lnTo>
                    <a:pt x="1112202" y="931608"/>
                  </a:lnTo>
                  <a:lnTo>
                    <a:pt x="1114005" y="933424"/>
                  </a:lnTo>
                  <a:lnTo>
                    <a:pt x="1115098" y="933869"/>
                  </a:lnTo>
                  <a:lnTo>
                    <a:pt x="1117663" y="933869"/>
                  </a:lnTo>
                  <a:lnTo>
                    <a:pt x="1118755" y="933424"/>
                  </a:lnTo>
                  <a:lnTo>
                    <a:pt x="1120559" y="931608"/>
                  </a:lnTo>
                  <a:lnTo>
                    <a:pt x="1121016" y="930516"/>
                  </a:lnTo>
                  <a:lnTo>
                    <a:pt x="1121016" y="927963"/>
                  </a:lnTo>
                  <a:close/>
                </a:path>
                <a:path w="4178934" h="934085">
                  <a:moveTo>
                    <a:pt x="1121016" y="465658"/>
                  </a:moveTo>
                  <a:lnTo>
                    <a:pt x="1120559" y="464566"/>
                  </a:lnTo>
                  <a:lnTo>
                    <a:pt x="1118755" y="462762"/>
                  </a:lnTo>
                  <a:lnTo>
                    <a:pt x="1117663" y="462305"/>
                  </a:lnTo>
                  <a:lnTo>
                    <a:pt x="1115098" y="462305"/>
                  </a:lnTo>
                  <a:lnTo>
                    <a:pt x="1114005" y="462762"/>
                  </a:lnTo>
                  <a:lnTo>
                    <a:pt x="1112202" y="464566"/>
                  </a:lnTo>
                  <a:lnTo>
                    <a:pt x="1111745" y="465658"/>
                  </a:lnTo>
                  <a:lnTo>
                    <a:pt x="1111745" y="468223"/>
                  </a:lnTo>
                  <a:lnTo>
                    <a:pt x="1112202" y="469303"/>
                  </a:lnTo>
                  <a:lnTo>
                    <a:pt x="1114005" y="471119"/>
                  </a:lnTo>
                  <a:lnTo>
                    <a:pt x="1115098" y="471576"/>
                  </a:lnTo>
                  <a:lnTo>
                    <a:pt x="1117663" y="471576"/>
                  </a:lnTo>
                  <a:lnTo>
                    <a:pt x="1118755" y="471119"/>
                  </a:lnTo>
                  <a:lnTo>
                    <a:pt x="1120559" y="469303"/>
                  </a:lnTo>
                  <a:lnTo>
                    <a:pt x="1121016" y="468223"/>
                  </a:lnTo>
                  <a:lnTo>
                    <a:pt x="1121016" y="465658"/>
                  </a:lnTo>
                  <a:close/>
                </a:path>
                <a:path w="4178934" h="934085">
                  <a:moveTo>
                    <a:pt x="1121016" y="3352"/>
                  </a:moveTo>
                  <a:lnTo>
                    <a:pt x="1120559" y="2260"/>
                  </a:lnTo>
                  <a:lnTo>
                    <a:pt x="1118755" y="457"/>
                  </a:lnTo>
                  <a:lnTo>
                    <a:pt x="1117663" y="0"/>
                  </a:lnTo>
                  <a:lnTo>
                    <a:pt x="1115098" y="0"/>
                  </a:lnTo>
                  <a:lnTo>
                    <a:pt x="1114005" y="457"/>
                  </a:lnTo>
                  <a:lnTo>
                    <a:pt x="1112202" y="2260"/>
                  </a:lnTo>
                  <a:lnTo>
                    <a:pt x="1111745" y="3352"/>
                  </a:lnTo>
                  <a:lnTo>
                    <a:pt x="1111745" y="5918"/>
                  </a:lnTo>
                  <a:lnTo>
                    <a:pt x="1112202" y="7010"/>
                  </a:lnTo>
                  <a:lnTo>
                    <a:pt x="1114005" y="8813"/>
                  </a:lnTo>
                  <a:lnTo>
                    <a:pt x="1115098" y="9271"/>
                  </a:lnTo>
                  <a:lnTo>
                    <a:pt x="1117663" y="9271"/>
                  </a:lnTo>
                  <a:lnTo>
                    <a:pt x="1118755" y="8813"/>
                  </a:lnTo>
                  <a:lnTo>
                    <a:pt x="1120559" y="7010"/>
                  </a:lnTo>
                  <a:lnTo>
                    <a:pt x="1121016" y="5918"/>
                  </a:lnTo>
                  <a:lnTo>
                    <a:pt x="1121016" y="3352"/>
                  </a:lnTo>
                  <a:close/>
                </a:path>
                <a:path w="4178934" h="934085">
                  <a:moveTo>
                    <a:pt x="1167333" y="927963"/>
                  </a:moveTo>
                  <a:lnTo>
                    <a:pt x="1166876" y="926871"/>
                  </a:lnTo>
                  <a:lnTo>
                    <a:pt x="1165072" y="925055"/>
                  </a:lnTo>
                  <a:lnTo>
                    <a:pt x="1163980" y="924610"/>
                  </a:lnTo>
                  <a:lnTo>
                    <a:pt x="1161427" y="924610"/>
                  </a:lnTo>
                  <a:lnTo>
                    <a:pt x="1160335" y="925055"/>
                  </a:lnTo>
                  <a:lnTo>
                    <a:pt x="1158519" y="926871"/>
                  </a:lnTo>
                  <a:lnTo>
                    <a:pt x="1158074" y="927963"/>
                  </a:lnTo>
                  <a:lnTo>
                    <a:pt x="1158074" y="930516"/>
                  </a:lnTo>
                  <a:lnTo>
                    <a:pt x="1158519" y="931608"/>
                  </a:lnTo>
                  <a:lnTo>
                    <a:pt x="1160335" y="933424"/>
                  </a:lnTo>
                  <a:lnTo>
                    <a:pt x="1161427" y="933869"/>
                  </a:lnTo>
                  <a:lnTo>
                    <a:pt x="1163980" y="933869"/>
                  </a:lnTo>
                  <a:lnTo>
                    <a:pt x="1165072" y="933424"/>
                  </a:lnTo>
                  <a:lnTo>
                    <a:pt x="1166876" y="931608"/>
                  </a:lnTo>
                  <a:lnTo>
                    <a:pt x="1167333" y="930516"/>
                  </a:lnTo>
                  <a:lnTo>
                    <a:pt x="1167333" y="927963"/>
                  </a:lnTo>
                  <a:close/>
                </a:path>
                <a:path w="4178934" h="934085">
                  <a:moveTo>
                    <a:pt x="1167333" y="465658"/>
                  </a:moveTo>
                  <a:lnTo>
                    <a:pt x="1166876" y="464566"/>
                  </a:lnTo>
                  <a:lnTo>
                    <a:pt x="1165072" y="462762"/>
                  </a:lnTo>
                  <a:lnTo>
                    <a:pt x="1163980" y="462305"/>
                  </a:lnTo>
                  <a:lnTo>
                    <a:pt x="1161427" y="462305"/>
                  </a:lnTo>
                  <a:lnTo>
                    <a:pt x="1160335" y="462762"/>
                  </a:lnTo>
                  <a:lnTo>
                    <a:pt x="1158519" y="464566"/>
                  </a:lnTo>
                  <a:lnTo>
                    <a:pt x="1158074" y="465658"/>
                  </a:lnTo>
                  <a:lnTo>
                    <a:pt x="1158074" y="468223"/>
                  </a:lnTo>
                  <a:lnTo>
                    <a:pt x="1158519" y="469303"/>
                  </a:lnTo>
                  <a:lnTo>
                    <a:pt x="1160335" y="471119"/>
                  </a:lnTo>
                  <a:lnTo>
                    <a:pt x="1161427" y="471576"/>
                  </a:lnTo>
                  <a:lnTo>
                    <a:pt x="1163980" y="471576"/>
                  </a:lnTo>
                  <a:lnTo>
                    <a:pt x="1165072" y="471119"/>
                  </a:lnTo>
                  <a:lnTo>
                    <a:pt x="1166876" y="469303"/>
                  </a:lnTo>
                  <a:lnTo>
                    <a:pt x="1167333" y="468223"/>
                  </a:lnTo>
                  <a:lnTo>
                    <a:pt x="1167333" y="465658"/>
                  </a:lnTo>
                  <a:close/>
                </a:path>
                <a:path w="4178934" h="934085">
                  <a:moveTo>
                    <a:pt x="1167333" y="3352"/>
                  </a:moveTo>
                  <a:lnTo>
                    <a:pt x="1166876" y="2260"/>
                  </a:lnTo>
                  <a:lnTo>
                    <a:pt x="1165072" y="457"/>
                  </a:lnTo>
                  <a:lnTo>
                    <a:pt x="1163980" y="0"/>
                  </a:lnTo>
                  <a:lnTo>
                    <a:pt x="1161427" y="0"/>
                  </a:lnTo>
                  <a:lnTo>
                    <a:pt x="1160335" y="457"/>
                  </a:lnTo>
                  <a:lnTo>
                    <a:pt x="1158519" y="2260"/>
                  </a:lnTo>
                  <a:lnTo>
                    <a:pt x="1158074" y="3352"/>
                  </a:lnTo>
                  <a:lnTo>
                    <a:pt x="1158074" y="5918"/>
                  </a:lnTo>
                  <a:lnTo>
                    <a:pt x="1158519" y="7010"/>
                  </a:lnTo>
                  <a:lnTo>
                    <a:pt x="1160335" y="8813"/>
                  </a:lnTo>
                  <a:lnTo>
                    <a:pt x="1161427" y="9271"/>
                  </a:lnTo>
                  <a:lnTo>
                    <a:pt x="1163980" y="9271"/>
                  </a:lnTo>
                  <a:lnTo>
                    <a:pt x="1165072" y="8813"/>
                  </a:lnTo>
                  <a:lnTo>
                    <a:pt x="1166876" y="7010"/>
                  </a:lnTo>
                  <a:lnTo>
                    <a:pt x="1167333" y="5918"/>
                  </a:lnTo>
                  <a:lnTo>
                    <a:pt x="1167333" y="3352"/>
                  </a:lnTo>
                  <a:close/>
                </a:path>
                <a:path w="4178934" h="934085">
                  <a:moveTo>
                    <a:pt x="1213662" y="927963"/>
                  </a:moveTo>
                  <a:lnTo>
                    <a:pt x="1213205" y="926871"/>
                  </a:lnTo>
                  <a:lnTo>
                    <a:pt x="1211389" y="925055"/>
                  </a:lnTo>
                  <a:lnTo>
                    <a:pt x="1210310" y="924610"/>
                  </a:lnTo>
                  <a:lnTo>
                    <a:pt x="1207744" y="924610"/>
                  </a:lnTo>
                  <a:lnTo>
                    <a:pt x="1206652" y="925055"/>
                  </a:lnTo>
                  <a:lnTo>
                    <a:pt x="1204849" y="926871"/>
                  </a:lnTo>
                  <a:lnTo>
                    <a:pt x="1204391" y="927963"/>
                  </a:lnTo>
                  <a:lnTo>
                    <a:pt x="1204391" y="930516"/>
                  </a:lnTo>
                  <a:lnTo>
                    <a:pt x="1204849" y="931608"/>
                  </a:lnTo>
                  <a:lnTo>
                    <a:pt x="1206652" y="933424"/>
                  </a:lnTo>
                  <a:lnTo>
                    <a:pt x="1207744" y="933869"/>
                  </a:lnTo>
                  <a:lnTo>
                    <a:pt x="1210310" y="933869"/>
                  </a:lnTo>
                  <a:lnTo>
                    <a:pt x="1211389" y="933424"/>
                  </a:lnTo>
                  <a:lnTo>
                    <a:pt x="1213205" y="931608"/>
                  </a:lnTo>
                  <a:lnTo>
                    <a:pt x="1213662" y="930516"/>
                  </a:lnTo>
                  <a:lnTo>
                    <a:pt x="1213662" y="927963"/>
                  </a:lnTo>
                  <a:close/>
                </a:path>
                <a:path w="4178934" h="934085">
                  <a:moveTo>
                    <a:pt x="1213662" y="465658"/>
                  </a:moveTo>
                  <a:lnTo>
                    <a:pt x="1213205" y="464566"/>
                  </a:lnTo>
                  <a:lnTo>
                    <a:pt x="1211389" y="462762"/>
                  </a:lnTo>
                  <a:lnTo>
                    <a:pt x="1210310" y="462305"/>
                  </a:lnTo>
                  <a:lnTo>
                    <a:pt x="1207744" y="462305"/>
                  </a:lnTo>
                  <a:lnTo>
                    <a:pt x="1206652" y="462762"/>
                  </a:lnTo>
                  <a:lnTo>
                    <a:pt x="1204849" y="464566"/>
                  </a:lnTo>
                  <a:lnTo>
                    <a:pt x="1204391" y="465658"/>
                  </a:lnTo>
                  <a:lnTo>
                    <a:pt x="1204391" y="468223"/>
                  </a:lnTo>
                  <a:lnTo>
                    <a:pt x="1204849" y="469303"/>
                  </a:lnTo>
                  <a:lnTo>
                    <a:pt x="1206652" y="471119"/>
                  </a:lnTo>
                  <a:lnTo>
                    <a:pt x="1207744" y="471576"/>
                  </a:lnTo>
                  <a:lnTo>
                    <a:pt x="1210310" y="471576"/>
                  </a:lnTo>
                  <a:lnTo>
                    <a:pt x="1211389" y="471119"/>
                  </a:lnTo>
                  <a:lnTo>
                    <a:pt x="1213205" y="469303"/>
                  </a:lnTo>
                  <a:lnTo>
                    <a:pt x="1213662" y="468223"/>
                  </a:lnTo>
                  <a:lnTo>
                    <a:pt x="1213662" y="465658"/>
                  </a:lnTo>
                  <a:close/>
                </a:path>
                <a:path w="4178934" h="934085">
                  <a:moveTo>
                    <a:pt x="1213662" y="3352"/>
                  </a:moveTo>
                  <a:lnTo>
                    <a:pt x="1213205" y="2260"/>
                  </a:lnTo>
                  <a:lnTo>
                    <a:pt x="1211389" y="457"/>
                  </a:lnTo>
                  <a:lnTo>
                    <a:pt x="1210310" y="0"/>
                  </a:lnTo>
                  <a:lnTo>
                    <a:pt x="1207744" y="0"/>
                  </a:lnTo>
                  <a:lnTo>
                    <a:pt x="1206652" y="457"/>
                  </a:lnTo>
                  <a:lnTo>
                    <a:pt x="1204849" y="2260"/>
                  </a:lnTo>
                  <a:lnTo>
                    <a:pt x="1204391" y="3352"/>
                  </a:lnTo>
                  <a:lnTo>
                    <a:pt x="1204391" y="5918"/>
                  </a:lnTo>
                  <a:lnTo>
                    <a:pt x="1204849" y="7010"/>
                  </a:lnTo>
                  <a:lnTo>
                    <a:pt x="1206652" y="8813"/>
                  </a:lnTo>
                  <a:lnTo>
                    <a:pt x="1207744" y="9271"/>
                  </a:lnTo>
                  <a:lnTo>
                    <a:pt x="1210310" y="9271"/>
                  </a:lnTo>
                  <a:lnTo>
                    <a:pt x="1211389" y="8813"/>
                  </a:lnTo>
                  <a:lnTo>
                    <a:pt x="1213205" y="7010"/>
                  </a:lnTo>
                  <a:lnTo>
                    <a:pt x="1213662" y="5918"/>
                  </a:lnTo>
                  <a:lnTo>
                    <a:pt x="1213662" y="3352"/>
                  </a:lnTo>
                  <a:close/>
                </a:path>
                <a:path w="4178934" h="934085">
                  <a:moveTo>
                    <a:pt x="1259979" y="927963"/>
                  </a:moveTo>
                  <a:lnTo>
                    <a:pt x="1259522" y="926871"/>
                  </a:lnTo>
                  <a:lnTo>
                    <a:pt x="1257719" y="925055"/>
                  </a:lnTo>
                  <a:lnTo>
                    <a:pt x="1256626" y="924610"/>
                  </a:lnTo>
                  <a:lnTo>
                    <a:pt x="1254074" y="924610"/>
                  </a:lnTo>
                  <a:lnTo>
                    <a:pt x="1252982" y="925055"/>
                  </a:lnTo>
                  <a:lnTo>
                    <a:pt x="1251165" y="926871"/>
                  </a:lnTo>
                  <a:lnTo>
                    <a:pt x="1250721" y="927963"/>
                  </a:lnTo>
                  <a:lnTo>
                    <a:pt x="1250721" y="930516"/>
                  </a:lnTo>
                  <a:lnTo>
                    <a:pt x="1251165" y="931608"/>
                  </a:lnTo>
                  <a:lnTo>
                    <a:pt x="1252982" y="933424"/>
                  </a:lnTo>
                  <a:lnTo>
                    <a:pt x="1254074" y="933869"/>
                  </a:lnTo>
                  <a:lnTo>
                    <a:pt x="1256626" y="933869"/>
                  </a:lnTo>
                  <a:lnTo>
                    <a:pt x="1257719" y="933424"/>
                  </a:lnTo>
                  <a:lnTo>
                    <a:pt x="1259522" y="931608"/>
                  </a:lnTo>
                  <a:lnTo>
                    <a:pt x="1259979" y="930516"/>
                  </a:lnTo>
                  <a:lnTo>
                    <a:pt x="1259979" y="927963"/>
                  </a:lnTo>
                  <a:close/>
                </a:path>
                <a:path w="4178934" h="934085">
                  <a:moveTo>
                    <a:pt x="1259979" y="465658"/>
                  </a:moveTo>
                  <a:lnTo>
                    <a:pt x="1259522" y="464566"/>
                  </a:lnTo>
                  <a:lnTo>
                    <a:pt x="1257719" y="462762"/>
                  </a:lnTo>
                  <a:lnTo>
                    <a:pt x="1256626" y="462305"/>
                  </a:lnTo>
                  <a:lnTo>
                    <a:pt x="1254074" y="462305"/>
                  </a:lnTo>
                  <a:lnTo>
                    <a:pt x="1252982" y="462762"/>
                  </a:lnTo>
                  <a:lnTo>
                    <a:pt x="1251165" y="464566"/>
                  </a:lnTo>
                  <a:lnTo>
                    <a:pt x="1250721" y="465658"/>
                  </a:lnTo>
                  <a:lnTo>
                    <a:pt x="1250721" y="468223"/>
                  </a:lnTo>
                  <a:lnTo>
                    <a:pt x="1251165" y="469303"/>
                  </a:lnTo>
                  <a:lnTo>
                    <a:pt x="1252982" y="471119"/>
                  </a:lnTo>
                  <a:lnTo>
                    <a:pt x="1254074" y="471576"/>
                  </a:lnTo>
                  <a:lnTo>
                    <a:pt x="1256626" y="471576"/>
                  </a:lnTo>
                  <a:lnTo>
                    <a:pt x="1257719" y="471119"/>
                  </a:lnTo>
                  <a:lnTo>
                    <a:pt x="1259522" y="469303"/>
                  </a:lnTo>
                  <a:lnTo>
                    <a:pt x="1259979" y="468223"/>
                  </a:lnTo>
                  <a:lnTo>
                    <a:pt x="1259979" y="465658"/>
                  </a:lnTo>
                  <a:close/>
                </a:path>
                <a:path w="4178934" h="934085">
                  <a:moveTo>
                    <a:pt x="1259979" y="3352"/>
                  </a:moveTo>
                  <a:lnTo>
                    <a:pt x="1259522" y="2260"/>
                  </a:lnTo>
                  <a:lnTo>
                    <a:pt x="1257719" y="457"/>
                  </a:lnTo>
                  <a:lnTo>
                    <a:pt x="1256626" y="0"/>
                  </a:lnTo>
                  <a:lnTo>
                    <a:pt x="1254074" y="0"/>
                  </a:lnTo>
                  <a:lnTo>
                    <a:pt x="1252982" y="457"/>
                  </a:lnTo>
                  <a:lnTo>
                    <a:pt x="1251165" y="2260"/>
                  </a:lnTo>
                  <a:lnTo>
                    <a:pt x="1250721" y="3352"/>
                  </a:lnTo>
                  <a:lnTo>
                    <a:pt x="1250721" y="5918"/>
                  </a:lnTo>
                  <a:lnTo>
                    <a:pt x="1251165" y="7010"/>
                  </a:lnTo>
                  <a:lnTo>
                    <a:pt x="1252982" y="8813"/>
                  </a:lnTo>
                  <a:lnTo>
                    <a:pt x="1254074" y="9271"/>
                  </a:lnTo>
                  <a:lnTo>
                    <a:pt x="1256626" y="9271"/>
                  </a:lnTo>
                  <a:lnTo>
                    <a:pt x="1257719" y="8813"/>
                  </a:lnTo>
                  <a:lnTo>
                    <a:pt x="1259522" y="7010"/>
                  </a:lnTo>
                  <a:lnTo>
                    <a:pt x="1259979" y="5918"/>
                  </a:lnTo>
                  <a:lnTo>
                    <a:pt x="1259979" y="3352"/>
                  </a:lnTo>
                  <a:close/>
                </a:path>
                <a:path w="4178934" h="934085">
                  <a:moveTo>
                    <a:pt x="1306296" y="927963"/>
                  </a:moveTo>
                  <a:lnTo>
                    <a:pt x="1305852" y="926871"/>
                  </a:lnTo>
                  <a:lnTo>
                    <a:pt x="1304036" y="925055"/>
                  </a:lnTo>
                  <a:lnTo>
                    <a:pt x="1302943" y="924610"/>
                  </a:lnTo>
                  <a:lnTo>
                    <a:pt x="1300391" y="924610"/>
                  </a:lnTo>
                  <a:lnTo>
                    <a:pt x="1299298" y="925055"/>
                  </a:lnTo>
                  <a:lnTo>
                    <a:pt x="1297495" y="926871"/>
                  </a:lnTo>
                  <a:lnTo>
                    <a:pt x="1297038" y="927963"/>
                  </a:lnTo>
                  <a:lnTo>
                    <a:pt x="1297038" y="930516"/>
                  </a:lnTo>
                  <a:lnTo>
                    <a:pt x="1297495" y="931608"/>
                  </a:lnTo>
                  <a:lnTo>
                    <a:pt x="1299298" y="933424"/>
                  </a:lnTo>
                  <a:lnTo>
                    <a:pt x="1300391" y="933869"/>
                  </a:lnTo>
                  <a:lnTo>
                    <a:pt x="1302943" y="933869"/>
                  </a:lnTo>
                  <a:lnTo>
                    <a:pt x="1304036" y="933424"/>
                  </a:lnTo>
                  <a:lnTo>
                    <a:pt x="1305852" y="931608"/>
                  </a:lnTo>
                  <a:lnTo>
                    <a:pt x="1306296" y="930516"/>
                  </a:lnTo>
                  <a:lnTo>
                    <a:pt x="1306296" y="927963"/>
                  </a:lnTo>
                  <a:close/>
                </a:path>
                <a:path w="4178934" h="934085">
                  <a:moveTo>
                    <a:pt x="1306296" y="465658"/>
                  </a:moveTo>
                  <a:lnTo>
                    <a:pt x="1305852" y="464566"/>
                  </a:lnTo>
                  <a:lnTo>
                    <a:pt x="1304036" y="462762"/>
                  </a:lnTo>
                  <a:lnTo>
                    <a:pt x="1302943" y="462305"/>
                  </a:lnTo>
                  <a:lnTo>
                    <a:pt x="1300391" y="462305"/>
                  </a:lnTo>
                  <a:lnTo>
                    <a:pt x="1299298" y="462762"/>
                  </a:lnTo>
                  <a:lnTo>
                    <a:pt x="1297495" y="464566"/>
                  </a:lnTo>
                  <a:lnTo>
                    <a:pt x="1297038" y="465658"/>
                  </a:lnTo>
                  <a:lnTo>
                    <a:pt x="1297038" y="468223"/>
                  </a:lnTo>
                  <a:lnTo>
                    <a:pt x="1297495" y="469303"/>
                  </a:lnTo>
                  <a:lnTo>
                    <a:pt x="1299298" y="471119"/>
                  </a:lnTo>
                  <a:lnTo>
                    <a:pt x="1300391" y="471576"/>
                  </a:lnTo>
                  <a:lnTo>
                    <a:pt x="1302943" y="471576"/>
                  </a:lnTo>
                  <a:lnTo>
                    <a:pt x="1304036" y="471119"/>
                  </a:lnTo>
                  <a:lnTo>
                    <a:pt x="1305852" y="469303"/>
                  </a:lnTo>
                  <a:lnTo>
                    <a:pt x="1306296" y="468223"/>
                  </a:lnTo>
                  <a:lnTo>
                    <a:pt x="1306296" y="465658"/>
                  </a:lnTo>
                  <a:close/>
                </a:path>
                <a:path w="4178934" h="934085">
                  <a:moveTo>
                    <a:pt x="1306296" y="3352"/>
                  </a:moveTo>
                  <a:lnTo>
                    <a:pt x="1305852" y="2260"/>
                  </a:lnTo>
                  <a:lnTo>
                    <a:pt x="1304036" y="457"/>
                  </a:lnTo>
                  <a:lnTo>
                    <a:pt x="1302943" y="0"/>
                  </a:lnTo>
                  <a:lnTo>
                    <a:pt x="1300391" y="0"/>
                  </a:lnTo>
                  <a:lnTo>
                    <a:pt x="1299298" y="457"/>
                  </a:lnTo>
                  <a:lnTo>
                    <a:pt x="1297495" y="2260"/>
                  </a:lnTo>
                  <a:lnTo>
                    <a:pt x="1297038" y="3352"/>
                  </a:lnTo>
                  <a:lnTo>
                    <a:pt x="1297038" y="5918"/>
                  </a:lnTo>
                  <a:lnTo>
                    <a:pt x="1297495" y="7010"/>
                  </a:lnTo>
                  <a:lnTo>
                    <a:pt x="1299298" y="8813"/>
                  </a:lnTo>
                  <a:lnTo>
                    <a:pt x="1300391" y="9271"/>
                  </a:lnTo>
                  <a:lnTo>
                    <a:pt x="1302943" y="9271"/>
                  </a:lnTo>
                  <a:lnTo>
                    <a:pt x="1304036" y="8813"/>
                  </a:lnTo>
                  <a:lnTo>
                    <a:pt x="1305852" y="7010"/>
                  </a:lnTo>
                  <a:lnTo>
                    <a:pt x="1306296" y="5918"/>
                  </a:lnTo>
                  <a:lnTo>
                    <a:pt x="1306296" y="3352"/>
                  </a:lnTo>
                  <a:close/>
                </a:path>
                <a:path w="4178934" h="934085">
                  <a:moveTo>
                    <a:pt x="1352626" y="927963"/>
                  </a:moveTo>
                  <a:lnTo>
                    <a:pt x="1352169" y="926871"/>
                  </a:lnTo>
                  <a:lnTo>
                    <a:pt x="1350365" y="925055"/>
                  </a:lnTo>
                  <a:lnTo>
                    <a:pt x="1349273" y="924610"/>
                  </a:lnTo>
                  <a:lnTo>
                    <a:pt x="1346708" y="924610"/>
                  </a:lnTo>
                  <a:lnTo>
                    <a:pt x="1345615" y="925055"/>
                  </a:lnTo>
                  <a:lnTo>
                    <a:pt x="1343812" y="926871"/>
                  </a:lnTo>
                  <a:lnTo>
                    <a:pt x="1343355" y="927963"/>
                  </a:lnTo>
                  <a:lnTo>
                    <a:pt x="1343355" y="930516"/>
                  </a:lnTo>
                  <a:lnTo>
                    <a:pt x="1343812" y="931608"/>
                  </a:lnTo>
                  <a:lnTo>
                    <a:pt x="1345615" y="933424"/>
                  </a:lnTo>
                  <a:lnTo>
                    <a:pt x="1346708" y="933869"/>
                  </a:lnTo>
                  <a:lnTo>
                    <a:pt x="1349273" y="933869"/>
                  </a:lnTo>
                  <a:lnTo>
                    <a:pt x="1350365" y="933424"/>
                  </a:lnTo>
                  <a:lnTo>
                    <a:pt x="1352169" y="931608"/>
                  </a:lnTo>
                  <a:lnTo>
                    <a:pt x="1352626" y="930516"/>
                  </a:lnTo>
                  <a:lnTo>
                    <a:pt x="1352626" y="927963"/>
                  </a:lnTo>
                  <a:close/>
                </a:path>
                <a:path w="4178934" h="934085">
                  <a:moveTo>
                    <a:pt x="1352626" y="465658"/>
                  </a:moveTo>
                  <a:lnTo>
                    <a:pt x="1352169" y="464566"/>
                  </a:lnTo>
                  <a:lnTo>
                    <a:pt x="1350365" y="462762"/>
                  </a:lnTo>
                  <a:lnTo>
                    <a:pt x="1349273" y="462305"/>
                  </a:lnTo>
                  <a:lnTo>
                    <a:pt x="1346708" y="462305"/>
                  </a:lnTo>
                  <a:lnTo>
                    <a:pt x="1345615" y="462762"/>
                  </a:lnTo>
                  <a:lnTo>
                    <a:pt x="1343812" y="464566"/>
                  </a:lnTo>
                  <a:lnTo>
                    <a:pt x="1343355" y="465658"/>
                  </a:lnTo>
                  <a:lnTo>
                    <a:pt x="1343355" y="468223"/>
                  </a:lnTo>
                  <a:lnTo>
                    <a:pt x="1343812" y="469303"/>
                  </a:lnTo>
                  <a:lnTo>
                    <a:pt x="1345615" y="471119"/>
                  </a:lnTo>
                  <a:lnTo>
                    <a:pt x="1346708" y="471576"/>
                  </a:lnTo>
                  <a:lnTo>
                    <a:pt x="1349273" y="471576"/>
                  </a:lnTo>
                  <a:lnTo>
                    <a:pt x="1350365" y="471119"/>
                  </a:lnTo>
                  <a:lnTo>
                    <a:pt x="1352169" y="469303"/>
                  </a:lnTo>
                  <a:lnTo>
                    <a:pt x="1352626" y="468223"/>
                  </a:lnTo>
                  <a:lnTo>
                    <a:pt x="1352626" y="465658"/>
                  </a:lnTo>
                  <a:close/>
                </a:path>
                <a:path w="4178934" h="934085">
                  <a:moveTo>
                    <a:pt x="1352626" y="3352"/>
                  </a:moveTo>
                  <a:lnTo>
                    <a:pt x="1352169" y="2260"/>
                  </a:lnTo>
                  <a:lnTo>
                    <a:pt x="1350365" y="457"/>
                  </a:lnTo>
                  <a:lnTo>
                    <a:pt x="1349273" y="0"/>
                  </a:lnTo>
                  <a:lnTo>
                    <a:pt x="1346708" y="0"/>
                  </a:lnTo>
                  <a:lnTo>
                    <a:pt x="1345615" y="457"/>
                  </a:lnTo>
                  <a:lnTo>
                    <a:pt x="1343812" y="2260"/>
                  </a:lnTo>
                  <a:lnTo>
                    <a:pt x="1343355" y="3352"/>
                  </a:lnTo>
                  <a:lnTo>
                    <a:pt x="1343355" y="5918"/>
                  </a:lnTo>
                  <a:lnTo>
                    <a:pt x="1343812" y="7010"/>
                  </a:lnTo>
                  <a:lnTo>
                    <a:pt x="1345615" y="8813"/>
                  </a:lnTo>
                  <a:lnTo>
                    <a:pt x="1346708" y="9271"/>
                  </a:lnTo>
                  <a:lnTo>
                    <a:pt x="1349273" y="9271"/>
                  </a:lnTo>
                  <a:lnTo>
                    <a:pt x="1350365" y="8813"/>
                  </a:lnTo>
                  <a:lnTo>
                    <a:pt x="1352169" y="7010"/>
                  </a:lnTo>
                  <a:lnTo>
                    <a:pt x="1352626" y="5918"/>
                  </a:lnTo>
                  <a:lnTo>
                    <a:pt x="1352626" y="3352"/>
                  </a:lnTo>
                  <a:close/>
                </a:path>
                <a:path w="4178934" h="934085">
                  <a:moveTo>
                    <a:pt x="1398943" y="927963"/>
                  </a:moveTo>
                  <a:lnTo>
                    <a:pt x="1398498" y="926871"/>
                  </a:lnTo>
                  <a:lnTo>
                    <a:pt x="1396682" y="925055"/>
                  </a:lnTo>
                  <a:lnTo>
                    <a:pt x="1395590" y="924610"/>
                  </a:lnTo>
                  <a:lnTo>
                    <a:pt x="1393037" y="924610"/>
                  </a:lnTo>
                  <a:lnTo>
                    <a:pt x="1391945" y="925055"/>
                  </a:lnTo>
                  <a:lnTo>
                    <a:pt x="1390142" y="926871"/>
                  </a:lnTo>
                  <a:lnTo>
                    <a:pt x="1389684" y="927963"/>
                  </a:lnTo>
                  <a:lnTo>
                    <a:pt x="1389684" y="930516"/>
                  </a:lnTo>
                  <a:lnTo>
                    <a:pt x="1390142" y="931608"/>
                  </a:lnTo>
                  <a:lnTo>
                    <a:pt x="1391945" y="933424"/>
                  </a:lnTo>
                  <a:lnTo>
                    <a:pt x="1393037" y="933869"/>
                  </a:lnTo>
                  <a:lnTo>
                    <a:pt x="1395590" y="933869"/>
                  </a:lnTo>
                  <a:lnTo>
                    <a:pt x="1396682" y="933424"/>
                  </a:lnTo>
                  <a:lnTo>
                    <a:pt x="1398498" y="931608"/>
                  </a:lnTo>
                  <a:lnTo>
                    <a:pt x="1398943" y="930516"/>
                  </a:lnTo>
                  <a:lnTo>
                    <a:pt x="1398943" y="927963"/>
                  </a:lnTo>
                  <a:close/>
                </a:path>
                <a:path w="4178934" h="934085">
                  <a:moveTo>
                    <a:pt x="1398943" y="465658"/>
                  </a:moveTo>
                  <a:lnTo>
                    <a:pt x="1398498" y="464566"/>
                  </a:lnTo>
                  <a:lnTo>
                    <a:pt x="1396682" y="462762"/>
                  </a:lnTo>
                  <a:lnTo>
                    <a:pt x="1395590" y="462305"/>
                  </a:lnTo>
                  <a:lnTo>
                    <a:pt x="1393037" y="462305"/>
                  </a:lnTo>
                  <a:lnTo>
                    <a:pt x="1391945" y="462762"/>
                  </a:lnTo>
                  <a:lnTo>
                    <a:pt x="1390142" y="464566"/>
                  </a:lnTo>
                  <a:lnTo>
                    <a:pt x="1389684" y="465658"/>
                  </a:lnTo>
                  <a:lnTo>
                    <a:pt x="1389684" y="468223"/>
                  </a:lnTo>
                  <a:lnTo>
                    <a:pt x="1390142" y="469303"/>
                  </a:lnTo>
                  <a:lnTo>
                    <a:pt x="1391945" y="471119"/>
                  </a:lnTo>
                  <a:lnTo>
                    <a:pt x="1393037" y="471576"/>
                  </a:lnTo>
                  <a:lnTo>
                    <a:pt x="1395590" y="471576"/>
                  </a:lnTo>
                  <a:lnTo>
                    <a:pt x="1396682" y="471119"/>
                  </a:lnTo>
                  <a:lnTo>
                    <a:pt x="1398498" y="469303"/>
                  </a:lnTo>
                  <a:lnTo>
                    <a:pt x="1398943" y="468223"/>
                  </a:lnTo>
                  <a:lnTo>
                    <a:pt x="1398943" y="465658"/>
                  </a:lnTo>
                  <a:close/>
                </a:path>
                <a:path w="4178934" h="934085">
                  <a:moveTo>
                    <a:pt x="1398943" y="3352"/>
                  </a:moveTo>
                  <a:lnTo>
                    <a:pt x="1398498" y="2260"/>
                  </a:lnTo>
                  <a:lnTo>
                    <a:pt x="1396682" y="457"/>
                  </a:lnTo>
                  <a:lnTo>
                    <a:pt x="1395590" y="0"/>
                  </a:lnTo>
                  <a:lnTo>
                    <a:pt x="1393037" y="0"/>
                  </a:lnTo>
                  <a:lnTo>
                    <a:pt x="1391945" y="457"/>
                  </a:lnTo>
                  <a:lnTo>
                    <a:pt x="1390142" y="2260"/>
                  </a:lnTo>
                  <a:lnTo>
                    <a:pt x="1389684" y="3352"/>
                  </a:lnTo>
                  <a:lnTo>
                    <a:pt x="1389684" y="5918"/>
                  </a:lnTo>
                  <a:lnTo>
                    <a:pt x="1390142" y="7010"/>
                  </a:lnTo>
                  <a:lnTo>
                    <a:pt x="1391945" y="8813"/>
                  </a:lnTo>
                  <a:lnTo>
                    <a:pt x="1393037" y="9271"/>
                  </a:lnTo>
                  <a:lnTo>
                    <a:pt x="1395590" y="9271"/>
                  </a:lnTo>
                  <a:lnTo>
                    <a:pt x="1396682" y="8813"/>
                  </a:lnTo>
                  <a:lnTo>
                    <a:pt x="1398498" y="7010"/>
                  </a:lnTo>
                  <a:lnTo>
                    <a:pt x="1398943" y="5918"/>
                  </a:lnTo>
                  <a:lnTo>
                    <a:pt x="1398943" y="3352"/>
                  </a:lnTo>
                  <a:close/>
                </a:path>
                <a:path w="4178934" h="934085">
                  <a:moveTo>
                    <a:pt x="1445272" y="927963"/>
                  </a:moveTo>
                  <a:lnTo>
                    <a:pt x="1444815" y="926871"/>
                  </a:lnTo>
                  <a:lnTo>
                    <a:pt x="1443012" y="925055"/>
                  </a:lnTo>
                  <a:lnTo>
                    <a:pt x="1441919" y="924610"/>
                  </a:lnTo>
                  <a:lnTo>
                    <a:pt x="1439354" y="924610"/>
                  </a:lnTo>
                  <a:lnTo>
                    <a:pt x="1438262" y="925055"/>
                  </a:lnTo>
                  <a:lnTo>
                    <a:pt x="1436458" y="926871"/>
                  </a:lnTo>
                  <a:lnTo>
                    <a:pt x="1436001" y="927963"/>
                  </a:lnTo>
                  <a:lnTo>
                    <a:pt x="1436001" y="930516"/>
                  </a:lnTo>
                  <a:lnTo>
                    <a:pt x="1436458" y="931608"/>
                  </a:lnTo>
                  <a:lnTo>
                    <a:pt x="1438262" y="933424"/>
                  </a:lnTo>
                  <a:lnTo>
                    <a:pt x="1439354" y="933869"/>
                  </a:lnTo>
                  <a:lnTo>
                    <a:pt x="1441919" y="933869"/>
                  </a:lnTo>
                  <a:lnTo>
                    <a:pt x="1443012" y="933424"/>
                  </a:lnTo>
                  <a:lnTo>
                    <a:pt x="1444815" y="931608"/>
                  </a:lnTo>
                  <a:lnTo>
                    <a:pt x="1445272" y="930516"/>
                  </a:lnTo>
                  <a:lnTo>
                    <a:pt x="1445272" y="927963"/>
                  </a:lnTo>
                  <a:close/>
                </a:path>
                <a:path w="4178934" h="934085">
                  <a:moveTo>
                    <a:pt x="1445272" y="465658"/>
                  </a:moveTo>
                  <a:lnTo>
                    <a:pt x="1444815" y="464566"/>
                  </a:lnTo>
                  <a:lnTo>
                    <a:pt x="1443012" y="462762"/>
                  </a:lnTo>
                  <a:lnTo>
                    <a:pt x="1441919" y="462305"/>
                  </a:lnTo>
                  <a:lnTo>
                    <a:pt x="1439354" y="462305"/>
                  </a:lnTo>
                  <a:lnTo>
                    <a:pt x="1438262" y="462762"/>
                  </a:lnTo>
                  <a:lnTo>
                    <a:pt x="1436458" y="464566"/>
                  </a:lnTo>
                  <a:lnTo>
                    <a:pt x="1436001" y="465658"/>
                  </a:lnTo>
                  <a:lnTo>
                    <a:pt x="1436001" y="468223"/>
                  </a:lnTo>
                  <a:lnTo>
                    <a:pt x="1436458" y="469303"/>
                  </a:lnTo>
                  <a:lnTo>
                    <a:pt x="1438262" y="471119"/>
                  </a:lnTo>
                  <a:lnTo>
                    <a:pt x="1439354" y="471576"/>
                  </a:lnTo>
                  <a:lnTo>
                    <a:pt x="1441919" y="471576"/>
                  </a:lnTo>
                  <a:lnTo>
                    <a:pt x="1443012" y="471119"/>
                  </a:lnTo>
                  <a:lnTo>
                    <a:pt x="1444815" y="469303"/>
                  </a:lnTo>
                  <a:lnTo>
                    <a:pt x="1445272" y="468223"/>
                  </a:lnTo>
                  <a:lnTo>
                    <a:pt x="1445272" y="465658"/>
                  </a:lnTo>
                  <a:close/>
                </a:path>
                <a:path w="4178934" h="934085">
                  <a:moveTo>
                    <a:pt x="1445272" y="3352"/>
                  </a:moveTo>
                  <a:lnTo>
                    <a:pt x="1444815" y="2260"/>
                  </a:lnTo>
                  <a:lnTo>
                    <a:pt x="1443012" y="457"/>
                  </a:lnTo>
                  <a:lnTo>
                    <a:pt x="1441919" y="0"/>
                  </a:lnTo>
                  <a:lnTo>
                    <a:pt x="1439354" y="0"/>
                  </a:lnTo>
                  <a:lnTo>
                    <a:pt x="1438262" y="457"/>
                  </a:lnTo>
                  <a:lnTo>
                    <a:pt x="1436458" y="2260"/>
                  </a:lnTo>
                  <a:lnTo>
                    <a:pt x="1436001" y="3352"/>
                  </a:lnTo>
                  <a:lnTo>
                    <a:pt x="1436001" y="5918"/>
                  </a:lnTo>
                  <a:lnTo>
                    <a:pt x="1436458" y="7010"/>
                  </a:lnTo>
                  <a:lnTo>
                    <a:pt x="1438262" y="8813"/>
                  </a:lnTo>
                  <a:lnTo>
                    <a:pt x="1439354" y="9271"/>
                  </a:lnTo>
                  <a:lnTo>
                    <a:pt x="1441919" y="9271"/>
                  </a:lnTo>
                  <a:lnTo>
                    <a:pt x="1443012" y="8813"/>
                  </a:lnTo>
                  <a:lnTo>
                    <a:pt x="1444815" y="7010"/>
                  </a:lnTo>
                  <a:lnTo>
                    <a:pt x="1445272" y="5918"/>
                  </a:lnTo>
                  <a:lnTo>
                    <a:pt x="1445272" y="3352"/>
                  </a:lnTo>
                  <a:close/>
                </a:path>
                <a:path w="4178934" h="934085">
                  <a:moveTo>
                    <a:pt x="1491589" y="927963"/>
                  </a:moveTo>
                  <a:lnTo>
                    <a:pt x="1491145" y="926871"/>
                  </a:lnTo>
                  <a:lnTo>
                    <a:pt x="1489329" y="925055"/>
                  </a:lnTo>
                  <a:lnTo>
                    <a:pt x="1488236" y="924610"/>
                  </a:lnTo>
                  <a:lnTo>
                    <a:pt x="1485684" y="924610"/>
                  </a:lnTo>
                  <a:lnTo>
                    <a:pt x="1484591" y="925055"/>
                  </a:lnTo>
                  <a:lnTo>
                    <a:pt x="1482775" y="926871"/>
                  </a:lnTo>
                  <a:lnTo>
                    <a:pt x="1482331" y="927963"/>
                  </a:lnTo>
                  <a:lnTo>
                    <a:pt x="1482331" y="930516"/>
                  </a:lnTo>
                  <a:lnTo>
                    <a:pt x="1482775" y="931608"/>
                  </a:lnTo>
                  <a:lnTo>
                    <a:pt x="1484591" y="933424"/>
                  </a:lnTo>
                  <a:lnTo>
                    <a:pt x="1485684" y="933869"/>
                  </a:lnTo>
                  <a:lnTo>
                    <a:pt x="1488236" y="933869"/>
                  </a:lnTo>
                  <a:lnTo>
                    <a:pt x="1489329" y="933424"/>
                  </a:lnTo>
                  <a:lnTo>
                    <a:pt x="1491145" y="931608"/>
                  </a:lnTo>
                  <a:lnTo>
                    <a:pt x="1491589" y="930516"/>
                  </a:lnTo>
                  <a:lnTo>
                    <a:pt x="1491589" y="927963"/>
                  </a:lnTo>
                  <a:close/>
                </a:path>
                <a:path w="4178934" h="934085">
                  <a:moveTo>
                    <a:pt x="1491589" y="465658"/>
                  </a:moveTo>
                  <a:lnTo>
                    <a:pt x="1491145" y="464566"/>
                  </a:lnTo>
                  <a:lnTo>
                    <a:pt x="1489329" y="462762"/>
                  </a:lnTo>
                  <a:lnTo>
                    <a:pt x="1488236" y="462305"/>
                  </a:lnTo>
                  <a:lnTo>
                    <a:pt x="1485684" y="462305"/>
                  </a:lnTo>
                  <a:lnTo>
                    <a:pt x="1484591" y="462762"/>
                  </a:lnTo>
                  <a:lnTo>
                    <a:pt x="1482775" y="464566"/>
                  </a:lnTo>
                  <a:lnTo>
                    <a:pt x="1482331" y="465658"/>
                  </a:lnTo>
                  <a:lnTo>
                    <a:pt x="1482331" y="468223"/>
                  </a:lnTo>
                  <a:lnTo>
                    <a:pt x="1482775" y="469303"/>
                  </a:lnTo>
                  <a:lnTo>
                    <a:pt x="1484591" y="471119"/>
                  </a:lnTo>
                  <a:lnTo>
                    <a:pt x="1485684" y="471576"/>
                  </a:lnTo>
                  <a:lnTo>
                    <a:pt x="1488236" y="471576"/>
                  </a:lnTo>
                  <a:lnTo>
                    <a:pt x="1489329" y="471119"/>
                  </a:lnTo>
                  <a:lnTo>
                    <a:pt x="1491145" y="469303"/>
                  </a:lnTo>
                  <a:lnTo>
                    <a:pt x="1491589" y="468223"/>
                  </a:lnTo>
                  <a:lnTo>
                    <a:pt x="1491589" y="465658"/>
                  </a:lnTo>
                  <a:close/>
                </a:path>
                <a:path w="4178934" h="934085">
                  <a:moveTo>
                    <a:pt x="1491589" y="3352"/>
                  </a:moveTo>
                  <a:lnTo>
                    <a:pt x="1491145" y="2260"/>
                  </a:lnTo>
                  <a:lnTo>
                    <a:pt x="1489329" y="457"/>
                  </a:lnTo>
                  <a:lnTo>
                    <a:pt x="1488236" y="0"/>
                  </a:lnTo>
                  <a:lnTo>
                    <a:pt x="1485684" y="0"/>
                  </a:lnTo>
                  <a:lnTo>
                    <a:pt x="1484591" y="457"/>
                  </a:lnTo>
                  <a:lnTo>
                    <a:pt x="1482775" y="2260"/>
                  </a:lnTo>
                  <a:lnTo>
                    <a:pt x="1482331" y="3352"/>
                  </a:lnTo>
                  <a:lnTo>
                    <a:pt x="1482331" y="5918"/>
                  </a:lnTo>
                  <a:lnTo>
                    <a:pt x="1482775" y="7010"/>
                  </a:lnTo>
                  <a:lnTo>
                    <a:pt x="1484591" y="8813"/>
                  </a:lnTo>
                  <a:lnTo>
                    <a:pt x="1485684" y="9271"/>
                  </a:lnTo>
                  <a:lnTo>
                    <a:pt x="1488236" y="9271"/>
                  </a:lnTo>
                  <a:lnTo>
                    <a:pt x="1489329" y="8813"/>
                  </a:lnTo>
                  <a:lnTo>
                    <a:pt x="1491145" y="7010"/>
                  </a:lnTo>
                  <a:lnTo>
                    <a:pt x="1491589" y="5918"/>
                  </a:lnTo>
                  <a:lnTo>
                    <a:pt x="1491589" y="3352"/>
                  </a:lnTo>
                  <a:close/>
                </a:path>
                <a:path w="4178934" h="934085">
                  <a:moveTo>
                    <a:pt x="1537919" y="927963"/>
                  </a:moveTo>
                  <a:lnTo>
                    <a:pt x="1537462" y="926871"/>
                  </a:lnTo>
                  <a:lnTo>
                    <a:pt x="1535658" y="925055"/>
                  </a:lnTo>
                  <a:lnTo>
                    <a:pt x="1534566" y="924610"/>
                  </a:lnTo>
                  <a:lnTo>
                    <a:pt x="1532001" y="924610"/>
                  </a:lnTo>
                  <a:lnTo>
                    <a:pt x="1530908" y="925055"/>
                  </a:lnTo>
                  <a:lnTo>
                    <a:pt x="1529105" y="926871"/>
                  </a:lnTo>
                  <a:lnTo>
                    <a:pt x="1528648" y="927963"/>
                  </a:lnTo>
                  <a:lnTo>
                    <a:pt x="1528648" y="930516"/>
                  </a:lnTo>
                  <a:lnTo>
                    <a:pt x="1529105" y="931608"/>
                  </a:lnTo>
                  <a:lnTo>
                    <a:pt x="1530908" y="933424"/>
                  </a:lnTo>
                  <a:lnTo>
                    <a:pt x="1532001" y="933869"/>
                  </a:lnTo>
                  <a:lnTo>
                    <a:pt x="1534566" y="933869"/>
                  </a:lnTo>
                  <a:lnTo>
                    <a:pt x="1535658" y="933424"/>
                  </a:lnTo>
                  <a:lnTo>
                    <a:pt x="1537462" y="931608"/>
                  </a:lnTo>
                  <a:lnTo>
                    <a:pt x="1537919" y="930516"/>
                  </a:lnTo>
                  <a:lnTo>
                    <a:pt x="1537919" y="927963"/>
                  </a:lnTo>
                  <a:close/>
                </a:path>
                <a:path w="4178934" h="934085">
                  <a:moveTo>
                    <a:pt x="1537919" y="465658"/>
                  </a:moveTo>
                  <a:lnTo>
                    <a:pt x="1537462" y="464566"/>
                  </a:lnTo>
                  <a:lnTo>
                    <a:pt x="1535658" y="462762"/>
                  </a:lnTo>
                  <a:lnTo>
                    <a:pt x="1534566" y="462305"/>
                  </a:lnTo>
                  <a:lnTo>
                    <a:pt x="1532001" y="462305"/>
                  </a:lnTo>
                  <a:lnTo>
                    <a:pt x="1530908" y="462762"/>
                  </a:lnTo>
                  <a:lnTo>
                    <a:pt x="1529105" y="464566"/>
                  </a:lnTo>
                  <a:lnTo>
                    <a:pt x="1528648" y="465658"/>
                  </a:lnTo>
                  <a:lnTo>
                    <a:pt x="1528648" y="468223"/>
                  </a:lnTo>
                  <a:lnTo>
                    <a:pt x="1529105" y="469303"/>
                  </a:lnTo>
                  <a:lnTo>
                    <a:pt x="1530908" y="471119"/>
                  </a:lnTo>
                  <a:lnTo>
                    <a:pt x="1532001" y="471576"/>
                  </a:lnTo>
                  <a:lnTo>
                    <a:pt x="1534566" y="471576"/>
                  </a:lnTo>
                  <a:lnTo>
                    <a:pt x="1535658" y="471119"/>
                  </a:lnTo>
                  <a:lnTo>
                    <a:pt x="1537462" y="469303"/>
                  </a:lnTo>
                  <a:lnTo>
                    <a:pt x="1537919" y="468223"/>
                  </a:lnTo>
                  <a:lnTo>
                    <a:pt x="1537919" y="465658"/>
                  </a:lnTo>
                  <a:close/>
                </a:path>
                <a:path w="4178934" h="934085">
                  <a:moveTo>
                    <a:pt x="1537919" y="3352"/>
                  </a:moveTo>
                  <a:lnTo>
                    <a:pt x="1537462" y="2260"/>
                  </a:lnTo>
                  <a:lnTo>
                    <a:pt x="1535658" y="457"/>
                  </a:lnTo>
                  <a:lnTo>
                    <a:pt x="1534566" y="0"/>
                  </a:lnTo>
                  <a:lnTo>
                    <a:pt x="1532001" y="0"/>
                  </a:lnTo>
                  <a:lnTo>
                    <a:pt x="1530908" y="457"/>
                  </a:lnTo>
                  <a:lnTo>
                    <a:pt x="1529105" y="2260"/>
                  </a:lnTo>
                  <a:lnTo>
                    <a:pt x="1528648" y="3352"/>
                  </a:lnTo>
                  <a:lnTo>
                    <a:pt x="1528648" y="5918"/>
                  </a:lnTo>
                  <a:lnTo>
                    <a:pt x="1529105" y="7010"/>
                  </a:lnTo>
                  <a:lnTo>
                    <a:pt x="1530908" y="8813"/>
                  </a:lnTo>
                  <a:lnTo>
                    <a:pt x="1532001" y="9271"/>
                  </a:lnTo>
                  <a:lnTo>
                    <a:pt x="1534566" y="9271"/>
                  </a:lnTo>
                  <a:lnTo>
                    <a:pt x="1535658" y="8813"/>
                  </a:lnTo>
                  <a:lnTo>
                    <a:pt x="1537462" y="7010"/>
                  </a:lnTo>
                  <a:lnTo>
                    <a:pt x="1537919" y="5918"/>
                  </a:lnTo>
                  <a:lnTo>
                    <a:pt x="1537919" y="3352"/>
                  </a:lnTo>
                  <a:close/>
                </a:path>
                <a:path w="4178934" h="934085">
                  <a:moveTo>
                    <a:pt x="1584236" y="927963"/>
                  </a:moveTo>
                  <a:lnTo>
                    <a:pt x="1583791" y="926871"/>
                  </a:lnTo>
                  <a:lnTo>
                    <a:pt x="1581975" y="925055"/>
                  </a:lnTo>
                  <a:lnTo>
                    <a:pt x="1580883" y="924610"/>
                  </a:lnTo>
                  <a:lnTo>
                    <a:pt x="1578330" y="924610"/>
                  </a:lnTo>
                  <a:lnTo>
                    <a:pt x="1577238" y="925055"/>
                  </a:lnTo>
                  <a:lnTo>
                    <a:pt x="1575422" y="926871"/>
                  </a:lnTo>
                  <a:lnTo>
                    <a:pt x="1574977" y="927963"/>
                  </a:lnTo>
                  <a:lnTo>
                    <a:pt x="1574977" y="930516"/>
                  </a:lnTo>
                  <a:lnTo>
                    <a:pt x="1575422" y="931608"/>
                  </a:lnTo>
                  <a:lnTo>
                    <a:pt x="1577238" y="933424"/>
                  </a:lnTo>
                  <a:lnTo>
                    <a:pt x="1578330" y="933869"/>
                  </a:lnTo>
                  <a:lnTo>
                    <a:pt x="1580883" y="933869"/>
                  </a:lnTo>
                  <a:lnTo>
                    <a:pt x="1581975" y="933424"/>
                  </a:lnTo>
                  <a:lnTo>
                    <a:pt x="1583791" y="931608"/>
                  </a:lnTo>
                  <a:lnTo>
                    <a:pt x="1584236" y="930516"/>
                  </a:lnTo>
                  <a:lnTo>
                    <a:pt x="1584236" y="927963"/>
                  </a:lnTo>
                  <a:close/>
                </a:path>
                <a:path w="4178934" h="934085">
                  <a:moveTo>
                    <a:pt x="1584236" y="465658"/>
                  </a:moveTo>
                  <a:lnTo>
                    <a:pt x="1583791" y="464566"/>
                  </a:lnTo>
                  <a:lnTo>
                    <a:pt x="1581975" y="462762"/>
                  </a:lnTo>
                  <a:lnTo>
                    <a:pt x="1580883" y="462305"/>
                  </a:lnTo>
                  <a:lnTo>
                    <a:pt x="1578330" y="462305"/>
                  </a:lnTo>
                  <a:lnTo>
                    <a:pt x="1577238" y="462762"/>
                  </a:lnTo>
                  <a:lnTo>
                    <a:pt x="1575422" y="464566"/>
                  </a:lnTo>
                  <a:lnTo>
                    <a:pt x="1574977" y="465658"/>
                  </a:lnTo>
                  <a:lnTo>
                    <a:pt x="1574977" y="468223"/>
                  </a:lnTo>
                  <a:lnTo>
                    <a:pt x="1575422" y="469303"/>
                  </a:lnTo>
                  <a:lnTo>
                    <a:pt x="1577238" y="471119"/>
                  </a:lnTo>
                  <a:lnTo>
                    <a:pt x="1578330" y="471576"/>
                  </a:lnTo>
                  <a:lnTo>
                    <a:pt x="1580883" y="471576"/>
                  </a:lnTo>
                  <a:lnTo>
                    <a:pt x="1581975" y="471119"/>
                  </a:lnTo>
                  <a:lnTo>
                    <a:pt x="1583791" y="469303"/>
                  </a:lnTo>
                  <a:lnTo>
                    <a:pt x="1584236" y="468223"/>
                  </a:lnTo>
                  <a:lnTo>
                    <a:pt x="1584236" y="465658"/>
                  </a:lnTo>
                  <a:close/>
                </a:path>
                <a:path w="4178934" h="934085">
                  <a:moveTo>
                    <a:pt x="1584236" y="3352"/>
                  </a:moveTo>
                  <a:lnTo>
                    <a:pt x="1583791" y="2260"/>
                  </a:lnTo>
                  <a:lnTo>
                    <a:pt x="1581975" y="457"/>
                  </a:lnTo>
                  <a:lnTo>
                    <a:pt x="1580883" y="0"/>
                  </a:lnTo>
                  <a:lnTo>
                    <a:pt x="1578330" y="0"/>
                  </a:lnTo>
                  <a:lnTo>
                    <a:pt x="1577238" y="457"/>
                  </a:lnTo>
                  <a:lnTo>
                    <a:pt x="1575422" y="2260"/>
                  </a:lnTo>
                  <a:lnTo>
                    <a:pt x="1574977" y="3352"/>
                  </a:lnTo>
                  <a:lnTo>
                    <a:pt x="1574977" y="5918"/>
                  </a:lnTo>
                  <a:lnTo>
                    <a:pt x="1575422" y="7010"/>
                  </a:lnTo>
                  <a:lnTo>
                    <a:pt x="1577238" y="8813"/>
                  </a:lnTo>
                  <a:lnTo>
                    <a:pt x="1578330" y="9271"/>
                  </a:lnTo>
                  <a:lnTo>
                    <a:pt x="1580883" y="9271"/>
                  </a:lnTo>
                  <a:lnTo>
                    <a:pt x="1581975" y="8813"/>
                  </a:lnTo>
                  <a:lnTo>
                    <a:pt x="1583791" y="7010"/>
                  </a:lnTo>
                  <a:lnTo>
                    <a:pt x="1584236" y="5918"/>
                  </a:lnTo>
                  <a:lnTo>
                    <a:pt x="1584236" y="3352"/>
                  </a:lnTo>
                  <a:close/>
                </a:path>
                <a:path w="4178934" h="934085">
                  <a:moveTo>
                    <a:pt x="1630565" y="927963"/>
                  </a:moveTo>
                  <a:lnTo>
                    <a:pt x="1630108" y="926871"/>
                  </a:lnTo>
                  <a:lnTo>
                    <a:pt x="1628305" y="925055"/>
                  </a:lnTo>
                  <a:lnTo>
                    <a:pt x="1627212" y="924610"/>
                  </a:lnTo>
                  <a:lnTo>
                    <a:pt x="1624647" y="924610"/>
                  </a:lnTo>
                  <a:lnTo>
                    <a:pt x="1623555" y="925055"/>
                  </a:lnTo>
                  <a:lnTo>
                    <a:pt x="1621751" y="926871"/>
                  </a:lnTo>
                  <a:lnTo>
                    <a:pt x="1621294" y="927963"/>
                  </a:lnTo>
                  <a:lnTo>
                    <a:pt x="1621294" y="930516"/>
                  </a:lnTo>
                  <a:lnTo>
                    <a:pt x="1621751" y="931608"/>
                  </a:lnTo>
                  <a:lnTo>
                    <a:pt x="1623555" y="933424"/>
                  </a:lnTo>
                  <a:lnTo>
                    <a:pt x="1624647" y="933869"/>
                  </a:lnTo>
                  <a:lnTo>
                    <a:pt x="1627212" y="933869"/>
                  </a:lnTo>
                  <a:lnTo>
                    <a:pt x="1628305" y="933424"/>
                  </a:lnTo>
                  <a:lnTo>
                    <a:pt x="1630108" y="931608"/>
                  </a:lnTo>
                  <a:lnTo>
                    <a:pt x="1630565" y="930516"/>
                  </a:lnTo>
                  <a:lnTo>
                    <a:pt x="1630565" y="927963"/>
                  </a:lnTo>
                  <a:close/>
                </a:path>
                <a:path w="4178934" h="934085">
                  <a:moveTo>
                    <a:pt x="1630565" y="465658"/>
                  </a:moveTo>
                  <a:lnTo>
                    <a:pt x="1630108" y="464566"/>
                  </a:lnTo>
                  <a:lnTo>
                    <a:pt x="1628305" y="462762"/>
                  </a:lnTo>
                  <a:lnTo>
                    <a:pt x="1627212" y="462305"/>
                  </a:lnTo>
                  <a:lnTo>
                    <a:pt x="1624647" y="462305"/>
                  </a:lnTo>
                  <a:lnTo>
                    <a:pt x="1623555" y="462762"/>
                  </a:lnTo>
                  <a:lnTo>
                    <a:pt x="1621751" y="464566"/>
                  </a:lnTo>
                  <a:lnTo>
                    <a:pt x="1621294" y="465658"/>
                  </a:lnTo>
                  <a:lnTo>
                    <a:pt x="1621294" y="468223"/>
                  </a:lnTo>
                  <a:lnTo>
                    <a:pt x="1621751" y="469303"/>
                  </a:lnTo>
                  <a:lnTo>
                    <a:pt x="1623555" y="471119"/>
                  </a:lnTo>
                  <a:lnTo>
                    <a:pt x="1624647" y="471576"/>
                  </a:lnTo>
                  <a:lnTo>
                    <a:pt x="1627212" y="471576"/>
                  </a:lnTo>
                  <a:lnTo>
                    <a:pt x="1628305" y="471119"/>
                  </a:lnTo>
                  <a:lnTo>
                    <a:pt x="1630108" y="469303"/>
                  </a:lnTo>
                  <a:lnTo>
                    <a:pt x="1630565" y="468223"/>
                  </a:lnTo>
                  <a:lnTo>
                    <a:pt x="1630565" y="465658"/>
                  </a:lnTo>
                  <a:close/>
                </a:path>
                <a:path w="4178934" h="934085">
                  <a:moveTo>
                    <a:pt x="1630565" y="3352"/>
                  </a:moveTo>
                  <a:lnTo>
                    <a:pt x="1630108" y="2260"/>
                  </a:lnTo>
                  <a:lnTo>
                    <a:pt x="1628305" y="457"/>
                  </a:lnTo>
                  <a:lnTo>
                    <a:pt x="1627212" y="0"/>
                  </a:lnTo>
                  <a:lnTo>
                    <a:pt x="1624647" y="0"/>
                  </a:lnTo>
                  <a:lnTo>
                    <a:pt x="1623555" y="457"/>
                  </a:lnTo>
                  <a:lnTo>
                    <a:pt x="1621751" y="2260"/>
                  </a:lnTo>
                  <a:lnTo>
                    <a:pt x="1621294" y="3352"/>
                  </a:lnTo>
                  <a:lnTo>
                    <a:pt x="1621294" y="5918"/>
                  </a:lnTo>
                  <a:lnTo>
                    <a:pt x="1621751" y="7010"/>
                  </a:lnTo>
                  <a:lnTo>
                    <a:pt x="1623555" y="8813"/>
                  </a:lnTo>
                  <a:lnTo>
                    <a:pt x="1624647" y="9271"/>
                  </a:lnTo>
                  <a:lnTo>
                    <a:pt x="1627212" y="9271"/>
                  </a:lnTo>
                  <a:lnTo>
                    <a:pt x="1628305" y="8813"/>
                  </a:lnTo>
                  <a:lnTo>
                    <a:pt x="1630108" y="7010"/>
                  </a:lnTo>
                  <a:lnTo>
                    <a:pt x="1630565" y="5918"/>
                  </a:lnTo>
                  <a:lnTo>
                    <a:pt x="1630565" y="3352"/>
                  </a:lnTo>
                  <a:close/>
                </a:path>
                <a:path w="4178934" h="934085">
                  <a:moveTo>
                    <a:pt x="1676882" y="927963"/>
                  </a:moveTo>
                  <a:lnTo>
                    <a:pt x="1676438" y="926871"/>
                  </a:lnTo>
                  <a:lnTo>
                    <a:pt x="1674622" y="925055"/>
                  </a:lnTo>
                  <a:lnTo>
                    <a:pt x="1673529" y="924610"/>
                  </a:lnTo>
                  <a:lnTo>
                    <a:pt x="1670977" y="924610"/>
                  </a:lnTo>
                  <a:lnTo>
                    <a:pt x="1669884" y="925055"/>
                  </a:lnTo>
                  <a:lnTo>
                    <a:pt x="1668068" y="926871"/>
                  </a:lnTo>
                  <a:lnTo>
                    <a:pt x="1667624" y="927963"/>
                  </a:lnTo>
                  <a:lnTo>
                    <a:pt x="1667624" y="930516"/>
                  </a:lnTo>
                  <a:lnTo>
                    <a:pt x="1668068" y="931608"/>
                  </a:lnTo>
                  <a:lnTo>
                    <a:pt x="1669884" y="933424"/>
                  </a:lnTo>
                  <a:lnTo>
                    <a:pt x="1670977" y="933869"/>
                  </a:lnTo>
                  <a:lnTo>
                    <a:pt x="1673529" y="933869"/>
                  </a:lnTo>
                  <a:lnTo>
                    <a:pt x="1674622" y="933424"/>
                  </a:lnTo>
                  <a:lnTo>
                    <a:pt x="1676438" y="931608"/>
                  </a:lnTo>
                  <a:lnTo>
                    <a:pt x="1676882" y="930516"/>
                  </a:lnTo>
                  <a:lnTo>
                    <a:pt x="1676882" y="927963"/>
                  </a:lnTo>
                  <a:close/>
                </a:path>
                <a:path w="4178934" h="934085">
                  <a:moveTo>
                    <a:pt x="1676882" y="465658"/>
                  </a:moveTo>
                  <a:lnTo>
                    <a:pt x="1676438" y="464566"/>
                  </a:lnTo>
                  <a:lnTo>
                    <a:pt x="1674622" y="462762"/>
                  </a:lnTo>
                  <a:lnTo>
                    <a:pt x="1673529" y="462305"/>
                  </a:lnTo>
                  <a:lnTo>
                    <a:pt x="1670977" y="462305"/>
                  </a:lnTo>
                  <a:lnTo>
                    <a:pt x="1669884" y="462762"/>
                  </a:lnTo>
                  <a:lnTo>
                    <a:pt x="1668068" y="464566"/>
                  </a:lnTo>
                  <a:lnTo>
                    <a:pt x="1667624" y="465658"/>
                  </a:lnTo>
                  <a:lnTo>
                    <a:pt x="1667624" y="468223"/>
                  </a:lnTo>
                  <a:lnTo>
                    <a:pt x="1668068" y="469303"/>
                  </a:lnTo>
                  <a:lnTo>
                    <a:pt x="1669884" y="471119"/>
                  </a:lnTo>
                  <a:lnTo>
                    <a:pt x="1670977" y="471576"/>
                  </a:lnTo>
                  <a:lnTo>
                    <a:pt x="1673529" y="471576"/>
                  </a:lnTo>
                  <a:lnTo>
                    <a:pt x="1674622" y="471119"/>
                  </a:lnTo>
                  <a:lnTo>
                    <a:pt x="1676438" y="469303"/>
                  </a:lnTo>
                  <a:lnTo>
                    <a:pt x="1676882" y="468223"/>
                  </a:lnTo>
                  <a:lnTo>
                    <a:pt x="1676882" y="465658"/>
                  </a:lnTo>
                  <a:close/>
                </a:path>
                <a:path w="4178934" h="934085">
                  <a:moveTo>
                    <a:pt x="1676882" y="3352"/>
                  </a:moveTo>
                  <a:lnTo>
                    <a:pt x="1676438" y="2260"/>
                  </a:lnTo>
                  <a:lnTo>
                    <a:pt x="1674622" y="457"/>
                  </a:lnTo>
                  <a:lnTo>
                    <a:pt x="1673529" y="0"/>
                  </a:lnTo>
                  <a:lnTo>
                    <a:pt x="1670977" y="0"/>
                  </a:lnTo>
                  <a:lnTo>
                    <a:pt x="1669884" y="457"/>
                  </a:lnTo>
                  <a:lnTo>
                    <a:pt x="1668068" y="2260"/>
                  </a:lnTo>
                  <a:lnTo>
                    <a:pt x="1667624" y="3352"/>
                  </a:lnTo>
                  <a:lnTo>
                    <a:pt x="1667624" y="5918"/>
                  </a:lnTo>
                  <a:lnTo>
                    <a:pt x="1668068" y="7010"/>
                  </a:lnTo>
                  <a:lnTo>
                    <a:pt x="1669884" y="8813"/>
                  </a:lnTo>
                  <a:lnTo>
                    <a:pt x="1670977" y="9271"/>
                  </a:lnTo>
                  <a:lnTo>
                    <a:pt x="1673529" y="9271"/>
                  </a:lnTo>
                  <a:lnTo>
                    <a:pt x="1674622" y="8813"/>
                  </a:lnTo>
                  <a:lnTo>
                    <a:pt x="1676438" y="7010"/>
                  </a:lnTo>
                  <a:lnTo>
                    <a:pt x="1676882" y="5918"/>
                  </a:lnTo>
                  <a:lnTo>
                    <a:pt x="1676882" y="3352"/>
                  </a:lnTo>
                  <a:close/>
                </a:path>
                <a:path w="4178934" h="934085">
                  <a:moveTo>
                    <a:pt x="1723212" y="927963"/>
                  </a:moveTo>
                  <a:lnTo>
                    <a:pt x="1722755" y="926871"/>
                  </a:lnTo>
                  <a:lnTo>
                    <a:pt x="1720951" y="925055"/>
                  </a:lnTo>
                  <a:lnTo>
                    <a:pt x="1719859" y="924610"/>
                  </a:lnTo>
                  <a:lnTo>
                    <a:pt x="1717294" y="924610"/>
                  </a:lnTo>
                  <a:lnTo>
                    <a:pt x="1716201" y="925055"/>
                  </a:lnTo>
                  <a:lnTo>
                    <a:pt x="1714398" y="926871"/>
                  </a:lnTo>
                  <a:lnTo>
                    <a:pt x="1713941" y="927963"/>
                  </a:lnTo>
                  <a:lnTo>
                    <a:pt x="1713941" y="930516"/>
                  </a:lnTo>
                  <a:lnTo>
                    <a:pt x="1714398" y="931608"/>
                  </a:lnTo>
                  <a:lnTo>
                    <a:pt x="1716201" y="933424"/>
                  </a:lnTo>
                  <a:lnTo>
                    <a:pt x="1717294" y="933869"/>
                  </a:lnTo>
                  <a:lnTo>
                    <a:pt x="1719859" y="933869"/>
                  </a:lnTo>
                  <a:lnTo>
                    <a:pt x="1720951" y="933424"/>
                  </a:lnTo>
                  <a:lnTo>
                    <a:pt x="1722755" y="931608"/>
                  </a:lnTo>
                  <a:lnTo>
                    <a:pt x="1723212" y="930516"/>
                  </a:lnTo>
                  <a:lnTo>
                    <a:pt x="1723212" y="927963"/>
                  </a:lnTo>
                  <a:close/>
                </a:path>
                <a:path w="4178934" h="934085">
                  <a:moveTo>
                    <a:pt x="1723212" y="465658"/>
                  </a:moveTo>
                  <a:lnTo>
                    <a:pt x="1722755" y="464566"/>
                  </a:lnTo>
                  <a:lnTo>
                    <a:pt x="1720951" y="462762"/>
                  </a:lnTo>
                  <a:lnTo>
                    <a:pt x="1719859" y="462305"/>
                  </a:lnTo>
                  <a:lnTo>
                    <a:pt x="1717294" y="462305"/>
                  </a:lnTo>
                  <a:lnTo>
                    <a:pt x="1716201" y="462762"/>
                  </a:lnTo>
                  <a:lnTo>
                    <a:pt x="1714398" y="464566"/>
                  </a:lnTo>
                  <a:lnTo>
                    <a:pt x="1713941" y="465658"/>
                  </a:lnTo>
                  <a:lnTo>
                    <a:pt x="1713941" y="468223"/>
                  </a:lnTo>
                  <a:lnTo>
                    <a:pt x="1714398" y="469303"/>
                  </a:lnTo>
                  <a:lnTo>
                    <a:pt x="1716201" y="471119"/>
                  </a:lnTo>
                  <a:lnTo>
                    <a:pt x="1717294" y="471576"/>
                  </a:lnTo>
                  <a:lnTo>
                    <a:pt x="1719859" y="471576"/>
                  </a:lnTo>
                  <a:lnTo>
                    <a:pt x="1720951" y="471119"/>
                  </a:lnTo>
                  <a:lnTo>
                    <a:pt x="1722755" y="469303"/>
                  </a:lnTo>
                  <a:lnTo>
                    <a:pt x="1723212" y="468223"/>
                  </a:lnTo>
                  <a:lnTo>
                    <a:pt x="1723212" y="465658"/>
                  </a:lnTo>
                  <a:close/>
                </a:path>
                <a:path w="4178934" h="934085">
                  <a:moveTo>
                    <a:pt x="1723212" y="3352"/>
                  </a:moveTo>
                  <a:lnTo>
                    <a:pt x="1722755" y="2260"/>
                  </a:lnTo>
                  <a:lnTo>
                    <a:pt x="1720951" y="457"/>
                  </a:lnTo>
                  <a:lnTo>
                    <a:pt x="1719859" y="0"/>
                  </a:lnTo>
                  <a:lnTo>
                    <a:pt x="1717294" y="0"/>
                  </a:lnTo>
                  <a:lnTo>
                    <a:pt x="1716201" y="457"/>
                  </a:lnTo>
                  <a:lnTo>
                    <a:pt x="1714398" y="2260"/>
                  </a:lnTo>
                  <a:lnTo>
                    <a:pt x="1713941" y="3352"/>
                  </a:lnTo>
                  <a:lnTo>
                    <a:pt x="1713941" y="5918"/>
                  </a:lnTo>
                  <a:lnTo>
                    <a:pt x="1714398" y="7010"/>
                  </a:lnTo>
                  <a:lnTo>
                    <a:pt x="1716201" y="8813"/>
                  </a:lnTo>
                  <a:lnTo>
                    <a:pt x="1717294" y="9271"/>
                  </a:lnTo>
                  <a:lnTo>
                    <a:pt x="1719859" y="9271"/>
                  </a:lnTo>
                  <a:lnTo>
                    <a:pt x="1720951" y="8813"/>
                  </a:lnTo>
                  <a:lnTo>
                    <a:pt x="1722755" y="7010"/>
                  </a:lnTo>
                  <a:lnTo>
                    <a:pt x="1723212" y="5918"/>
                  </a:lnTo>
                  <a:lnTo>
                    <a:pt x="1723212" y="3352"/>
                  </a:lnTo>
                  <a:close/>
                </a:path>
                <a:path w="4178934" h="934085">
                  <a:moveTo>
                    <a:pt x="1769529" y="927963"/>
                  </a:moveTo>
                  <a:lnTo>
                    <a:pt x="1769071" y="926871"/>
                  </a:lnTo>
                  <a:lnTo>
                    <a:pt x="1767268" y="925055"/>
                  </a:lnTo>
                  <a:lnTo>
                    <a:pt x="1766176" y="924610"/>
                  </a:lnTo>
                  <a:lnTo>
                    <a:pt x="1763623" y="924610"/>
                  </a:lnTo>
                  <a:lnTo>
                    <a:pt x="1762531" y="925055"/>
                  </a:lnTo>
                  <a:lnTo>
                    <a:pt x="1760715" y="926871"/>
                  </a:lnTo>
                  <a:lnTo>
                    <a:pt x="1760270" y="927963"/>
                  </a:lnTo>
                  <a:lnTo>
                    <a:pt x="1760270" y="930516"/>
                  </a:lnTo>
                  <a:lnTo>
                    <a:pt x="1760715" y="931608"/>
                  </a:lnTo>
                  <a:lnTo>
                    <a:pt x="1762531" y="933424"/>
                  </a:lnTo>
                  <a:lnTo>
                    <a:pt x="1763623" y="933869"/>
                  </a:lnTo>
                  <a:lnTo>
                    <a:pt x="1766176" y="933869"/>
                  </a:lnTo>
                  <a:lnTo>
                    <a:pt x="1767268" y="933424"/>
                  </a:lnTo>
                  <a:lnTo>
                    <a:pt x="1769071" y="931608"/>
                  </a:lnTo>
                  <a:lnTo>
                    <a:pt x="1769529" y="930516"/>
                  </a:lnTo>
                  <a:lnTo>
                    <a:pt x="1769529" y="927963"/>
                  </a:lnTo>
                  <a:close/>
                </a:path>
                <a:path w="4178934" h="934085">
                  <a:moveTo>
                    <a:pt x="1769529" y="465658"/>
                  </a:moveTo>
                  <a:lnTo>
                    <a:pt x="1769071" y="464566"/>
                  </a:lnTo>
                  <a:lnTo>
                    <a:pt x="1767268" y="462762"/>
                  </a:lnTo>
                  <a:lnTo>
                    <a:pt x="1766176" y="462305"/>
                  </a:lnTo>
                  <a:lnTo>
                    <a:pt x="1763623" y="462305"/>
                  </a:lnTo>
                  <a:lnTo>
                    <a:pt x="1762531" y="462762"/>
                  </a:lnTo>
                  <a:lnTo>
                    <a:pt x="1760715" y="464566"/>
                  </a:lnTo>
                  <a:lnTo>
                    <a:pt x="1760270" y="465658"/>
                  </a:lnTo>
                  <a:lnTo>
                    <a:pt x="1760270" y="468223"/>
                  </a:lnTo>
                  <a:lnTo>
                    <a:pt x="1760715" y="469303"/>
                  </a:lnTo>
                  <a:lnTo>
                    <a:pt x="1762531" y="471119"/>
                  </a:lnTo>
                  <a:lnTo>
                    <a:pt x="1763623" y="471576"/>
                  </a:lnTo>
                  <a:lnTo>
                    <a:pt x="1766176" y="471576"/>
                  </a:lnTo>
                  <a:lnTo>
                    <a:pt x="1767268" y="471119"/>
                  </a:lnTo>
                  <a:lnTo>
                    <a:pt x="1769071" y="469303"/>
                  </a:lnTo>
                  <a:lnTo>
                    <a:pt x="1769529" y="468223"/>
                  </a:lnTo>
                  <a:lnTo>
                    <a:pt x="1769529" y="465658"/>
                  </a:lnTo>
                  <a:close/>
                </a:path>
                <a:path w="4178934" h="934085">
                  <a:moveTo>
                    <a:pt x="1769529" y="3352"/>
                  </a:moveTo>
                  <a:lnTo>
                    <a:pt x="1769071" y="2260"/>
                  </a:lnTo>
                  <a:lnTo>
                    <a:pt x="1767268" y="457"/>
                  </a:lnTo>
                  <a:lnTo>
                    <a:pt x="1766176" y="0"/>
                  </a:lnTo>
                  <a:lnTo>
                    <a:pt x="1763623" y="0"/>
                  </a:lnTo>
                  <a:lnTo>
                    <a:pt x="1762531" y="457"/>
                  </a:lnTo>
                  <a:lnTo>
                    <a:pt x="1760715" y="2260"/>
                  </a:lnTo>
                  <a:lnTo>
                    <a:pt x="1760270" y="3352"/>
                  </a:lnTo>
                  <a:lnTo>
                    <a:pt x="1760270" y="5918"/>
                  </a:lnTo>
                  <a:lnTo>
                    <a:pt x="1760715" y="7010"/>
                  </a:lnTo>
                  <a:lnTo>
                    <a:pt x="1762531" y="8813"/>
                  </a:lnTo>
                  <a:lnTo>
                    <a:pt x="1763623" y="9271"/>
                  </a:lnTo>
                  <a:lnTo>
                    <a:pt x="1766176" y="9271"/>
                  </a:lnTo>
                  <a:lnTo>
                    <a:pt x="1767268" y="8813"/>
                  </a:lnTo>
                  <a:lnTo>
                    <a:pt x="1769071" y="7010"/>
                  </a:lnTo>
                  <a:lnTo>
                    <a:pt x="1769529" y="5918"/>
                  </a:lnTo>
                  <a:lnTo>
                    <a:pt x="1769529" y="3352"/>
                  </a:lnTo>
                  <a:close/>
                </a:path>
                <a:path w="4178934" h="934085">
                  <a:moveTo>
                    <a:pt x="1815858" y="927963"/>
                  </a:moveTo>
                  <a:lnTo>
                    <a:pt x="1815401" y="926871"/>
                  </a:lnTo>
                  <a:lnTo>
                    <a:pt x="1813585" y="925055"/>
                  </a:lnTo>
                  <a:lnTo>
                    <a:pt x="1812505" y="924610"/>
                  </a:lnTo>
                  <a:lnTo>
                    <a:pt x="1809940" y="924610"/>
                  </a:lnTo>
                  <a:lnTo>
                    <a:pt x="1808848" y="925055"/>
                  </a:lnTo>
                  <a:lnTo>
                    <a:pt x="1807044" y="926871"/>
                  </a:lnTo>
                  <a:lnTo>
                    <a:pt x="1806587" y="927963"/>
                  </a:lnTo>
                  <a:lnTo>
                    <a:pt x="1806587" y="930516"/>
                  </a:lnTo>
                  <a:lnTo>
                    <a:pt x="1807044" y="931608"/>
                  </a:lnTo>
                  <a:lnTo>
                    <a:pt x="1808848" y="933424"/>
                  </a:lnTo>
                  <a:lnTo>
                    <a:pt x="1809940" y="933869"/>
                  </a:lnTo>
                  <a:lnTo>
                    <a:pt x="1812505" y="933869"/>
                  </a:lnTo>
                  <a:lnTo>
                    <a:pt x="1813585" y="933424"/>
                  </a:lnTo>
                  <a:lnTo>
                    <a:pt x="1815401" y="931608"/>
                  </a:lnTo>
                  <a:lnTo>
                    <a:pt x="1815858" y="930516"/>
                  </a:lnTo>
                  <a:lnTo>
                    <a:pt x="1815858" y="927963"/>
                  </a:lnTo>
                  <a:close/>
                </a:path>
                <a:path w="4178934" h="934085">
                  <a:moveTo>
                    <a:pt x="1815858" y="465658"/>
                  </a:moveTo>
                  <a:lnTo>
                    <a:pt x="1815401" y="464566"/>
                  </a:lnTo>
                  <a:lnTo>
                    <a:pt x="1813585" y="462762"/>
                  </a:lnTo>
                  <a:lnTo>
                    <a:pt x="1812505" y="462305"/>
                  </a:lnTo>
                  <a:lnTo>
                    <a:pt x="1809940" y="462305"/>
                  </a:lnTo>
                  <a:lnTo>
                    <a:pt x="1808848" y="462762"/>
                  </a:lnTo>
                  <a:lnTo>
                    <a:pt x="1807044" y="464566"/>
                  </a:lnTo>
                  <a:lnTo>
                    <a:pt x="1806587" y="465658"/>
                  </a:lnTo>
                  <a:lnTo>
                    <a:pt x="1806587" y="468223"/>
                  </a:lnTo>
                  <a:lnTo>
                    <a:pt x="1807044" y="469303"/>
                  </a:lnTo>
                  <a:lnTo>
                    <a:pt x="1808848" y="471119"/>
                  </a:lnTo>
                  <a:lnTo>
                    <a:pt x="1809940" y="471576"/>
                  </a:lnTo>
                  <a:lnTo>
                    <a:pt x="1812505" y="471576"/>
                  </a:lnTo>
                  <a:lnTo>
                    <a:pt x="1813585" y="471119"/>
                  </a:lnTo>
                  <a:lnTo>
                    <a:pt x="1815401" y="469303"/>
                  </a:lnTo>
                  <a:lnTo>
                    <a:pt x="1815858" y="468223"/>
                  </a:lnTo>
                  <a:lnTo>
                    <a:pt x="1815858" y="465658"/>
                  </a:lnTo>
                  <a:close/>
                </a:path>
                <a:path w="4178934" h="934085">
                  <a:moveTo>
                    <a:pt x="1815858" y="3352"/>
                  </a:moveTo>
                  <a:lnTo>
                    <a:pt x="1815401" y="2260"/>
                  </a:lnTo>
                  <a:lnTo>
                    <a:pt x="1813585" y="457"/>
                  </a:lnTo>
                  <a:lnTo>
                    <a:pt x="1812505" y="0"/>
                  </a:lnTo>
                  <a:lnTo>
                    <a:pt x="1809940" y="0"/>
                  </a:lnTo>
                  <a:lnTo>
                    <a:pt x="1808848" y="457"/>
                  </a:lnTo>
                  <a:lnTo>
                    <a:pt x="1807044" y="2260"/>
                  </a:lnTo>
                  <a:lnTo>
                    <a:pt x="1806587" y="3352"/>
                  </a:lnTo>
                  <a:lnTo>
                    <a:pt x="1806587" y="5918"/>
                  </a:lnTo>
                  <a:lnTo>
                    <a:pt x="1807044" y="7010"/>
                  </a:lnTo>
                  <a:lnTo>
                    <a:pt x="1808848" y="8813"/>
                  </a:lnTo>
                  <a:lnTo>
                    <a:pt x="1809940" y="9271"/>
                  </a:lnTo>
                  <a:lnTo>
                    <a:pt x="1812505" y="9271"/>
                  </a:lnTo>
                  <a:lnTo>
                    <a:pt x="1813585" y="8813"/>
                  </a:lnTo>
                  <a:lnTo>
                    <a:pt x="1815401" y="7010"/>
                  </a:lnTo>
                  <a:lnTo>
                    <a:pt x="1815858" y="5918"/>
                  </a:lnTo>
                  <a:lnTo>
                    <a:pt x="1815858" y="3352"/>
                  </a:lnTo>
                  <a:close/>
                </a:path>
                <a:path w="4178934" h="934085">
                  <a:moveTo>
                    <a:pt x="1862175" y="927963"/>
                  </a:moveTo>
                  <a:lnTo>
                    <a:pt x="1861718" y="926871"/>
                  </a:lnTo>
                  <a:lnTo>
                    <a:pt x="1859915" y="925055"/>
                  </a:lnTo>
                  <a:lnTo>
                    <a:pt x="1858822" y="924610"/>
                  </a:lnTo>
                  <a:lnTo>
                    <a:pt x="1856270" y="924610"/>
                  </a:lnTo>
                  <a:lnTo>
                    <a:pt x="1855177" y="925055"/>
                  </a:lnTo>
                  <a:lnTo>
                    <a:pt x="1853361" y="926871"/>
                  </a:lnTo>
                  <a:lnTo>
                    <a:pt x="1852904" y="927963"/>
                  </a:lnTo>
                  <a:lnTo>
                    <a:pt x="1852904" y="930516"/>
                  </a:lnTo>
                  <a:lnTo>
                    <a:pt x="1853361" y="931608"/>
                  </a:lnTo>
                  <a:lnTo>
                    <a:pt x="1855177" y="933424"/>
                  </a:lnTo>
                  <a:lnTo>
                    <a:pt x="1856270" y="933869"/>
                  </a:lnTo>
                  <a:lnTo>
                    <a:pt x="1858822" y="933869"/>
                  </a:lnTo>
                  <a:lnTo>
                    <a:pt x="1859915" y="933424"/>
                  </a:lnTo>
                  <a:lnTo>
                    <a:pt x="1861718" y="931608"/>
                  </a:lnTo>
                  <a:lnTo>
                    <a:pt x="1862175" y="930516"/>
                  </a:lnTo>
                  <a:lnTo>
                    <a:pt x="1862175" y="927963"/>
                  </a:lnTo>
                  <a:close/>
                </a:path>
                <a:path w="4178934" h="934085">
                  <a:moveTo>
                    <a:pt x="1862175" y="465658"/>
                  </a:moveTo>
                  <a:lnTo>
                    <a:pt x="1861718" y="464566"/>
                  </a:lnTo>
                  <a:lnTo>
                    <a:pt x="1859915" y="462762"/>
                  </a:lnTo>
                  <a:lnTo>
                    <a:pt x="1858822" y="462305"/>
                  </a:lnTo>
                  <a:lnTo>
                    <a:pt x="1856270" y="462305"/>
                  </a:lnTo>
                  <a:lnTo>
                    <a:pt x="1855177" y="462762"/>
                  </a:lnTo>
                  <a:lnTo>
                    <a:pt x="1853361" y="464566"/>
                  </a:lnTo>
                  <a:lnTo>
                    <a:pt x="1852904" y="465658"/>
                  </a:lnTo>
                  <a:lnTo>
                    <a:pt x="1852904" y="468223"/>
                  </a:lnTo>
                  <a:lnTo>
                    <a:pt x="1853361" y="469303"/>
                  </a:lnTo>
                  <a:lnTo>
                    <a:pt x="1855177" y="471119"/>
                  </a:lnTo>
                  <a:lnTo>
                    <a:pt x="1856270" y="471576"/>
                  </a:lnTo>
                  <a:lnTo>
                    <a:pt x="1858822" y="471576"/>
                  </a:lnTo>
                  <a:lnTo>
                    <a:pt x="1859915" y="471119"/>
                  </a:lnTo>
                  <a:lnTo>
                    <a:pt x="1861718" y="469303"/>
                  </a:lnTo>
                  <a:lnTo>
                    <a:pt x="1862175" y="468223"/>
                  </a:lnTo>
                  <a:lnTo>
                    <a:pt x="1862175" y="465658"/>
                  </a:lnTo>
                  <a:close/>
                </a:path>
                <a:path w="4178934" h="934085">
                  <a:moveTo>
                    <a:pt x="1862175" y="3352"/>
                  </a:moveTo>
                  <a:lnTo>
                    <a:pt x="1861718" y="2260"/>
                  </a:lnTo>
                  <a:lnTo>
                    <a:pt x="1859915" y="457"/>
                  </a:lnTo>
                  <a:lnTo>
                    <a:pt x="1858822" y="0"/>
                  </a:lnTo>
                  <a:lnTo>
                    <a:pt x="1856270" y="0"/>
                  </a:lnTo>
                  <a:lnTo>
                    <a:pt x="1855177" y="457"/>
                  </a:lnTo>
                  <a:lnTo>
                    <a:pt x="1853361" y="2260"/>
                  </a:lnTo>
                  <a:lnTo>
                    <a:pt x="1852904" y="3352"/>
                  </a:lnTo>
                  <a:lnTo>
                    <a:pt x="1852904" y="5918"/>
                  </a:lnTo>
                  <a:lnTo>
                    <a:pt x="1853361" y="7010"/>
                  </a:lnTo>
                  <a:lnTo>
                    <a:pt x="1855177" y="8813"/>
                  </a:lnTo>
                  <a:lnTo>
                    <a:pt x="1856270" y="9271"/>
                  </a:lnTo>
                  <a:lnTo>
                    <a:pt x="1858822" y="9271"/>
                  </a:lnTo>
                  <a:lnTo>
                    <a:pt x="1859915" y="8813"/>
                  </a:lnTo>
                  <a:lnTo>
                    <a:pt x="1861718" y="7010"/>
                  </a:lnTo>
                  <a:lnTo>
                    <a:pt x="1862175" y="5918"/>
                  </a:lnTo>
                  <a:lnTo>
                    <a:pt x="1862175" y="3352"/>
                  </a:lnTo>
                  <a:close/>
                </a:path>
                <a:path w="4178934" h="934085">
                  <a:moveTo>
                    <a:pt x="1908492" y="927963"/>
                  </a:moveTo>
                  <a:lnTo>
                    <a:pt x="1908048" y="926871"/>
                  </a:lnTo>
                  <a:lnTo>
                    <a:pt x="1906231" y="925055"/>
                  </a:lnTo>
                  <a:lnTo>
                    <a:pt x="1905139" y="924610"/>
                  </a:lnTo>
                  <a:lnTo>
                    <a:pt x="1902587" y="924610"/>
                  </a:lnTo>
                  <a:lnTo>
                    <a:pt x="1901494" y="925055"/>
                  </a:lnTo>
                  <a:lnTo>
                    <a:pt x="1899691" y="926871"/>
                  </a:lnTo>
                  <a:lnTo>
                    <a:pt x="1899234" y="927963"/>
                  </a:lnTo>
                  <a:lnTo>
                    <a:pt x="1899234" y="930516"/>
                  </a:lnTo>
                  <a:lnTo>
                    <a:pt x="1899691" y="931608"/>
                  </a:lnTo>
                  <a:lnTo>
                    <a:pt x="1901494" y="933424"/>
                  </a:lnTo>
                  <a:lnTo>
                    <a:pt x="1902587" y="933869"/>
                  </a:lnTo>
                  <a:lnTo>
                    <a:pt x="1905139" y="933869"/>
                  </a:lnTo>
                  <a:lnTo>
                    <a:pt x="1906231" y="933424"/>
                  </a:lnTo>
                  <a:lnTo>
                    <a:pt x="1908048" y="931608"/>
                  </a:lnTo>
                  <a:lnTo>
                    <a:pt x="1908492" y="930516"/>
                  </a:lnTo>
                  <a:lnTo>
                    <a:pt x="1908492" y="927963"/>
                  </a:lnTo>
                  <a:close/>
                </a:path>
                <a:path w="4178934" h="934085">
                  <a:moveTo>
                    <a:pt x="1908492" y="465658"/>
                  </a:moveTo>
                  <a:lnTo>
                    <a:pt x="1908048" y="464566"/>
                  </a:lnTo>
                  <a:lnTo>
                    <a:pt x="1906231" y="462762"/>
                  </a:lnTo>
                  <a:lnTo>
                    <a:pt x="1905139" y="462305"/>
                  </a:lnTo>
                  <a:lnTo>
                    <a:pt x="1902587" y="462305"/>
                  </a:lnTo>
                  <a:lnTo>
                    <a:pt x="1901494" y="462762"/>
                  </a:lnTo>
                  <a:lnTo>
                    <a:pt x="1899691" y="464566"/>
                  </a:lnTo>
                  <a:lnTo>
                    <a:pt x="1899234" y="465658"/>
                  </a:lnTo>
                  <a:lnTo>
                    <a:pt x="1899234" y="468223"/>
                  </a:lnTo>
                  <a:lnTo>
                    <a:pt x="1899691" y="469303"/>
                  </a:lnTo>
                  <a:lnTo>
                    <a:pt x="1901494" y="471119"/>
                  </a:lnTo>
                  <a:lnTo>
                    <a:pt x="1902587" y="471576"/>
                  </a:lnTo>
                  <a:lnTo>
                    <a:pt x="1905139" y="471576"/>
                  </a:lnTo>
                  <a:lnTo>
                    <a:pt x="1906231" y="471119"/>
                  </a:lnTo>
                  <a:lnTo>
                    <a:pt x="1908048" y="469303"/>
                  </a:lnTo>
                  <a:lnTo>
                    <a:pt x="1908492" y="468223"/>
                  </a:lnTo>
                  <a:lnTo>
                    <a:pt x="1908492" y="465658"/>
                  </a:lnTo>
                  <a:close/>
                </a:path>
                <a:path w="4178934" h="934085">
                  <a:moveTo>
                    <a:pt x="1908492" y="3352"/>
                  </a:moveTo>
                  <a:lnTo>
                    <a:pt x="1908048" y="2260"/>
                  </a:lnTo>
                  <a:lnTo>
                    <a:pt x="1906231" y="457"/>
                  </a:lnTo>
                  <a:lnTo>
                    <a:pt x="1905139" y="0"/>
                  </a:lnTo>
                  <a:lnTo>
                    <a:pt x="1902587" y="0"/>
                  </a:lnTo>
                  <a:lnTo>
                    <a:pt x="1901494" y="457"/>
                  </a:lnTo>
                  <a:lnTo>
                    <a:pt x="1899691" y="2260"/>
                  </a:lnTo>
                  <a:lnTo>
                    <a:pt x="1899234" y="3352"/>
                  </a:lnTo>
                  <a:lnTo>
                    <a:pt x="1899234" y="5918"/>
                  </a:lnTo>
                  <a:lnTo>
                    <a:pt x="1899691" y="7010"/>
                  </a:lnTo>
                  <a:lnTo>
                    <a:pt x="1901494" y="8813"/>
                  </a:lnTo>
                  <a:lnTo>
                    <a:pt x="1902587" y="9271"/>
                  </a:lnTo>
                  <a:lnTo>
                    <a:pt x="1905139" y="9271"/>
                  </a:lnTo>
                  <a:lnTo>
                    <a:pt x="1906231" y="8813"/>
                  </a:lnTo>
                  <a:lnTo>
                    <a:pt x="1908048" y="7010"/>
                  </a:lnTo>
                  <a:lnTo>
                    <a:pt x="1908492" y="5918"/>
                  </a:lnTo>
                  <a:lnTo>
                    <a:pt x="1908492" y="3352"/>
                  </a:lnTo>
                  <a:close/>
                </a:path>
                <a:path w="4178934" h="934085">
                  <a:moveTo>
                    <a:pt x="1954822" y="927963"/>
                  </a:moveTo>
                  <a:lnTo>
                    <a:pt x="1954364" y="926871"/>
                  </a:lnTo>
                  <a:lnTo>
                    <a:pt x="1952561" y="925055"/>
                  </a:lnTo>
                  <a:lnTo>
                    <a:pt x="1951469" y="924610"/>
                  </a:lnTo>
                  <a:lnTo>
                    <a:pt x="1948903" y="924610"/>
                  </a:lnTo>
                  <a:lnTo>
                    <a:pt x="1947811" y="925055"/>
                  </a:lnTo>
                  <a:lnTo>
                    <a:pt x="1946008" y="926871"/>
                  </a:lnTo>
                  <a:lnTo>
                    <a:pt x="1945551" y="927963"/>
                  </a:lnTo>
                  <a:lnTo>
                    <a:pt x="1945551" y="930516"/>
                  </a:lnTo>
                  <a:lnTo>
                    <a:pt x="1946008" y="931608"/>
                  </a:lnTo>
                  <a:lnTo>
                    <a:pt x="1947811" y="933424"/>
                  </a:lnTo>
                  <a:lnTo>
                    <a:pt x="1948903" y="933869"/>
                  </a:lnTo>
                  <a:lnTo>
                    <a:pt x="1951469" y="933869"/>
                  </a:lnTo>
                  <a:lnTo>
                    <a:pt x="1952561" y="933424"/>
                  </a:lnTo>
                  <a:lnTo>
                    <a:pt x="1954364" y="931608"/>
                  </a:lnTo>
                  <a:lnTo>
                    <a:pt x="1954822" y="930516"/>
                  </a:lnTo>
                  <a:lnTo>
                    <a:pt x="1954822" y="927963"/>
                  </a:lnTo>
                  <a:close/>
                </a:path>
                <a:path w="4178934" h="934085">
                  <a:moveTo>
                    <a:pt x="1954822" y="465658"/>
                  </a:moveTo>
                  <a:lnTo>
                    <a:pt x="1954364" y="464566"/>
                  </a:lnTo>
                  <a:lnTo>
                    <a:pt x="1952561" y="462762"/>
                  </a:lnTo>
                  <a:lnTo>
                    <a:pt x="1951469" y="462305"/>
                  </a:lnTo>
                  <a:lnTo>
                    <a:pt x="1948903" y="462305"/>
                  </a:lnTo>
                  <a:lnTo>
                    <a:pt x="1947811" y="462762"/>
                  </a:lnTo>
                  <a:lnTo>
                    <a:pt x="1946008" y="464566"/>
                  </a:lnTo>
                  <a:lnTo>
                    <a:pt x="1945551" y="465658"/>
                  </a:lnTo>
                  <a:lnTo>
                    <a:pt x="1945551" y="468223"/>
                  </a:lnTo>
                  <a:lnTo>
                    <a:pt x="1946008" y="469303"/>
                  </a:lnTo>
                  <a:lnTo>
                    <a:pt x="1947811" y="471119"/>
                  </a:lnTo>
                  <a:lnTo>
                    <a:pt x="1948903" y="471576"/>
                  </a:lnTo>
                  <a:lnTo>
                    <a:pt x="1951469" y="471576"/>
                  </a:lnTo>
                  <a:lnTo>
                    <a:pt x="1952561" y="471119"/>
                  </a:lnTo>
                  <a:lnTo>
                    <a:pt x="1954364" y="469303"/>
                  </a:lnTo>
                  <a:lnTo>
                    <a:pt x="1954822" y="468223"/>
                  </a:lnTo>
                  <a:lnTo>
                    <a:pt x="1954822" y="465658"/>
                  </a:lnTo>
                  <a:close/>
                </a:path>
                <a:path w="4178934" h="934085">
                  <a:moveTo>
                    <a:pt x="1954822" y="3352"/>
                  </a:moveTo>
                  <a:lnTo>
                    <a:pt x="1954364" y="2260"/>
                  </a:lnTo>
                  <a:lnTo>
                    <a:pt x="1952561" y="457"/>
                  </a:lnTo>
                  <a:lnTo>
                    <a:pt x="1951469" y="0"/>
                  </a:lnTo>
                  <a:lnTo>
                    <a:pt x="1948903" y="0"/>
                  </a:lnTo>
                  <a:lnTo>
                    <a:pt x="1947811" y="457"/>
                  </a:lnTo>
                  <a:lnTo>
                    <a:pt x="1946008" y="2260"/>
                  </a:lnTo>
                  <a:lnTo>
                    <a:pt x="1945551" y="3352"/>
                  </a:lnTo>
                  <a:lnTo>
                    <a:pt x="1945551" y="5918"/>
                  </a:lnTo>
                  <a:lnTo>
                    <a:pt x="1946008" y="7010"/>
                  </a:lnTo>
                  <a:lnTo>
                    <a:pt x="1947811" y="8813"/>
                  </a:lnTo>
                  <a:lnTo>
                    <a:pt x="1948903" y="9271"/>
                  </a:lnTo>
                  <a:lnTo>
                    <a:pt x="1951469" y="9271"/>
                  </a:lnTo>
                  <a:lnTo>
                    <a:pt x="1952561" y="8813"/>
                  </a:lnTo>
                  <a:lnTo>
                    <a:pt x="1954364" y="7010"/>
                  </a:lnTo>
                  <a:lnTo>
                    <a:pt x="1954822" y="5918"/>
                  </a:lnTo>
                  <a:lnTo>
                    <a:pt x="1954822" y="3352"/>
                  </a:lnTo>
                  <a:close/>
                </a:path>
                <a:path w="4178934" h="934085">
                  <a:moveTo>
                    <a:pt x="2001139" y="927963"/>
                  </a:moveTo>
                  <a:lnTo>
                    <a:pt x="2000694" y="926871"/>
                  </a:lnTo>
                  <a:lnTo>
                    <a:pt x="1998878" y="925055"/>
                  </a:lnTo>
                  <a:lnTo>
                    <a:pt x="1997786" y="924610"/>
                  </a:lnTo>
                  <a:lnTo>
                    <a:pt x="1995233" y="924610"/>
                  </a:lnTo>
                  <a:lnTo>
                    <a:pt x="1994141" y="925055"/>
                  </a:lnTo>
                  <a:lnTo>
                    <a:pt x="1992325" y="926871"/>
                  </a:lnTo>
                  <a:lnTo>
                    <a:pt x="1991880" y="927963"/>
                  </a:lnTo>
                  <a:lnTo>
                    <a:pt x="1991880" y="930516"/>
                  </a:lnTo>
                  <a:lnTo>
                    <a:pt x="1992325" y="931608"/>
                  </a:lnTo>
                  <a:lnTo>
                    <a:pt x="1994141" y="933424"/>
                  </a:lnTo>
                  <a:lnTo>
                    <a:pt x="1995233" y="933869"/>
                  </a:lnTo>
                  <a:lnTo>
                    <a:pt x="1997786" y="933869"/>
                  </a:lnTo>
                  <a:lnTo>
                    <a:pt x="1998878" y="933424"/>
                  </a:lnTo>
                  <a:lnTo>
                    <a:pt x="2000694" y="931608"/>
                  </a:lnTo>
                  <a:lnTo>
                    <a:pt x="2001139" y="930516"/>
                  </a:lnTo>
                  <a:lnTo>
                    <a:pt x="2001139" y="927963"/>
                  </a:lnTo>
                  <a:close/>
                </a:path>
                <a:path w="4178934" h="934085">
                  <a:moveTo>
                    <a:pt x="2001139" y="465658"/>
                  </a:moveTo>
                  <a:lnTo>
                    <a:pt x="2000694" y="464566"/>
                  </a:lnTo>
                  <a:lnTo>
                    <a:pt x="1998878" y="462762"/>
                  </a:lnTo>
                  <a:lnTo>
                    <a:pt x="1997786" y="462305"/>
                  </a:lnTo>
                  <a:lnTo>
                    <a:pt x="1995233" y="462305"/>
                  </a:lnTo>
                  <a:lnTo>
                    <a:pt x="1994141" y="462762"/>
                  </a:lnTo>
                  <a:lnTo>
                    <a:pt x="1992325" y="464566"/>
                  </a:lnTo>
                  <a:lnTo>
                    <a:pt x="1991880" y="465658"/>
                  </a:lnTo>
                  <a:lnTo>
                    <a:pt x="1991880" y="468223"/>
                  </a:lnTo>
                  <a:lnTo>
                    <a:pt x="1992325" y="469303"/>
                  </a:lnTo>
                  <a:lnTo>
                    <a:pt x="1994141" y="471119"/>
                  </a:lnTo>
                  <a:lnTo>
                    <a:pt x="1995233" y="471576"/>
                  </a:lnTo>
                  <a:lnTo>
                    <a:pt x="1997786" y="471576"/>
                  </a:lnTo>
                  <a:lnTo>
                    <a:pt x="1998878" y="471119"/>
                  </a:lnTo>
                  <a:lnTo>
                    <a:pt x="2000694" y="469303"/>
                  </a:lnTo>
                  <a:lnTo>
                    <a:pt x="2001139" y="468223"/>
                  </a:lnTo>
                  <a:lnTo>
                    <a:pt x="2001139" y="465658"/>
                  </a:lnTo>
                  <a:close/>
                </a:path>
                <a:path w="4178934" h="934085">
                  <a:moveTo>
                    <a:pt x="2001139" y="3352"/>
                  </a:moveTo>
                  <a:lnTo>
                    <a:pt x="2000694" y="2260"/>
                  </a:lnTo>
                  <a:lnTo>
                    <a:pt x="1998878" y="457"/>
                  </a:lnTo>
                  <a:lnTo>
                    <a:pt x="1997786" y="0"/>
                  </a:lnTo>
                  <a:lnTo>
                    <a:pt x="1995233" y="0"/>
                  </a:lnTo>
                  <a:lnTo>
                    <a:pt x="1994141" y="457"/>
                  </a:lnTo>
                  <a:lnTo>
                    <a:pt x="1992325" y="2260"/>
                  </a:lnTo>
                  <a:lnTo>
                    <a:pt x="1991880" y="3352"/>
                  </a:lnTo>
                  <a:lnTo>
                    <a:pt x="1991880" y="5918"/>
                  </a:lnTo>
                  <a:lnTo>
                    <a:pt x="1992325" y="7010"/>
                  </a:lnTo>
                  <a:lnTo>
                    <a:pt x="1994141" y="8813"/>
                  </a:lnTo>
                  <a:lnTo>
                    <a:pt x="1995233" y="9271"/>
                  </a:lnTo>
                  <a:lnTo>
                    <a:pt x="1997786" y="9271"/>
                  </a:lnTo>
                  <a:lnTo>
                    <a:pt x="1998878" y="8813"/>
                  </a:lnTo>
                  <a:lnTo>
                    <a:pt x="2000694" y="7010"/>
                  </a:lnTo>
                  <a:lnTo>
                    <a:pt x="2001139" y="5918"/>
                  </a:lnTo>
                  <a:lnTo>
                    <a:pt x="2001139" y="3352"/>
                  </a:lnTo>
                  <a:close/>
                </a:path>
                <a:path w="4178934" h="934085">
                  <a:moveTo>
                    <a:pt x="2047468" y="927963"/>
                  </a:moveTo>
                  <a:lnTo>
                    <a:pt x="2047011" y="926871"/>
                  </a:lnTo>
                  <a:lnTo>
                    <a:pt x="2045208" y="925055"/>
                  </a:lnTo>
                  <a:lnTo>
                    <a:pt x="2044115" y="924610"/>
                  </a:lnTo>
                  <a:lnTo>
                    <a:pt x="2041550" y="924610"/>
                  </a:lnTo>
                  <a:lnTo>
                    <a:pt x="2040458" y="925055"/>
                  </a:lnTo>
                  <a:lnTo>
                    <a:pt x="2038654" y="926871"/>
                  </a:lnTo>
                  <a:lnTo>
                    <a:pt x="2038197" y="927963"/>
                  </a:lnTo>
                  <a:lnTo>
                    <a:pt x="2038197" y="930516"/>
                  </a:lnTo>
                  <a:lnTo>
                    <a:pt x="2038654" y="931608"/>
                  </a:lnTo>
                  <a:lnTo>
                    <a:pt x="2040458" y="933424"/>
                  </a:lnTo>
                  <a:lnTo>
                    <a:pt x="2041550" y="933869"/>
                  </a:lnTo>
                  <a:lnTo>
                    <a:pt x="2044115" y="933869"/>
                  </a:lnTo>
                  <a:lnTo>
                    <a:pt x="2045208" y="933424"/>
                  </a:lnTo>
                  <a:lnTo>
                    <a:pt x="2047011" y="931608"/>
                  </a:lnTo>
                  <a:lnTo>
                    <a:pt x="2047468" y="930516"/>
                  </a:lnTo>
                  <a:lnTo>
                    <a:pt x="2047468" y="927963"/>
                  </a:lnTo>
                  <a:close/>
                </a:path>
                <a:path w="4178934" h="934085">
                  <a:moveTo>
                    <a:pt x="2047468" y="465658"/>
                  </a:moveTo>
                  <a:lnTo>
                    <a:pt x="2047011" y="464566"/>
                  </a:lnTo>
                  <a:lnTo>
                    <a:pt x="2045208" y="462762"/>
                  </a:lnTo>
                  <a:lnTo>
                    <a:pt x="2044115" y="462305"/>
                  </a:lnTo>
                  <a:lnTo>
                    <a:pt x="2041550" y="462305"/>
                  </a:lnTo>
                  <a:lnTo>
                    <a:pt x="2040458" y="462762"/>
                  </a:lnTo>
                  <a:lnTo>
                    <a:pt x="2038654" y="464566"/>
                  </a:lnTo>
                  <a:lnTo>
                    <a:pt x="2038197" y="465658"/>
                  </a:lnTo>
                  <a:lnTo>
                    <a:pt x="2038197" y="468223"/>
                  </a:lnTo>
                  <a:lnTo>
                    <a:pt x="2038654" y="469303"/>
                  </a:lnTo>
                  <a:lnTo>
                    <a:pt x="2040458" y="471119"/>
                  </a:lnTo>
                  <a:lnTo>
                    <a:pt x="2041550" y="471576"/>
                  </a:lnTo>
                  <a:lnTo>
                    <a:pt x="2044115" y="471576"/>
                  </a:lnTo>
                  <a:lnTo>
                    <a:pt x="2045208" y="471119"/>
                  </a:lnTo>
                  <a:lnTo>
                    <a:pt x="2047011" y="469303"/>
                  </a:lnTo>
                  <a:lnTo>
                    <a:pt x="2047468" y="468223"/>
                  </a:lnTo>
                  <a:lnTo>
                    <a:pt x="2047468" y="465658"/>
                  </a:lnTo>
                  <a:close/>
                </a:path>
                <a:path w="4178934" h="934085">
                  <a:moveTo>
                    <a:pt x="2047468" y="3352"/>
                  </a:moveTo>
                  <a:lnTo>
                    <a:pt x="2047011" y="2260"/>
                  </a:lnTo>
                  <a:lnTo>
                    <a:pt x="2045208" y="457"/>
                  </a:lnTo>
                  <a:lnTo>
                    <a:pt x="2044115" y="0"/>
                  </a:lnTo>
                  <a:lnTo>
                    <a:pt x="2041550" y="0"/>
                  </a:lnTo>
                  <a:lnTo>
                    <a:pt x="2040458" y="457"/>
                  </a:lnTo>
                  <a:lnTo>
                    <a:pt x="2038654" y="2260"/>
                  </a:lnTo>
                  <a:lnTo>
                    <a:pt x="2038197" y="3352"/>
                  </a:lnTo>
                  <a:lnTo>
                    <a:pt x="2038197" y="5918"/>
                  </a:lnTo>
                  <a:lnTo>
                    <a:pt x="2038654" y="7010"/>
                  </a:lnTo>
                  <a:lnTo>
                    <a:pt x="2040458" y="8813"/>
                  </a:lnTo>
                  <a:lnTo>
                    <a:pt x="2041550" y="9271"/>
                  </a:lnTo>
                  <a:lnTo>
                    <a:pt x="2044115" y="9271"/>
                  </a:lnTo>
                  <a:lnTo>
                    <a:pt x="2045208" y="8813"/>
                  </a:lnTo>
                  <a:lnTo>
                    <a:pt x="2047011" y="7010"/>
                  </a:lnTo>
                  <a:lnTo>
                    <a:pt x="2047468" y="5918"/>
                  </a:lnTo>
                  <a:lnTo>
                    <a:pt x="2047468" y="3352"/>
                  </a:lnTo>
                  <a:close/>
                </a:path>
                <a:path w="4178934" h="934085">
                  <a:moveTo>
                    <a:pt x="2093785" y="927963"/>
                  </a:moveTo>
                  <a:lnTo>
                    <a:pt x="2093341" y="926871"/>
                  </a:lnTo>
                  <a:lnTo>
                    <a:pt x="2091524" y="925055"/>
                  </a:lnTo>
                  <a:lnTo>
                    <a:pt x="2090432" y="924610"/>
                  </a:lnTo>
                  <a:lnTo>
                    <a:pt x="2087880" y="924610"/>
                  </a:lnTo>
                  <a:lnTo>
                    <a:pt x="2086787" y="925055"/>
                  </a:lnTo>
                  <a:lnTo>
                    <a:pt x="2084971" y="926871"/>
                  </a:lnTo>
                  <a:lnTo>
                    <a:pt x="2084527" y="927963"/>
                  </a:lnTo>
                  <a:lnTo>
                    <a:pt x="2084527" y="930516"/>
                  </a:lnTo>
                  <a:lnTo>
                    <a:pt x="2084971" y="931608"/>
                  </a:lnTo>
                  <a:lnTo>
                    <a:pt x="2086787" y="933424"/>
                  </a:lnTo>
                  <a:lnTo>
                    <a:pt x="2087880" y="933869"/>
                  </a:lnTo>
                  <a:lnTo>
                    <a:pt x="2090432" y="933869"/>
                  </a:lnTo>
                  <a:lnTo>
                    <a:pt x="2091524" y="933424"/>
                  </a:lnTo>
                  <a:lnTo>
                    <a:pt x="2093341" y="931608"/>
                  </a:lnTo>
                  <a:lnTo>
                    <a:pt x="2093785" y="930516"/>
                  </a:lnTo>
                  <a:lnTo>
                    <a:pt x="2093785" y="927963"/>
                  </a:lnTo>
                  <a:close/>
                </a:path>
                <a:path w="4178934" h="934085">
                  <a:moveTo>
                    <a:pt x="2093785" y="465658"/>
                  </a:moveTo>
                  <a:lnTo>
                    <a:pt x="2093341" y="464566"/>
                  </a:lnTo>
                  <a:lnTo>
                    <a:pt x="2091524" y="462762"/>
                  </a:lnTo>
                  <a:lnTo>
                    <a:pt x="2090432" y="462305"/>
                  </a:lnTo>
                  <a:lnTo>
                    <a:pt x="2087880" y="462305"/>
                  </a:lnTo>
                  <a:lnTo>
                    <a:pt x="2086787" y="462762"/>
                  </a:lnTo>
                  <a:lnTo>
                    <a:pt x="2084971" y="464566"/>
                  </a:lnTo>
                  <a:lnTo>
                    <a:pt x="2084527" y="465658"/>
                  </a:lnTo>
                  <a:lnTo>
                    <a:pt x="2084527" y="468223"/>
                  </a:lnTo>
                  <a:lnTo>
                    <a:pt x="2084971" y="469303"/>
                  </a:lnTo>
                  <a:lnTo>
                    <a:pt x="2086787" y="471119"/>
                  </a:lnTo>
                  <a:lnTo>
                    <a:pt x="2087880" y="471576"/>
                  </a:lnTo>
                  <a:lnTo>
                    <a:pt x="2090432" y="471576"/>
                  </a:lnTo>
                  <a:lnTo>
                    <a:pt x="2091524" y="471119"/>
                  </a:lnTo>
                  <a:lnTo>
                    <a:pt x="2093341" y="469303"/>
                  </a:lnTo>
                  <a:lnTo>
                    <a:pt x="2093785" y="468223"/>
                  </a:lnTo>
                  <a:lnTo>
                    <a:pt x="2093785" y="465658"/>
                  </a:lnTo>
                  <a:close/>
                </a:path>
                <a:path w="4178934" h="934085">
                  <a:moveTo>
                    <a:pt x="2093785" y="3352"/>
                  </a:moveTo>
                  <a:lnTo>
                    <a:pt x="2093341" y="2260"/>
                  </a:lnTo>
                  <a:lnTo>
                    <a:pt x="2091524" y="457"/>
                  </a:lnTo>
                  <a:lnTo>
                    <a:pt x="2090432" y="0"/>
                  </a:lnTo>
                  <a:lnTo>
                    <a:pt x="2087880" y="0"/>
                  </a:lnTo>
                  <a:lnTo>
                    <a:pt x="2086787" y="457"/>
                  </a:lnTo>
                  <a:lnTo>
                    <a:pt x="2084971" y="2260"/>
                  </a:lnTo>
                  <a:lnTo>
                    <a:pt x="2084527" y="3352"/>
                  </a:lnTo>
                  <a:lnTo>
                    <a:pt x="2084527" y="5918"/>
                  </a:lnTo>
                  <a:lnTo>
                    <a:pt x="2084971" y="7010"/>
                  </a:lnTo>
                  <a:lnTo>
                    <a:pt x="2086787" y="8813"/>
                  </a:lnTo>
                  <a:lnTo>
                    <a:pt x="2087880" y="9271"/>
                  </a:lnTo>
                  <a:lnTo>
                    <a:pt x="2090432" y="9271"/>
                  </a:lnTo>
                  <a:lnTo>
                    <a:pt x="2091524" y="8813"/>
                  </a:lnTo>
                  <a:lnTo>
                    <a:pt x="2093341" y="7010"/>
                  </a:lnTo>
                  <a:lnTo>
                    <a:pt x="2093785" y="5918"/>
                  </a:lnTo>
                  <a:lnTo>
                    <a:pt x="2093785" y="3352"/>
                  </a:lnTo>
                  <a:close/>
                </a:path>
                <a:path w="4178934" h="934085">
                  <a:moveTo>
                    <a:pt x="2140115" y="927963"/>
                  </a:moveTo>
                  <a:lnTo>
                    <a:pt x="2139658" y="926871"/>
                  </a:lnTo>
                  <a:lnTo>
                    <a:pt x="2137854" y="925055"/>
                  </a:lnTo>
                  <a:lnTo>
                    <a:pt x="2136762" y="924610"/>
                  </a:lnTo>
                  <a:lnTo>
                    <a:pt x="2134197" y="924610"/>
                  </a:lnTo>
                  <a:lnTo>
                    <a:pt x="2133104" y="925055"/>
                  </a:lnTo>
                  <a:lnTo>
                    <a:pt x="2131301" y="926871"/>
                  </a:lnTo>
                  <a:lnTo>
                    <a:pt x="2130844" y="927963"/>
                  </a:lnTo>
                  <a:lnTo>
                    <a:pt x="2130844" y="930516"/>
                  </a:lnTo>
                  <a:lnTo>
                    <a:pt x="2131301" y="931608"/>
                  </a:lnTo>
                  <a:lnTo>
                    <a:pt x="2133104" y="933424"/>
                  </a:lnTo>
                  <a:lnTo>
                    <a:pt x="2134197" y="933869"/>
                  </a:lnTo>
                  <a:lnTo>
                    <a:pt x="2136762" y="933869"/>
                  </a:lnTo>
                  <a:lnTo>
                    <a:pt x="2137854" y="933424"/>
                  </a:lnTo>
                  <a:lnTo>
                    <a:pt x="2139658" y="931608"/>
                  </a:lnTo>
                  <a:lnTo>
                    <a:pt x="2140115" y="930516"/>
                  </a:lnTo>
                  <a:lnTo>
                    <a:pt x="2140115" y="927963"/>
                  </a:lnTo>
                  <a:close/>
                </a:path>
                <a:path w="4178934" h="934085">
                  <a:moveTo>
                    <a:pt x="2140115" y="465658"/>
                  </a:moveTo>
                  <a:lnTo>
                    <a:pt x="2139658" y="464566"/>
                  </a:lnTo>
                  <a:lnTo>
                    <a:pt x="2137854" y="462762"/>
                  </a:lnTo>
                  <a:lnTo>
                    <a:pt x="2136762" y="462305"/>
                  </a:lnTo>
                  <a:lnTo>
                    <a:pt x="2134197" y="462305"/>
                  </a:lnTo>
                  <a:lnTo>
                    <a:pt x="2133104" y="462762"/>
                  </a:lnTo>
                  <a:lnTo>
                    <a:pt x="2131301" y="464566"/>
                  </a:lnTo>
                  <a:lnTo>
                    <a:pt x="2130844" y="465658"/>
                  </a:lnTo>
                  <a:lnTo>
                    <a:pt x="2130844" y="468223"/>
                  </a:lnTo>
                  <a:lnTo>
                    <a:pt x="2131301" y="469303"/>
                  </a:lnTo>
                  <a:lnTo>
                    <a:pt x="2133104" y="471119"/>
                  </a:lnTo>
                  <a:lnTo>
                    <a:pt x="2134197" y="471576"/>
                  </a:lnTo>
                  <a:lnTo>
                    <a:pt x="2136762" y="471576"/>
                  </a:lnTo>
                  <a:lnTo>
                    <a:pt x="2137854" y="471119"/>
                  </a:lnTo>
                  <a:lnTo>
                    <a:pt x="2139658" y="469303"/>
                  </a:lnTo>
                  <a:lnTo>
                    <a:pt x="2140115" y="468223"/>
                  </a:lnTo>
                  <a:lnTo>
                    <a:pt x="2140115" y="465658"/>
                  </a:lnTo>
                  <a:close/>
                </a:path>
                <a:path w="4178934" h="934085">
                  <a:moveTo>
                    <a:pt x="2140115" y="3352"/>
                  </a:moveTo>
                  <a:lnTo>
                    <a:pt x="2139658" y="2260"/>
                  </a:lnTo>
                  <a:lnTo>
                    <a:pt x="2137854" y="457"/>
                  </a:lnTo>
                  <a:lnTo>
                    <a:pt x="2136762" y="0"/>
                  </a:lnTo>
                  <a:lnTo>
                    <a:pt x="2134197" y="0"/>
                  </a:lnTo>
                  <a:lnTo>
                    <a:pt x="2133104" y="457"/>
                  </a:lnTo>
                  <a:lnTo>
                    <a:pt x="2131301" y="2260"/>
                  </a:lnTo>
                  <a:lnTo>
                    <a:pt x="2130844" y="3352"/>
                  </a:lnTo>
                  <a:lnTo>
                    <a:pt x="2130844" y="5918"/>
                  </a:lnTo>
                  <a:lnTo>
                    <a:pt x="2131301" y="7010"/>
                  </a:lnTo>
                  <a:lnTo>
                    <a:pt x="2133104" y="8813"/>
                  </a:lnTo>
                  <a:lnTo>
                    <a:pt x="2134197" y="9271"/>
                  </a:lnTo>
                  <a:lnTo>
                    <a:pt x="2136762" y="9271"/>
                  </a:lnTo>
                  <a:lnTo>
                    <a:pt x="2137854" y="8813"/>
                  </a:lnTo>
                  <a:lnTo>
                    <a:pt x="2139658" y="7010"/>
                  </a:lnTo>
                  <a:lnTo>
                    <a:pt x="2140115" y="5918"/>
                  </a:lnTo>
                  <a:lnTo>
                    <a:pt x="2140115" y="3352"/>
                  </a:lnTo>
                  <a:close/>
                </a:path>
                <a:path w="4178934" h="934085">
                  <a:moveTo>
                    <a:pt x="2186432" y="927963"/>
                  </a:moveTo>
                  <a:lnTo>
                    <a:pt x="2185987" y="926871"/>
                  </a:lnTo>
                  <a:lnTo>
                    <a:pt x="2184171" y="925055"/>
                  </a:lnTo>
                  <a:lnTo>
                    <a:pt x="2183079" y="924610"/>
                  </a:lnTo>
                  <a:lnTo>
                    <a:pt x="2180526" y="924610"/>
                  </a:lnTo>
                  <a:lnTo>
                    <a:pt x="2179434" y="925055"/>
                  </a:lnTo>
                  <a:lnTo>
                    <a:pt x="2177618" y="926871"/>
                  </a:lnTo>
                  <a:lnTo>
                    <a:pt x="2177173" y="927963"/>
                  </a:lnTo>
                  <a:lnTo>
                    <a:pt x="2177173" y="930516"/>
                  </a:lnTo>
                  <a:lnTo>
                    <a:pt x="2177618" y="931608"/>
                  </a:lnTo>
                  <a:lnTo>
                    <a:pt x="2179434" y="933424"/>
                  </a:lnTo>
                  <a:lnTo>
                    <a:pt x="2180526" y="933869"/>
                  </a:lnTo>
                  <a:lnTo>
                    <a:pt x="2183079" y="933869"/>
                  </a:lnTo>
                  <a:lnTo>
                    <a:pt x="2184171" y="933424"/>
                  </a:lnTo>
                  <a:lnTo>
                    <a:pt x="2185987" y="931608"/>
                  </a:lnTo>
                  <a:lnTo>
                    <a:pt x="2186432" y="930516"/>
                  </a:lnTo>
                  <a:lnTo>
                    <a:pt x="2186432" y="927963"/>
                  </a:lnTo>
                  <a:close/>
                </a:path>
                <a:path w="4178934" h="934085">
                  <a:moveTo>
                    <a:pt x="2186432" y="465658"/>
                  </a:moveTo>
                  <a:lnTo>
                    <a:pt x="2185987" y="464566"/>
                  </a:lnTo>
                  <a:lnTo>
                    <a:pt x="2184171" y="462762"/>
                  </a:lnTo>
                  <a:lnTo>
                    <a:pt x="2183079" y="462305"/>
                  </a:lnTo>
                  <a:lnTo>
                    <a:pt x="2180526" y="462305"/>
                  </a:lnTo>
                  <a:lnTo>
                    <a:pt x="2179434" y="462762"/>
                  </a:lnTo>
                  <a:lnTo>
                    <a:pt x="2177618" y="464566"/>
                  </a:lnTo>
                  <a:lnTo>
                    <a:pt x="2177173" y="465658"/>
                  </a:lnTo>
                  <a:lnTo>
                    <a:pt x="2177173" y="468223"/>
                  </a:lnTo>
                  <a:lnTo>
                    <a:pt x="2177618" y="469303"/>
                  </a:lnTo>
                  <a:lnTo>
                    <a:pt x="2179434" y="471119"/>
                  </a:lnTo>
                  <a:lnTo>
                    <a:pt x="2180526" y="471576"/>
                  </a:lnTo>
                  <a:lnTo>
                    <a:pt x="2183079" y="471576"/>
                  </a:lnTo>
                  <a:lnTo>
                    <a:pt x="2184171" y="471119"/>
                  </a:lnTo>
                  <a:lnTo>
                    <a:pt x="2185987" y="469303"/>
                  </a:lnTo>
                  <a:lnTo>
                    <a:pt x="2186432" y="468223"/>
                  </a:lnTo>
                  <a:lnTo>
                    <a:pt x="2186432" y="465658"/>
                  </a:lnTo>
                  <a:close/>
                </a:path>
                <a:path w="4178934" h="934085">
                  <a:moveTo>
                    <a:pt x="2186432" y="3352"/>
                  </a:moveTo>
                  <a:lnTo>
                    <a:pt x="2185987" y="2260"/>
                  </a:lnTo>
                  <a:lnTo>
                    <a:pt x="2184171" y="457"/>
                  </a:lnTo>
                  <a:lnTo>
                    <a:pt x="2183079" y="0"/>
                  </a:lnTo>
                  <a:lnTo>
                    <a:pt x="2180526" y="0"/>
                  </a:lnTo>
                  <a:lnTo>
                    <a:pt x="2179434" y="457"/>
                  </a:lnTo>
                  <a:lnTo>
                    <a:pt x="2177618" y="2260"/>
                  </a:lnTo>
                  <a:lnTo>
                    <a:pt x="2177173" y="3352"/>
                  </a:lnTo>
                  <a:lnTo>
                    <a:pt x="2177173" y="5918"/>
                  </a:lnTo>
                  <a:lnTo>
                    <a:pt x="2177618" y="7010"/>
                  </a:lnTo>
                  <a:lnTo>
                    <a:pt x="2179434" y="8813"/>
                  </a:lnTo>
                  <a:lnTo>
                    <a:pt x="2180526" y="9271"/>
                  </a:lnTo>
                  <a:lnTo>
                    <a:pt x="2183079" y="9271"/>
                  </a:lnTo>
                  <a:lnTo>
                    <a:pt x="2184171" y="8813"/>
                  </a:lnTo>
                  <a:lnTo>
                    <a:pt x="2185987" y="7010"/>
                  </a:lnTo>
                  <a:lnTo>
                    <a:pt x="2186432" y="5918"/>
                  </a:lnTo>
                  <a:lnTo>
                    <a:pt x="2186432" y="3352"/>
                  </a:lnTo>
                  <a:close/>
                </a:path>
                <a:path w="4178934" h="934085">
                  <a:moveTo>
                    <a:pt x="2232761" y="927963"/>
                  </a:moveTo>
                  <a:lnTo>
                    <a:pt x="2232304" y="926871"/>
                  </a:lnTo>
                  <a:lnTo>
                    <a:pt x="2230501" y="925055"/>
                  </a:lnTo>
                  <a:lnTo>
                    <a:pt x="2229408" y="924610"/>
                  </a:lnTo>
                  <a:lnTo>
                    <a:pt x="2226843" y="924610"/>
                  </a:lnTo>
                  <a:lnTo>
                    <a:pt x="2225751" y="925055"/>
                  </a:lnTo>
                  <a:lnTo>
                    <a:pt x="2223947" y="926871"/>
                  </a:lnTo>
                  <a:lnTo>
                    <a:pt x="2223490" y="927963"/>
                  </a:lnTo>
                  <a:lnTo>
                    <a:pt x="2223490" y="930516"/>
                  </a:lnTo>
                  <a:lnTo>
                    <a:pt x="2223947" y="931608"/>
                  </a:lnTo>
                  <a:lnTo>
                    <a:pt x="2225751" y="933424"/>
                  </a:lnTo>
                  <a:lnTo>
                    <a:pt x="2226843" y="933869"/>
                  </a:lnTo>
                  <a:lnTo>
                    <a:pt x="2229408" y="933869"/>
                  </a:lnTo>
                  <a:lnTo>
                    <a:pt x="2230501" y="933424"/>
                  </a:lnTo>
                  <a:lnTo>
                    <a:pt x="2232304" y="931608"/>
                  </a:lnTo>
                  <a:lnTo>
                    <a:pt x="2232761" y="930516"/>
                  </a:lnTo>
                  <a:lnTo>
                    <a:pt x="2232761" y="927963"/>
                  </a:lnTo>
                  <a:close/>
                </a:path>
                <a:path w="4178934" h="934085">
                  <a:moveTo>
                    <a:pt x="2232761" y="465658"/>
                  </a:moveTo>
                  <a:lnTo>
                    <a:pt x="2232304" y="464566"/>
                  </a:lnTo>
                  <a:lnTo>
                    <a:pt x="2230501" y="462762"/>
                  </a:lnTo>
                  <a:lnTo>
                    <a:pt x="2229408" y="462305"/>
                  </a:lnTo>
                  <a:lnTo>
                    <a:pt x="2226843" y="462305"/>
                  </a:lnTo>
                  <a:lnTo>
                    <a:pt x="2225751" y="462762"/>
                  </a:lnTo>
                  <a:lnTo>
                    <a:pt x="2223947" y="464566"/>
                  </a:lnTo>
                  <a:lnTo>
                    <a:pt x="2223490" y="465658"/>
                  </a:lnTo>
                  <a:lnTo>
                    <a:pt x="2223490" y="468223"/>
                  </a:lnTo>
                  <a:lnTo>
                    <a:pt x="2223947" y="469303"/>
                  </a:lnTo>
                  <a:lnTo>
                    <a:pt x="2225751" y="471119"/>
                  </a:lnTo>
                  <a:lnTo>
                    <a:pt x="2226843" y="471576"/>
                  </a:lnTo>
                  <a:lnTo>
                    <a:pt x="2229408" y="471576"/>
                  </a:lnTo>
                  <a:lnTo>
                    <a:pt x="2230501" y="471119"/>
                  </a:lnTo>
                  <a:lnTo>
                    <a:pt x="2232304" y="469303"/>
                  </a:lnTo>
                  <a:lnTo>
                    <a:pt x="2232761" y="468223"/>
                  </a:lnTo>
                  <a:lnTo>
                    <a:pt x="2232761" y="465658"/>
                  </a:lnTo>
                  <a:close/>
                </a:path>
                <a:path w="4178934" h="934085">
                  <a:moveTo>
                    <a:pt x="2232761" y="3352"/>
                  </a:moveTo>
                  <a:lnTo>
                    <a:pt x="2232304" y="2260"/>
                  </a:lnTo>
                  <a:lnTo>
                    <a:pt x="2230501" y="457"/>
                  </a:lnTo>
                  <a:lnTo>
                    <a:pt x="2229408" y="0"/>
                  </a:lnTo>
                  <a:lnTo>
                    <a:pt x="2226843" y="0"/>
                  </a:lnTo>
                  <a:lnTo>
                    <a:pt x="2225751" y="457"/>
                  </a:lnTo>
                  <a:lnTo>
                    <a:pt x="2223947" y="2260"/>
                  </a:lnTo>
                  <a:lnTo>
                    <a:pt x="2223490" y="3352"/>
                  </a:lnTo>
                  <a:lnTo>
                    <a:pt x="2223490" y="5918"/>
                  </a:lnTo>
                  <a:lnTo>
                    <a:pt x="2223947" y="7010"/>
                  </a:lnTo>
                  <a:lnTo>
                    <a:pt x="2225751" y="8813"/>
                  </a:lnTo>
                  <a:lnTo>
                    <a:pt x="2226843" y="9271"/>
                  </a:lnTo>
                  <a:lnTo>
                    <a:pt x="2229408" y="9271"/>
                  </a:lnTo>
                  <a:lnTo>
                    <a:pt x="2230501" y="8813"/>
                  </a:lnTo>
                  <a:lnTo>
                    <a:pt x="2232304" y="7010"/>
                  </a:lnTo>
                  <a:lnTo>
                    <a:pt x="2232761" y="5918"/>
                  </a:lnTo>
                  <a:lnTo>
                    <a:pt x="2232761" y="3352"/>
                  </a:lnTo>
                  <a:close/>
                </a:path>
                <a:path w="4178934" h="934085">
                  <a:moveTo>
                    <a:pt x="2279078" y="927963"/>
                  </a:moveTo>
                  <a:lnTo>
                    <a:pt x="2278634" y="926871"/>
                  </a:lnTo>
                  <a:lnTo>
                    <a:pt x="2276818" y="925055"/>
                  </a:lnTo>
                  <a:lnTo>
                    <a:pt x="2275725" y="924610"/>
                  </a:lnTo>
                  <a:lnTo>
                    <a:pt x="2273173" y="924610"/>
                  </a:lnTo>
                  <a:lnTo>
                    <a:pt x="2272080" y="925055"/>
                  </a:lnTo>
                  <a:lnTo>
                    <a:pt x="2270264" y="926871"/>
                  </a:lnTo>
                  <a:lnTo>
                    <a:pt x="2269820" y="927963"/>
                  </a:lnTo>
                  <a:lnTo>
                    <a:pt x="2269820" y="930516"/>
                  </a:lnTo>
                  <a:lnTo>
                    <a:pt x="2270264" y="931608"/>
                  </a:lnTo>
                  <a:lnTo>
                    <a:pt x="2272080" y="933424"/>
                  </a:lnTo>
                  <a:lnTo>
                    <a:pt x="2273173" y="933869"/>
                  </a:lnTo>
                  <a:lnTo>
                    <a:pt x="2275725" y="933869"/>
                  </a:lnTo>
                  <a:lnTo>
                    <a:pt x="2276818" y="933424"/>
                  </a:lnTo>
                  <a:lnTo>
                    <a:pt x="2278634" y="931608"/>
                  </a:lnTo>
                  <a:lnTo>
                    <a:pt x="2279078" y="930516"/>
                  </a:lnTo>
                  <a:lnTo>
                    <a:pt x="2279078" y="927963"/>
                  </a:lnTo>
                  <a:close/>
                </a:path>
                <a:path w="4178934" h="934085">
                  <a:moveTo>
                    <a:pt x="2279078" y="465658"/>
                  </a:moveTo>
                  <a:lnTo>
                    <a:pt x="2278634" y="464566"/>
                  </a:lnTo>
                  <a:lnTo>
                    <a:pt x="2276818" y="462762"/>
                  </a:lnTo>
                  <a:lnTo>
                    <a:pt x="2275725" y="462305"/>
                  </a:lnTo>
                  <a:lnTo>
                    <a:pt x="2273173" y="462305"/>
                  </a:lnTo>
                  <a:lnTo>
                    <a:pt x="2272080" y="462762"/>
                  </a:lnTo>
                  <a:lnTo>
                    <a:pt x="2270264" y="464566"/>
                  </a:lnTo>
                  <a:lnTo>
                    <a:pt x="2269820" y="465658"/>
                  </a:lnTo>
                  <a:lnTo>
                    <a:pt x="2269820" y="468223"/>
                  </a:lnTo>
                  <a:lnTo>
                    <a:pt x="2270264" y="469303"/>
                  </a:lnTo>
                  <a:lnTo>
                    <a:pt x="2272080" y="471119"/>
                  </a:lnTo>
                  <a:lnTo>
                    <a:pt x="2273173" y="471576"/>
                  </a:lnTo>
                  <a:lnTo>
                    <a:pt x="2275725" y="471576"/>
                  </a:lnTo>
                  <a:lnTo>
                    <a:pt x="2276818" y="471119"/>
                  </a:lnTo>
                  <a:lnTo>
                    <a:pt x="2278634" y="469303"/>
                  </a:lnTo>
                  <a:lnTo>
                    <a:pt x="2279078" y="468223"/>
                  </a:lnTo>
                  <a:lnTo>
                    <a:pt x="2279078" y="465658"/>
                  </a:lnTo>
                  <a:close/>
                </a:path>
                <a:path w="4178934" h="934085">
                  <a:moveTo>
                    <a:pt x="2279078" y="3352"/>
                  </a:moveTo>
                  <a:lnTo>
                    <a:pt x="2278634" y="2260"/>
                  </a:lnTo>
                  <a:lnTo>
                    <a:pt x="2276818" y="457"/>
                  </a:lnTo>
                  <a:lnTo>
                    <a:pt x="2275725" y="0"/>
                  </a:lnTo>
                  <a:lnTo>
                    <a:pt x="2273173" y="0"/>
                  </a:lnTo>
                  <a:lnTo>
                    <a:pt x="2272080" y="457"/>
                  </a:lnTo>
                  <a:lnTo>
                    <a:pt x="2270264" y="2260"/>
                  </a:lnTo>
                  <a:lnTo>
                    <a:pt x="2269820" y="3352"/>
                  </a:lnTo>
                  <a:lnTo>
                    <a:pt x="2269820" y="5918"/>
                  </a:lnTo>
                  <a:lnTo>
                    <a:pt x="2270264" y="7010"/>
                  </a:lnTo>
                  <a:lnTo>
                    <a:pt x="2272080" y="8813"/>
                  </a:lnTo>
                  <a:lnTo>
                    <a:pt x="2273173" y="9271"/>
                  </a:lnTo>
                  <a:lnTo>
                    <a:pt x="2275725" y="9271"/>
                  </a:lnTo>
                  <a:lnTo>
                    <a:pt x="2276818" y="8813"/>
                  </a:lnTo>
                  <a:lnTo>
                    <a:pt x="2278634" y="7010"/>
                  </a:lnTo>
                  <a:lnTo>
                    <a:pt x="2279078" y="5918"/>
                  </a:lnTo>
                  <a:lnTo>
                    <a:pt x="2279078" y="3352"/>
                  </a:lnTo>
                  <a:close/>
                </a:path>
                <a:path w="4178934" h="934085">
                  <a:moveTo>
                    <a:pt x="2325408" y="927963"/>
                  </a:moveTo>
                  <a:lnTo>
                    <a:pt x="2324951" y="926871"/>
                  </a:lnTo>
                  <a:lnTo>
                    <a:pt x="2323147" y="925055"/>
                  </a:lnTo>
                  <a:lnTo>
                    <a:pt x="2322055" y="924610"/>
                  </a:lnTo>
                  <a:lnTo>
                    <a:pt x="2319490" y="924610"/>
                  </a:lnTo>
                  <a:lnTo>
                    <a:pt x="2318397" y="925055"/>
                  </a:lnTo>
                  <a:lnTo>
                    <a:pt x="2316594" y="926871"/>
                  </a:lnTo>
                  <a:lnTo>
                    <a:pt x="2316137" y="927963"/>
                  </a:lnTo>
                  <a:lnTo>
                    <a:pt x="2316137" y="930516"/>
                  </a:lnTo>
                  <a:lnTo>
                    <a:pt x="2316594" y="931608"/>
                  </a:lnTo>
                  <a:lnTo>
                    <a:pt x="2318397" y="933424"/>
                  </a:lnTo>
                  <a:lnTo>
                    <a:pt x="2319490" y="933869"/>
                  </a:lnTo>
                  <a:lnTo>
                    <a:pt x="2322055" y="933869"/>
                  </a:lnTo>
                  <a:lnTo>
                    <a:pt x="2323147" y="933424"/>
                  </a:lnTo>
                  <a:lnTo>
                    <a:pt x="2324951" y="931608"/>
                  </a:lnTo>
                  <a:lnTo>
                    <a:pt x="2325408" y="930516"/>
                  </a:lnTo>
                  <a:lnTo>
                    <a:pt x="2325408" y="927963"/>
                  </a:lnTo>
                  <a:close/>
                </a:path>
                <a:path w="4178934" h="934085">
                  <a:moveTo>
                    <a:pt x="2325408" y="465658"/>
                  </a:moveTo>
                  <a:lnTo>
                    <a:pt x="2324951" y="464566"/>
                  </a:lnTo>
                  <a:lnTo>
                    <a:pt x="2323147" y="462762"/>
                  </a:lnTo>
                  <a:lnTo>
                    <a:pt x="2322055" y="462305"/>
                  </a:lnTo>
                  <a:lnTo>
                    <a:pt x="2319490" y="462305"/>
                  </a:lnTo>
                  <a:lnTo>
                    <a:pt x="2318397" y="462762"/>
                  </a:lnTo>
                  <a:lnTo>
                    <a:pt x="2316594" y="464566"/>
                  </a:lnTo>
                  <a:lnTo>
                    <a:pt x="2316137" y="465658"/>
                  </a:lnTo>
                  <a:lnTo>
                    <a:pt x="2316137" y="468223"/>
                  </a:lnTo>
                  <a:lnTo>
                    <a:pt x="2316594" y="469303"/>
                  </a:lnTo>
                  <a:lnTo>
                    <a:pt x="2318397" y="471119"/>
                  </a:lnTo>
                  <a:lnTo>
                    <a:pt x="2319490" y="471576"/>
                  </a:lnTo>
                  <a:lnTo>
                    <a:pt x="2322055" y="471576"/>
                  </a:lnTo>
                  <a:lnTo>
                    <a:pt x="2323147" y="471119"/>
                  </a:lnTo>
                  <a:lnTo>
                    <a:pt x="2324951" y="469303"/>
                  </a:lnTo>
                  <a:lnTo>
                    <a:pt x="2325408" y="468223"/>
                  </a:lnTo>
                  <a:lnTo>
                    <a:pt x="2325408" y="465658"/>
                  </a:lnTo>
                  <a:close/>
                </a:path>
                <a:path w="4178934" h="934085">
                  <a:moveTo>
                    <a:pt x="2325408" y="3352"/>
                  </a:moveTo>
                  <a:lnTo>
                    <a:pt x="2324951" y="2260"/>
                  </a:lnTo>
                  <a:lnTo>
                    <a:pt x="2323147" y="457"/>
                  </a:lnTo>
                  <a:lnTo>
                    <a:pt x="2322055" y="0"/>
                  </a:lnTo>
                  <a:lnTo>
                    <a:pt x="2319490" y="0"/>
                  </a:lnTo>
                  <a:lnTo>
                    <a:pt x="2318397" y="457"/>
                  </a:lnTo>
                  <a:lnTo>
                    <a:pt x="2316594" y="2260"/>
                  </a:lnTo>
                  <a:lnTo>
                    <a:pt x="2316137" y="3352"/>
                  </a:lnTo>
                  <a:lnTo>
                    <a:pt x="2316137" y="5918"/>
                  </a:lnTo>
                  <a:lnTo>
                    <a:pt x="2316594" y="7010"/>
                  </a:lnTo>
                  <a:lnTo>
                    <a:pt x="2318397" y="8813"/>
                  </a:lnTo>
                  <a:lnTo>
                    <a:pt x="2319490" y="9271"/>
                  </a:lnTo>
                  <a:lnTo>
                    <a:pt x="2322055" y="9271"/>
                  </a:lnTo>
                  <a:lnTo>
                    <a:pt x="2323147" y="8813"/>
                  </a:lnTo>
                  <a:lnTo>
                    <a:pt x="2324951" y="7010"/>
                  </a:lnTo>
                  <a:lnTo>
                    <a:pt x="2325408" y="5918"/>
                  </a:lnTo>
                  <a:lnTo>
                    <a:pt x="2325408" y="3352"/>
                  </a:lnTo>
                  <a:close/>
                </a:path>
                <a:path w="4178934" h="934085">
                  <a:moveTo>
                    <a:pt x="2371725" y="927963"/>
                  </a:moveTo>
                  <a:lnTo>
                    <a:pt x="2371267" y="926871"/>
                  </a:lnTo>
                  <a:lnTo>
                    <a:pt x="2369464" y="925055"/>
                  </a:lnTo>
                  <a:lnTo>
                    <a:pt x="2368372" y="924610"/>
                  </a:lnTo>
                  <a:lnTo>
                    <a:pt x="2365819" y="924610"/>
                  </a:lnTo>
                  <a:lnTo>
                    <a:pt x="2364727" y="925055"/>
                  </a:lnTo>
                  <a:lnTo>
                    <a:pt x="2362911" y="926871"/>
                  </a:lnTo>
                  <a:lnTo>
                    <a:pt x="2362466" y="927963"/>
                  </a:lnTo>
                  <a:lnTo>
                    <a:pt x="2362466" y="930516"/>
                  </a:lnTo>
                  <a:lnTo>
                    <a:pt x="2362911" y="931608"/>
                  </a:lnTo>
                  <a:lnTo>
                    <a:pt x="2364727" y="933424"/>
                  </a:lnTo>
                  <a:lnTo>
                    <a:pt x="2365819" y="933869"/>
                  </a:lnTo>
                  <a:lnTo>
                    <a:pt x="2368372" y="933869"/>
                  </a:lnTo>
                  <a:lnTo>
                    <a:pt x="2369464" y="933424"/>
                  </a:lnTo>
                  <a:lnTo>
                    <a:pt x="2371267" y="931608"/>
                  </a:lnTo>
                  <a:lnTo>
                    <a:pt x="2371725" y="930516"/>
                  </a:lnTo>
                  <a:lnTo>
                    <a:pt x="2371725" y="927963"/>
                  </a:lnTo>
                  <a:close/>
                </a:path>
                <a:path w="4178934" h="934085">
                  <a:moveTo>
                    <a:pt x="2371725" y="465658"/>
                  </a:moveTo>
                  <a:lnTo>
                    <a:pt x="2371267" y="464566"/>
                  </a:lnTo>
                  <a:lnTo>
                    <a:pt x="2369464" y="462762"/>
                  </a:lnTo>
                  <a:lnTo>
                    <a:pt x="2368372" y="462305"/>
                  </a:lnTo>
                  <a:lnTo>
                    <a:pt x="2365819" y="462305"/>
                  </a:lnTo>
                  <a:lnTo>
                    <a:pt x="2364727" y="462762"/>
                  </a:lnTo>
                  <a:lnTo>
                    <a:pt x="2362911" y="464566"/>
                  </a:lnTo>
                  <a:lnTo>
                    <a:pt x="2362466" y="465658"/>
                  </a:lnTo>
                  <a:lnTo>
                    <a:pt x="2362466" y="468223"/>
                  </a:lnTo>
                  <a:lnTo>
                    <a:pt x="2362911" y="469303"/>
                  </a:lnTo>
                  <a:lnTo>
                    <a:pt x="2364727" y="471119"/>
                  </a:lnTo>
                  <a:lnTo>
                    <a:pt x="2365819" y="471576"/>
                  </a:lnTo>
                  <a:lnTo>
                    <a:pt x="2368372" y="471576"/>
                  </a:lnTo>
                  <a:lnTo>
                    <a:pt x="2369464" y="471119"/>
                  </a:lnTo>
                  <a:lnTo>
                    <a:pt x="2371267" y="469303"/>
                  </a:lnTo>
                  <a:lnTo>
                    <a:pt x="2371725" y="468223"/>
                  </a:lnTo>
                  <a:lnTo>
                    <a:pt x="2371725" y="465658"/>
                  </a:lnTo>
                  <a:close/>
                </a:path>
                <a:path w="4178934" h="934085">
                  <a:moveTo>
                    <a:pt x="2371725" y="3352"/>
                  </a:moveTo>
                  <a:lnTo>
                    <a:pt x="2371267" y="2260"/>
                  </a:lnTo>
                  <a:lnTo>
                    <a:pt x="2369464" y="457"/>
                  </a:lnTo>
                  <a:lnTo>
                    <a:pt x="2368372" y="0"/>
                  </a:lnTo>
                  <a:lnTo>
                    <a:pt x="2365819" y="0"/>
                  </a:lnTo>
                  <a:lnTo>
                    <a:pt x="2364727" y="457"/>
                  </a:lnTo>
                  <a:lnTo>
                    <a:pt x="2362911" y="2260"/>
                  </a:lnTo>
                  <a:lnTo>
                    <a:pt x="2362466" y="3352"/>
                  </a:lnTo>
                  <a:lnTo>
                    <a:pt x="2362466" y="5918"/>
                  </a:lnTo>
                  <a:lnTo>
                    <a:pt x="2362911" y="7010"/>
                  </a:lnTo>
                  <a:lnTo>
                    <a:pt x="2364727" y="8813"/>
                  </a:lnTo>
                  <a:lnTo>
                    <a:pt x="2365819" y="9271"/>
                  </a:lnTo>
                  <a:lnTo>
                    <a:pt x="2368372" y="9271"/>
                  </a:lnTo>
                  <a:lnTo>
                    <a:pt x="2369464" y="8813"/>
                  </a:lnTo>
                  <a:lnTo>
                    <a:pt x="2371267" y="7010"/>
                  </a:lnTo>
                  <a:lnTo>
                    <a:pt x="2371725" y="5918"/>
                  </a:lnTo>
                  <a:lnTo>
                    <a:pt x="2371725" y="3352"/>
                  </a:lnTo>
                  <a:close/>
                </a:path>
                <a:path w="4178934" h="934085">
                  <a:moveTo>
                    <a:pt x="2418054" y="927963"/>
                  </a:moveTo>
                  <a:lnTo>
                    <a:pt x="2417597" y="926871"/>
                  </a:lnTo>
                  <a:lnTo>
                    <a:pt x="2415781" y="925055"/>
                  </a:lnTo>
                  <a:lnTo>
                    <a:pt x="2414701" y="924610"/>
                  </a:lnTo>
                  <a:lnTo>
                    <a:pt x="2412136" y="924610"/>
                  </a:lnTo>
                  <a:lnTo>
                    <a:pt x="2411044" y="925055"/>
                  </a:lnTo>
                  <a:lnTo>
                    <a:pt x="2409240" y="926871"/>
                  </a:lnTo>
                  <a:lnTo>
                    <a:pt x="2408783" y="927963"/>
                  </a:lnTo>
                  <a:lnTo>
                    <a:pt x="2408783" y="930516"/>
                  </a:lnTo>
                  <a:lnTo>
                    <a:pt x="2409240" y="931608"/>
                  </a:lnTo>
                  <a:lnTo>
                    <a:pt x="2411044" y="933424"/>
                  </a:lnTo>
                  <a:lnTo>
                    <a:pt x="2412136" y="933869"/>
                  </a:lnTo>
                  <a:lnTo>
                    <a:pt x="2414701" y="933869"/>
                  </a:lnTo>
                  <a:lnTo>
                    <a:pt x="2415781" y="933424"/>
                  </a:lnTo>
                  <a:lnTo>
                    <a:pt x="2417597" y="931608"/>
                  </a:lnTo>
                  <a:lnTo>
                    <a:pt x="2418054" y="930516"/>
                  </a:lnTo>
                  <a:lnTo>
                    <a:pt x="2418054" y="927963"/>
                  </a:lnTo>
                  <a:close/>
                </a:path>
                <a:path w="4178934" h="934085">
                  <a:moveTo>
                    <a:pt x="2418054" y="465658"/>
                  </a:moveTo>
                  <a:lnTo>
                    <a:pt x="2417597" y="464566"/>
                  </a:lnTo>
                  <a:lnTo>
                    <a:pt x="2415781" y="462762"/>
                  </a:lnTo>
                  <a:lnTo>
                    <a:pt x="2414701" y="462305"/>
                  </a:lnTo>
                  <a:lnTo>
                    <a:pt x="2412136" y="462305"/>
                  </a:lnTo>
                  <a:lnTo>
                    <a:pt x="2411044" y="462762"/>
                  </a:lnTo>
                  <a:lnTo>
                    <a:pt x="2409240" y="464566"/>
                  </a:lnTo>
                  <a:lnTo>
                    <a:pt x="2408783" y="465658"/>
                  </a:lnTo>
                  <a:lnTo>
                    <a:pt x="2408783" y="468223"/>
                  </a:lnTo>
                  <a:lnTo>
                    <a:pt x="2409240" y="469303"/>
                  </a:lnTo>
                  <a:lnTo>
                    <a:pt x="2411044" y="471119"/>
                  </a:lnTo>
                  <a:lnTo>
                    <a:pt x="2412136" y="471576"/>
                  </a:lnTo>
                  <a:lnTo>
                    <a:pt x="2414701" y="471576"/>
                  </a:lnTo>
                  <a:lnTo>
                    <a:pt x="2415781" y="471119"/>
                  </a:lnTo>
                  <a:lnTo>
                    <a:pt x="2417597" y="469303"/>
                  </a:lnTo>
                  <a:lnTo>
                    <a:pt x="2418054" y="468223"/>
                  </a:lnTo>
                  <a:lnTo>
                    <a:pt x="2418054" y="465658"/>
                  </a:lnTo>
                  <a:close/>
                </a:path>
                <a:path w="4178934" h="934085">
                  <a:moveTo>
                    <a:pt x="2418054" y="3352"/>
                  </a:moveTo>
                  <a:lnTo>
                    <a:pt x="2417597" y="2260"/>
                  </a:lnTo>
                  <a:lnTo>
                    <a:pt x="2415781" y="457"/>
                  </a:lnTo>
                  <a:lnTo>
                    <a:pt x="2414701" y="0"/>
                  </a:lnTo>
                  <a:lnTo>
                    <a:pt x="2412136" y="0"/>
                  </a:lnTo>
                  <a:lnTo>
                    <a:pt x="2411044" y="457"/>
                  </a:lnTo>
                  <a:lnTo>
                    <a:pt x="2409240" y="2260"/>
                  </a:lnTo>
                  <a:lnTo>
                    <a:pt x="2408783" y="3352"/>
                  </a:lnTo>
                  <a:lnTo>
                    <a:pt x="2408783" y="5918"/>
                  </a:lnTo>
                  <a:lnTo>
                    <a:pt x="2409240" y="7010"/>
                  </a:lnTo>
                  <a:lnTo>
                    <a:pt x="2411044" y="8813"/>
                  </a:lnTo>
                  <a:lnTo>
                    <a:pt x="2412136" y="9271"/>
                  </a:lnTo>
                  <a:lnTo>
                    <a:pt x="2414701" y="9271"/>
                  </a:lnTo>
                  <a:lnTo>
                    <a:pt x="2415781" y="8813"/>
                  </a:lnTo>
                  <a:lnTo>
                    <a:pt x="2417597" y="7010"/>
                  </a:lnTo>
                  <a:lnTo>
                    <a:pt x="2418054" y="5918"/>
                  </a:lnTo>
                  <a:lnTo>
                    <a:pt x="2418054" y="3352"/>
                  </a:lnTo>
                  <a:close/>
                </a:path>
                <a:path w="4178934" h="934085">
                  <a:moveTo>
                    <a:pt x="2464371" y="927963"/>
                  </a:moveTo>
                  <a:lnTo>
                    <a:pt x="2463914" y="926871"/>
                  </a:lnTo>
                  <a:lnTo>
                    <a:pt x="2462111" y="925055"/>
                  </a:lnTo>
                  <a:lnTo>
                    <a:pt x="2461018" y="924610"/>
                  </a:lnTo>
                  <a:lnTo>
                    <a:pt x="2458466" y="924610"/>
                  </a:lnTo>
                  <a:lnTo>
                    <a:pt x="2457373" y="925055"/>
                  </a:lnTo>
                  <a:lnTo>
                    <a:pt x="2455557" y="926871"/>
                  </a:lnTo>
                  <a:lnTo>
                    <a:pt x="2455100" y="927963"/>
                  </a:lnTo>
                  <a:lnTo>
                    <a:pt x="2455100" y="930516"/>
                  </a:lnTo>
                  <a:lnTo>
                    <a:pt x="2455557" y="931608"/>
                  </a:lnTo>
                  <a:lnTo>
                    <a:pt x="2457373" y="933424"/>
                  </a:lnTo>
                  <a:lnTo>
                    <a:pt x="2458466" y="933869"/>
                  </a:lnTo>
                  <a:lnTo>
                    <a:pt x="2461018" y="933869"/>
                  </a:lnTo>
                  <a:lnTo>
                    <a:pt x="2462111" y="933424"/>
                  </a:lnTo>
                  <a:lnTo>
                    <a:pt x="2463914" y="931608"/>
                  </a:lnTo>
                  <a:lnTo>
                    <a:pt x="2464371" y="930516"/>
                  </a:lnTo>
                  <a:lnTo>
                    <a:pt x="2464371" y="927963"/>
                  </a:lnTo>
                  <a:close/>
                </a:path>
                <a:path w="4178934" h="934085">
                  <a:moveTo>
                    <a:pt x="2464371" y="465658"/>
                  </a:moveTo>
                  <a:lnTo>
                    <a:pt x="2463914" y="464566"/>
                  </a:lnTo>
                  <a:lnTo>
                    <a:pt x="2462111" y="462762"/>
                  </a:lnTo>
                  <a:lnTo>
                    <a:pt x="2461018" y="462305"/>
                  </a:lnTo>
                  <a:lnTo>
                    <a:pt x="2458466" y="462305"/>
                  </a:lnTo>
                  <a:lnTo>
                    <a:pt x="2457373" y="462762"/>
                  </a:lnTo>
                  <a:lnTo>
                    <a:pt x="2455557" y="464566"/>
                  </a:lnTo>
                  <a:lnTo>
                    <a:pt x="2455100" y="465658"/>
                  </a:lnTo>
                  <a:lnTo>
                    <a:pt x="2455100" y="468223"/>
                  </a:lnTo>
                  <a:lnTo>
                    <a:pt x="2455557" y="469303"/>
                  </a:lnTo>
                  <a:lnTo>
                    <a:pt x="2457373" y="471119"/>
                  </a:lnTo>
                  <a:lnTo>
                    <a:pt x="2458466" y="471576"/>
                  </a:lnTo>
                  <a:lnTo>
                    <a:pt x="2461018" y="471576"/>
                  </a:lnTo>
                  <a:lnTo>
                    <a:pt x="2462111" y="471119"/>
                  </a:lnTo>
                  <a:lnTo>
                    <a:pt x="2463914" y="469303"/>
                  </a:lnTo>
                  <a:lnTo>
                    <a:pt x="2464371" y="468223"/>
                  </a:lnTo>
                  <a:lnTo>
                    <a:pt x="2464371" y="465658"/>
                  </a:lnTo>
                  <a:close/>
                </a:path>
                <a:path w="4178934" h="934085">
                  <a:moveTo>
                    <a:pt x="2464371" y="3352"/>
                  </a:moveTo>
                  <a:lnTo>
                    <a:pt x="2463914" y="2260"/>
                  </a:lnTo>
                  <a:lnTo>
                    <a:pt x="2462111" y="457"/>
                  </a:lnTo>
                  <a:lnTo>
                    <a:pt x="2461018" y="0"/>
                  </a:lnTo>
                  <a:lnTo>
                    <a:pt x="2458466" y="0"/>
                  </a:lnTo>
                  <a:lnTo>
                    <a:pt x="2457373" y="457"/>
                  </a:lnTo>
                  <a:lnTo>
                    <a:pt x="2455557" y="2260"/>
                  </a:lnTo>
                  <a:lnTo>
                    <a:pt x="2455100" y="3352"/>
                  </a:lnTo>
                  <a:lnTo>
                    <a:pt x="2455100" y="5918"/>
                  </a:lnTo>
                  <a:lnTo>
                    <a:pt x="2455557" y="7010"/>
                  </a:lnTo>
                  <a:lnTo>
                    <a:pt x="2457373" y="8813"/>
                  </a:lnTo>
                  <a:lnTo>
                    <a:pt x="2458466" y="9271"/>
                  </a:lnTo>
                  <a:lnTo>
                    <a:pt x="2461018" y="9271"/>
                  </a:lnTo>
                  <a:lnTo>
                    <a:pt x="2462111" y="8813"/>
                  </a:lnTo>
                  <a:lnTo>
                    <a:pt x="2463914" y="7010"/>
                  </a:lnTo>
                  <a:lnTo>
                    <a:pt x="2464371" y="5918"/>
                  </a:lnTo>
                  <a:lnTo>
                    <a:pt x="2464371" y="3352"/>
                  </a:lnTo>
                  <a:close/>
                </a:path>
                <a:path w="4178934" h="934085">
                  <a:moveTo>
                    <a:pt x="2510688" y="927963"/>
                  </a:moveTo>
                  <a:lnTo>
                    <a:pt x="2510244" y="926871"/>
                  </a:lnTo>
                  <a:lnTo>
                    <a:pt x="2508427" y="925055"/>
                  </a:lnTo>
                  <a:lnTo>
                    <a:pt x="2507335" y="924610"/>
                  </a:lnTo>
                  <a:lnTo>
                    <a:pt x="2504783" y="924610"/>
                  </a:lnTo>
                  <a:lnTo>
                    <a:pt x="2503690" y="925055"/>
                  </a:lnTo>
                  <a:lnTo>
                    <a:pt x="2501887" y="926871"/>
                  </a:lnTo>
                  <a:lnTo>
                    <a:pt x="2501430" y="927963"/>
                  </a:lnTo>
                  <a:lnTo>
                    <a:pt x="2501430" y="930516"/>
                  </a:lnTo>
                  <a:lnTo>
                    <a:pt x="2501887" y="931608"/>
                  </a:lnTo>
                  <a:lnTo>
                    <a:pt x="2503690" y="933424"/>
                  </a:lnTo>
                  <a:lnTo>
                    <a:pt x="2504783" y="933869"/>
                  </a:lnTo>
                  <a:lnTo>
                    <a:pt x="2507335" y="933869"/>
                  </a:lnTo>
                  <a:lnTo>
                    <a:pt x="2508427" y="933424"/>
                  </a:lnTo>
                  <a:lnTo>
                    <a:pt x="2510244" y="931608"/>
                  </a:lnTo>
                  <a:lnTo>
                    <a:pt x="2510688" y="930516"/>
                  </a:lnTo>
                  <a:lnTo>
                    <a:pt x="2510688" y="927963"/>
                  </a:lnTo>
                  <a:close/>
                </a:path>
                <a:path w="4178934" h="934085">
                  <a:moveTo>
                    <a:pt x="2510688" y="465658"/>
                  </a:moveTo>
                  <a:lnTo>
                    <a:pt x="2510244" y="464566"/>
                  </a:lnTo>
                  <a:lnTo>
                    <a:pt x="2508427" y="462762"/>
                  </a:lnTo>
                  <a:lnTo>
                    <a:pt x="2507335" y="462305"/>
                  </a:lnTo>
                  <a:lnTo>
                    <a:pt x="2504783" y="462305"/>
                  </a:lnTo>
                  <a:lnTo>
                    <a:pt x="2503690" y="462762"/>
                  </a:lnTo>
                  <a:lnTo>
                    <a:pt x="2501887" y="464566"/>
                  </a:lnTo>
                  <a:lnTo>
                    <a:pt x="2501430" y="465658"/>
                  </a:lnTo>
                  <a:lnTo>
                    <a:pt x="2501430" y="468223"/>
                  </a:lnTo>
                  <a:lnTo>
                    <a:pt x="2501887" y="469303"/>
                  </a:lnTo>
                  <a:lnTo>
                    <a:pt x="2503690" y="471119"/>
                  </a:lnTo>
                  <a:lnTo>
                    <a:pt x="2504783" y="471576"/>
                  </a:lnTo>
                  <a:lnTo>
                    <a:pt x="2507335" y="471576"/>
                  </a:lnTo>
                  <a:lnTo>
                    <a:pt x="2508427" y="471119"/>
                  </a:lnTo>
                  <a:lnTo>
                    <a:pt x="2510244" y="469303"/>
                  </a:lnTo>
                  <a:lnTo>
                    <a:pt x="2510688" y="468223"/>
                  </a:lnTo>
                  <a:lnTo>
                    <a:pt x="2510688" y="465658"/>
                  </a:lnTo>
                  <a:close/>
                </a:path>
                <a:path w="4178934" h="934085">
                  <a:moveTo>
                    <a:pt x="2510688" y="3352"/>
                  </a:moveTo>
                  <a:lnTo>
                    <a:pt x="2510244" y="2260"/>
                  </a:lnTo>
                  <a:lnTo>
                    <a:pt x="2508427" y="457"/>
                  </a:lnTo>
                  <a:lnTo>
                    <a:pt x="2507335" y="0"/>
                  </a:lnTo>
                  <a:lnTo>
                    <a:pt x="2504783" y="0"/>
                  </a:lnTo>
                  <a:lnTo>
                    <a:pt x="2503690" y="457"/>
                  </a:lnTo>
                  <a:lnTo>
                    <a:pt x="2501887" y="2260"/>
                  </a:lnTo>
                  <a:lnTo>
                    <a:pt x="2501430" y="3352"/>
                  </a:lnTo>
                  <a:lnTo>
                    <a:pt x="2501430" y="5918"/>
                  </a:lnTo>
                  <a:lnTo>
                    <a:pt x="2501887" y="7010"/>
                  </a:lnTo>
                  <a:lnTo>
                    <a:pt x="2503690" y="8813"/>
                  </a:lnTo>
                  <a:lnTo>
                    <a:pt x="2504783" y="9271"/>
                  </a:lnTo>
                  <a:lnTo>
                    <a:pt x="2507335" y="9271"/>
                  </a:lnTo>
                  <a:lnTo>
                    <a:pt x="2508427" y="8813"/>
                  </a:lnTo>
                  <a:lnTo>
                    <a:pt x="2510244" y="7010"/>
                  </a:lnTo>
                  <a:lnTo>
                    <a:pt x="2510688" y="5918"/>
                  </a:lnTo>
                  <a:lnTo>
                    <a:pt x="2510688" y="3352"/>
                  </a:lnTo>
                  <a:close/>
                </a:path>
                <a:path w="4178934" h="934085">
                  <a:moveTo>
                    <a:pt x="2557018" y="927963"/>
                  </a:moveTo>
                  <a:lnTo>
                    <a:pt x="2556560" y="926871"/>
                  </a:lnTo>
                  <a:lnTo>
                    <a:pt x="2554757" y="925055"/>
                  </a:lnTo>
                  <a:lnTo>
                    <a:pt x="2553665" y="924610"/>
                  </a:lnTo>
                  <a:lnTo>
                    <a:pt x="2551099" y="924610"/>
                  </a:lnTo>
                  <a:lnTo>
                    <a:pt x="2550007" y="925055"/>
                  </a:lnTo>
                  <a:lnTo>
                    <a:pt x="2548204" y="926871"/>
                  </a:lnTo>
                  <a:lnTo>
                    <a:pt x="2547747" y="927963"/>
                  </a:lnTo>
                  <a:lnTo>
                    <a:pt x="2547747" y="930516"/>
                  </a:lnTo>
                  <a:lnTo>
                    <a:pt x="2548204" y="931608"/>
                  </a:lnTo>
                  <a:lnTo>
                    <a:pt x="2550007" y="933424"/>
                  </a:lnTo>
                  <a:lnTo>
                    <a:pt x="2551099" y="933869"/>
                  </a:lnTo>
                  <a:lnTo>
                    <a:pt x="2553665" y="933869"/>
                  </a:lnTo>
                  <a:lnTo>
                    <a:pt x="2554757" y="933424"/>
                  </a:lnTo>
                  <a:lnTo>
                    <a:pt x="2556560" y="931608"/>
                  </a:lnTo>
                  <a:lnTo>
                    <a:pt x="2557018" y="930516"/>
                  </a:lnTo>
                  <a:lnTo>
                    <a:pt x="2557018" y="927963"/>
                  </a:lnTo>
                  <a:close/>
                </a:path>
                <a:path w="4178934" h="934085">
                  <a:moveTo>
                    <a:pt x="2557018" y="465658"/>
                  </a:moveTo>
                  <a:lnTo>
                    <a:pt x="2556560" y="464566"/>
                  </a:lnTo>
                  <a:lnTo>
                    <a:pt x="2554757" y="462762"/>
                  </a:lnTo>
                  <a:lnTo>
                    <a:pt x="2553665" y="462305"/>
                  </a:lnTo>
                  <a:lnTo>
                    <a:pt x="2551099" y="462305"/>
                  </a:lnTo>
                  <a:lnTo>
                    <a:pt x="2550007" y="462762"/>
                  </a:lnTo>
                  <a:lnTo>
                    <a:pt x="2548204" y="464566"/>
                  </a:lnTo>
                  <a:lnTo>
                    <a:pt x="2547747" y="465658"/>
                  </a:lnTo>
                  <a:lnTo>
                    <a:pt x="2547747" y="468223"/>
                  </a:lnTo>
                  <a:lnTo>
                    <a:pt x="2548204" y="469303"/>
                  </a:lnTo>
                  <a:lnTo>
                    <a:pt x="2550007" y="471119"/>
                  </a:lnTo>
                  <a:lnTo>
                    <a:pt x="2551099" y="471576"/>
                  </a:lnTo>
                  <a:lnTo>
                    <a:pt x="2553665" y="471576"/>
                  </a:lnTo>
                  <a:lnTo>
                    <a:pt x="2554757" y="471119"/>
                  </a:lnTo>
                  <a:lnTo>
                    <a:pt x="2556560" y="469303"/>
                  </a:lnTo>
                  <a:lnTo>
                    <a:pt x="2557018" y="468223"/>
                  </a:lnTo>
                  <a:lnTo>
                    <a:pt x="2557018" y="465658"/>
                  </a:lnTo>
                  <a:close/>
                </a:path>
                <a:path w="4178934" h="934085">
                  <a:moveTo>
                    <a:pt x="2557018" y="3352"/>
                  </a:moveTo>
                  <a:lnTo>
                    <a:pt x="2556560" y="2260"/>
                  </a:lnTo>
                  <a:lnTo>
                    <a:pt x="2554757" y="457"/>
                  </a:lnTo>
                  <a:lnTo>
                    <a:pt x="2553665" y="0"/>
                  </a:lnTo>
                  <a:lnTo>
                    <a:pt x="2551099" y="0"/>
                  </a:lnTo>
                  <a:lnTo>
                    <a:pt x="2550007" y="457"/>
                  </a:lnTo>
                  <a:lnTo>
                    <a:pt x="2548204" y="2260"/>
                  </a:lnTo>
                  <a:lnTo>
                    <a:pt x="2547747" y="3352"/>
                  </a:lnTo>
                  <a:lnTo>
                    <a:pt x="2547747" y="5918"/>
                  </a:lnTo>
                  <a:lnTo>
                    <a:pt x="2548204" y="7010"/>
                  </a:lnTo>
                  <a:lnTo>
                    <a:pt x="2550007" y="8813"/>
                  </a:lnTo>
                  <a:lnTo>
                    <a:pt x="2551099" y="9271"/>
                  </a:lnTo>
                  <a:lnTo>
                    <a:pt x="2553665" y="9271"/>
                  </a:lnTo>
                  <a:lnTo>
                    <a:pt x="2554757" y="8813"/>
                  </a:lnTo>
                  <a:lnTo>
                    <a:pt x="2556560" y="7010"/>
                  </a:lnTo>
                  <a:lnTo>
                    <a:pt x="2557018" y="5918"/>
                  </a:lnTo>
                  <a:lnTo>
                    <a:pt x="2557018" y="3352"/>
                  </a:lnTo>
                  <a:close/>
                </a:path>
                <a:path w="4178934" h="934085">
                  <a:moveTo>
                    <a:pt x="2603335" y="927963"/>
                  </a:moveTo>
                  <a:lnTo>
                    <a:pt x="2602890" y="926871"/>
                  </a:lnTo>
                  <a:lnTo>
                    <a:pt x="2601074" y="925055"/>
                  </a:lnTo>
                  <a:lnTo>
                    <a:pt x="2599982" y="924610"/>
                  </a:lnTo>
                  <a:lnTo>
                    <a:pt x="2597429" y="924610"/>
                  </a:lnTo>
                  <a:lnTo>
                    <a:pt x="2596337" y="925055"/>
                  </a:lnTo>
                  <a:lnTo>
                    <a:pt x="2594521" y="926871"/>
                  </a:lnTo>
                  <a:lnTo>
                    <a:pt x="2594076" y="927963"/>
                  </a:lnTo>
                  <a:lnTo>
                    <a:pt x="2594076" y="930516"/>
                  </a:lnTo>
                  <a:lnTo>
                    <a:pt x="2594521" y="931608"/>
                  </a:lnTo>
                  <a:lnTo>
                    <a:pt x="2596337" y="933424"/>
                  </a:lnTo>
                  <a:lnTo>
                    <a:pt x="2597429" y="933869"/>
                  </a:lnTo>
                  <a:lnTo>
                    <a:pt x="2599982" y="933869"/>
                  </a:lnTo>
                  <a:lnTo>
                    <a:pt x="2601074" y="933424"/>
                  </a:lnTo>
                  <a:lnTo>
                    <a:pt x="2602890" y="931608"/>
                  </a:lnTo>
                  <a:lnTo>
                    <a:pt x="2603335" y="930516"/>
                  </a:lnTo>
                  <a:lnTo>
                    <a:pt x="2603335" y="927963"/>
                  </a:lnTo>
                  <a:close/>
                </a:path>
                <a:path w="4178934" h="934085">
                  <a:moveTo>
                    <a:pt x="2603335" y="465658"/>
                  </a:moveTo>
                  <a:lnTo>
                    <a:pt x="2602890" y="464566"/>
                  </a:lnTo>
                  <a:lnTo>
                    <a:pt x="2601074" y="462762"/>
                  </a:lnTo>
                  <a:lnTo>
                    <a:pt x="2599982" y="462305"/>
                  </a:lnTo>
                  <a:lnTo>
                    <a:pt x="2597429" y="462305"/>
                  </a:lnTo>
                  <a:lnTo>
                    <a:pt x="2596337" y="462762"/>
                  </a:lnTo>
                  <a:lnTo>
                    <a:pt x="2594521" y="464566"/>
                  </a:lnTo>
                  <a:lnTo>
                    <a:pt x="2594076" y="465658"/>
                  </a:lnTo>
                  <a:lnTo>
                    <a:pt x="2594076" y="468223"/>
                  </a:lnTo>
                  <a:lnTo>
                    <a:pt x="2594521" y="469303"/>
                  </a:lnTo>
                  <a:lnTo>
                    <a:pt x="2596337" y="471119"/>
                  </a:lnTo>
                  <a:lnTo>
                    <a:pt x="2597429" y="471576"/>
                  </a:lnTo>
                  <a:lnTo>
                    <a:pt x="2599982" y="471576"/>
                  </a:lnTo>
                  <a:lnTo>
                    <a:pt x="2601074" y="471119"/>
                  </a:lnTo>
                  <a:lnTo>
                    <a:pt x="2602890" y="469303"/>
                  </a:lnTo>
                  <a:lnTo>
                    <a:pt x="2603335" y="468223"/>
                  </a:lnTo>
                  <a:lnTo>
                    <a:pt x="2603335" y="465658"/>
                  </a:lnTo>
                  <a:close/>
                </a:path>
                <a:path w="4178934" h="934085">
                  <a:moveTo>
                    <a:pt x="2603335" y="3352"/>
                  </a:moveTo>
                  <a:lnTo>
                    <a:pt x="2602890" y="2260"/>
                  </a:lnTo>
                  <a:lnTo>
                    <a:pt x="2601074" y="457"/>
                  </a:lnTo>
                  <a:lnTo>
                    <a:pt x="2599982" y="0"/>
                  </a:lnTo>
                  <a:lnTo>
                    <a:pt x="2597429" y="0"/>
                  </a:lnTo>
                  <a:lnTo>
                    <a:pt x="2596337" y="457"/>
                  </a:lnTo>
                  <a:lnTo>
                    <a:pt x="2594521" y="2260"/>
                  </a:lnTo>
                  <a:lnTo>
                    <a:pt x="2594076" y="3352"/>
                  </a:lnTo>
                  <a:lnTo>
                    <a:pt x="2594076" y="5918"/>
                  </a:lnTo>
                  <a:lnTo>
                    <a:pt x="2594521" y="7010"/>
                  </a:lnTo>
                  <a:lnTo>
                    <a:pt x="2596337" y="8813"/>
                  </a:lnTo>
                  <a:lnTo>
                    <a:pt x="2597429" y="9271"/>
                  </a:lnTo>
                  <a:lnTo>
                    <a:pt x="2599982" y="9271"/>
                  </a:lnTo>
                  <a:lnTo>
                    <a:pt x="2601074" y="8813"/>
                  </a:lnTo>
                  <a:lnTo>
                    <a:pt x="2602890" y="7010"/>
                  </a:lnTo>
                  <a:lnTo>
                    <a:pt x="2603335" y="5918"/>
                  </a:lnTo>
                  <a:lnTo>
                    <a:pt x="2603335" y="3352"/>
                  </a:lnTo>
                  <a:close/>
                </a:path>
                <a:path w="4178934" h="934085">
                  <a:moveTo>
                    <a:pt x="2649664" y="927963"/>
                  </a:moveTo>
                  <a:lnTo>
                    <a:pt x="2649207" y="926871"/>
                  </a:lnTo>
                  <a:lnTo>
                    <a:pt x="2647404" y="925055"/>
                  </a:lnTo>
                  <a:lnTo>
                    <a:pt x="2646311" y="924610"/>
                  </a:lnTo>
                  <a:lnTo>
                    <a:pt x="2643746" y="924610"/>
                  </a:lnTo>
                  <a:lnTo>
                    <a:pt x="2642654" y="925055"/>
                  </a:lnTo>
                  <a:lnTo>
                    <a:pt x="2640850" y="926871"/>
                  </a:lnTo>
                  <a:lnTo>
                    <a:pt x="2640393" y="927963"/>
                  </a:lnTo>
                  <a:lnTo>
                    <a:pt x="2640393" y="930516"/>
                  </a:lnTo>
                  <a:lnTo>
                    <a:pt x="2640850" y="931608"/>
                  </a:lnTo>
                  <a:lnTo>
                    <a:pt x="2642654" y="933424"/>
                  </a:lnTo>
                  <a:lnTo>
                    <a:pt x="2643746" y="933869"/>
                  </a:lnTo>
                  <a:lnTo>
                    <a:pt x="2646311" y="933869"/>
                  </a:lnTo>
                  <a:lnTo>
                    <a:pt x="2647404" y="933424"/>
                  </a:lnTo>
                  <a:lnTo>
                    <a:pt x="2649207" y="931608"/>
                  </a:lnTo>
                  <a:lnTo>
                    <a:pt x="2649664" y="930516"/>
                  </a:lnTo>
                  <a:lnTo>
                    <a:pt x="2649664" y="927963"/>
                  </a:lnTo>
                  <a:close/>
                </a:path>
                <a:path w="4178934" h="934085">
                  <a:moveTo>
                    <a:pt x="2649664" y="465658"/>
                  </a:moveTo>
                  <a:lnTo>
                    <a:pt x="2649207" y="464566"/>
                  </a:lnTo>
                  <a:lnTo>
                    <a:pt x="2647404" y="462762"/>
                  </a:lnTo>
                  <a:lnTo>
                    <a:pt x="2646311" y="462305"/>
                  </a:lnTo>
                  <a:lnTo>
                    <a:pt x="2643746" y="462305"/>
                  </a:lnTo>
                  <a:lnTo>
                    <a:pt x="2642654" y="462762"/>
                  </a:lnTo>
                  <a:lnTo>
                    <a:pt x="2640850" y="464566"/>
                  </a:lnTo>
                  <a:lnTo>
                    <a:pt x="2640393" y="465658"/>
                  </a:lnTo>
                  <a:lnTo>
                    <a:pt x="2640393" y="468223"/>
                  </a:lnTo>
                  <a:lnTo>
                    <a:pt x="2640850" y="469303"/>
                  </a:lnTo>
                  <a:lnTo>
                    <a:pt x="2642654" y="471119"/>
                  </a:lnTo>
                  <a:lnTo>
                    <a:pt x="2643746" y="471576"/>
                  </a:lnTo>
                  <a:lnTo>
                    <a:pt x="2646311" y="471576"/>
                  </a:lnTo>
                  <a:lnTo>
                    <a:pt x="2647404" y="471119"/>
                  </a:lnTo>
                  <a:lnTo>
                    <a:pt x="2649207" y="469303"/>
                  </a:lnTo>
                  <a:lnTo>
                    <a:pt x="2649664" y="468223"/>
                  </a:lnTo>
                  <a:lnTo>
                    <a:pt x="2649664" y="465658"/>
                  </a:lnTo>
                  <a:close/>
                </a:path>
                <a:path w="4178934" h="934085">
                  <a:moveTo>
                    <a:pt x="2649664" y="3352"/>
                  </a:moveTo>
                  <a:lnTo>
                    <a:pt x="2649207" y="2260"/>
                  </a:lnTo>
                  <a:lnTo>
                    <a:pt x="2647404" y="457"/>
                  </a:lnTo>
                  <a:lnTo>
                    <a:pt x="2646311" y="0"/>
                  </a:lnTo>
                  <a:lnTo>
                    <a:pt x="2643746" y="0"/>
                  </a:lnTo>
                  <a:lnTo>
                    <a:pt x="2642654" y="457"/>
                  </a:lnTo>
                  <a:lnTo>
                    <a:pt x="2640850" y="2260"/>
                  </a:lnTo>
                  <a:lnTo>
                    <a:pt x="2640393" y="3352"/>
                  </a:lnTo>
                  <a:lnTo>
                    <a:pt x="2640393" y="5918"/>
                  </a:lnTo>
                  <a:lnTo>
                    <a:pt x="2640850" y="7010"/>
                  </a:lnTo>
                  <a:lnTo>
                    <a:pt x="2642654" y="8813"/>
                  </a:lnTo>
                  <a:lnTo>
                    <a:pt x="2643746" y="9271"/>
                  </a:lnTo>
                  <a:lnTo>
                    <a:pt x="2646311" y="9271"/>
                  </a:lnTo>
                  <a:lnTo>
                    <a:pt x="2647404" y="8813"/>
                  </a:lnTo>
                  <a:lnTo>
                    <a:pt x="2649207" y="7010"/>
                  </a:lnTo>
                  <a:lnTo>
                    <a:pt x="2649664" y="5918"/>
                  </a:lnTo>
                  <a:lnTo>
                    <a:pt x="2649664" y="3352"/>
                  </a:lnTo>
                  <a:close/>
                </a:path>
                <a:path w="4178934" h="934085">
                  <a:moveTo>
                    <a:pt x="2695981" y="927963"/>
                  </a:moveTo>
                  <a:lnTo>
                    <a:pt x="2695537" y="926871"/>
                  </a:lnTo>
                  <a:lnTo>
                    <a:pt x="2693720" y="925055"/>
                  </a:lnTo>
                  <a:lnTo>
                    <a:pt x="2692628" y="924610"/>
                  </a:lnTo>
                  <a:lnTo>
                    <a:pt x="2690076" y="924610"/>
                  </a:lnTo>
                  <a:lnTo>
                    <a:pt x="2688983" y="925055"/>
                  </a:lnTo>
                  <a:lnTo>
                    <a:pt x="2687167" y="926871"/>
                  </a:lnTo>
                  <a:lnTo>
                    <a:pt x="2686723" y="927963"/>
                  </a:lnTo>
                  <a:lnTo>
                    <a:pt x="2686723" y="930516"/>
                  </a:lnTo>
                  <a:lnTo>
                    <a:pt x="2687167" y="931608"/>
                  </a:lnTo>
                  <a:lnTo>
                    <a:pt x="2688983" y="933424"/>
                  </a:lnTo>
                  <a:lnTo>
                    <a:pt x="2690076" y="933869"/>
                  </a:lnTo>
                  <a:lnTo>
                    <a:pt x="2692628" y="933869"/>
                  </a:lnTo>
                  <a:lnTo>
                    <a:pt x="2693720" y="933424"/>
                  </a:lnTo>
                  <a:lnTo>
                    <a:pt x="2695537" y="931608"/>
                  </a:lnTo>
                  <a:lnTo>
                    <a:pt x="2695981" y="930516"/>
                  </a:lnTo>
                  <a:lnTo>
                    <a:pt x="2695981" y="927963"/>
                  </a:lnTo>
                  <a:close/>
                </a:path>
                <a:path w="4178934" h="934085">
                  <a:moveTo>
                    <a:pt x="2695981" y="465658"/>
                  </a:moveTo>
                  <a:lnTo>
                    <a:pt x="2695537" y="464566"/>
                  </a:lnTo>
                  <a:lnTo>
                    <a:pt x="2693720" y="462762"/>
                  </a:lnTo>
                  <a:lnTo>
                    <a:pt x="2692628" y="462305"/>
                  </a:lnTo>
                  <a:lnTo>
                    <a:pt x="2690076" y="462305"/>
                  </a:lnTo>
                  <a:lnTo>
                    <a:pt x="2688983" y="462762"/>
                  </a:lnTo>
                  <a:lnTo>
                    <a:pt x="2687167" y="464566"/>
                  </a:lnTo>
                  <a:lnTo>
                    <a:pt x="2686723" y="465658"/>
                  </a:lnTo>
                  <a:lnTo>
                    <a:pt x="2686723" y="468223"/>
                  </a:lnTo>
                  <a:lnTo>
                    <a:pt x="2687167" y="469303"/>
                  </a:lnTo>
                  <a:lnTo>
                    <a:pt x="2688983" y="471119"/>
                  </a:lnTo>
                  <a:lnTo>
                    <a:pt x="2690076" y="471576"/>
                  </a:lnTo>
                  <a:lnTo>
                    <a:pt x="2692628" y="471576"/>
                  </a:lnTo>
                  <a:lnTo>
                    <a:pt x="2693720" y="471119"/>
                  </a:lnTo>
                  <a:lnTo>
                    <a:pt x="2695537" y="469303"/>
                  </a:lnTo>
                  <a:lnTo>
                    <a:pt x="2695981" y="468223"/>
                  </a:lnTo>
                  <a:lnTo>
                    <a:pt x="2695981" y="465658"/>
                  </a:lnTo>
                  <a:close/>
                </a:path>
                <a:path w="4178934" h="934085">
                  <a:moveTo>
                    <a:pt x="2695981" y="3352"/>
                  </a:moveTo>
                  <a:lnTo>
                    <a:pt x="2695537" y="2260"/>
                  </a:lnTo>
                  <a:lnTo>
                    <a:pt x="2693720" y="457"/>
                  </a:lnTo>
                  <a:lnTo>
                    <a:pt x="2692628" y="0"/>
                  </a:lnTo>
                  <a:lnTo>
                    <a:pt x="2690076" y="0"/>
                  </a:lnTo>
                  <a:lnTo>
                    <a:pt x="2688983" y="457"/>
                  </a:lnTo>
                  <a:lnTo>
                    <a:pt x="2687167" y="2260"/>
                  </a:lnTo>
                  <a:lnTo>
                    <a:pt x="2686723" y="3352"/>
                  </a:lnTo>
                  <a:lnTo>
                    <a:pt x="2686723" y="5918"/>
                  </a:lnTo>
                  <a:lnTo>
                    <a:pt x="2687167" y="7010"/>
                  </a:lnTo>
                  <a:lnTo>
                    <a:pt x="2688983" y="8813"/>
                  </a:lnTo>
                  <a:lnTo>
                    <a:pt x="2690076" y="9271"/>
                  </a:lnTo>
                  <a:lnTo>
                    <a:pt x="2692628" y="9271"/>
                  </a:lnTo>
                  <a:lnTo>
                    <a:pt x="2693720" y="8813"/>
                  </a:lnTo>
                  <a:lnTo>
                    <a:pt x="2695537" y="7010"/>
                  </a:lnTo>
                  <a:lnTo>
                    <a:pt x="2695981" y="5918"/>
                  </a:lnTo>
                  <a:lnTo>
                    <a:pt x="2695981" y="3352"/>
                  </a:lnTo>
                  <a:close/>
                </a:path>
                <a:path w="4178934" h="934085">
                  <a:moveTo>
                    <a:pt x="2742311" y="927963"/>
                  </a:moveTo>
                  <a:lnTo>
                    <a:pt x="2741853" y="926871"/>
                  </a:lnTo>
                  <a:lnTo>
                    <a:pt x="2740050" y="925055"/>
                  </a:lnTo>
                  <a:lnTo>
                    <a:pt x="2738958" y="924610"/>
                  </a:lnTo>
                  <a:lnTo>
                    <a:pt x="2736392" y="924610"/>
                  </a:lnTo>
                  <a:lnTo>
                    <a:pt x="2735300" y="925055"/>
                  </a:lnTo>
                  <a:lnTo>
                    <a:pt x="2733497" y="926871"/>
                  </a:lnTo>
                  <a:lnTo>
                    <a:pt x="2733040" y="927963"/>
                  </a:lnTo>
                  <a:lnTo>
                    <a:pt x="2733040" y="930516"/>
                  </a:lnTo>
                  <a:lnTo>
                    <a:pt x="2733497" y="931608"/>
                  </a:lnTo>
                  <a:lnTo>
                    <a:pt x="2735300" y="933424"/>
                  </a:lnTo>
                  <a:lnTo>
                    <a:pt x="2736392" y="933869"/>
                  </a:lnTo>
                  <a:lnTo>
                    <a:pt x="2738958" y="933869"/>
                  </a:lnTo>
                  <a:lnTo>
                    <a:pt x="2740050" y="933424"/>
                  </a:lnTo>
                  <a:lnTo>
                    <a:pt x="2741853" y="931608"/>
                  </a:lnTo>
                  <a:lnTo>
                    <a:pt x="2742311" y="930516"/>
                  </a:lnTo>
                  <a:lnTo>
                    <a:pt x="2742311" y="927963"/>
                  </a:lnTo>
                  <a:close/>
                </a:path>
                <a:path w="4178934" h="934085">
                  <a:moveTo>
                    <a:pt x="2742311" y="465658"/>
                  </a:moveTo>
                  <a:lnTo>
                    <a:pt x="2741853" y="464566"/>
                  </a:lnTo>
                  <a:lnTo>
                    <a:pt x="2740050" y="462762"/>
                  </a:lnTo>
                  <a:lnTo>
                    <a:pt x="2738958" y="462305"/>
                  </a:lnTo>
                  <a:lnTo>
                    <a:pt x="2736392" y="462305"/>
                  </a:lnTo>
                  <a:lnTo>
                    <a:pt x="2735300" y="462762"/>
                  </a:lnTo>
                  <a:lnTo>
                    <a:pt x="2733497" y="464566"/>
                  </a:lnTo>
                  <a:lnTo>
                    <a:pt x="2733040" y="465658"/>
                  </a:lnTo>
                  <a:lnTo>
                    <a:pt x="2733040" y="468223"/>
                  </a:lnTo>
                  <a:lnTo>
                    <a:pt x="2733497" y="469303"/>
                  </a:lnTo>
                  <a:lnTo>
                    <a:pt x="2735300" y="471119"/>
                  </a:lnTo>
                  <a:lnTo>
                    <a:pt x="2736392" y="471576"/>
                  </a:lnTo>
                  <a:lnTo>
                    <a:pt x="2738958" y="471576"/>
                  </a:lnTo>
                  <a:lnTo>
                    <a:pt x="2740050" y="471119"/>
                  </a:lnTo>
                  <a:lnTo>
                    <a:pt x="2741853" y="469303"/>
                  </a:lnTo>
                  <a:lnTo>
                    <a:pt x="2742311" y="468223"/>
                  </a:lnTo>
                  <a:lnTo>
                    <a:pt x="2742311" y="465658"/>
                  </a:lnTo>
                  <a:close/>
                </a:path>
                <a:path w="4178934" h="934085">
                  <a:moveTo>
                    <a:pt x="2742311" y="3352"/>
                  </a:moveTo>
                  <a:lnTo>
                    <a:pt x="2741853" y="2260"/>
                  </a:lnTo>
                  <a:lnTo>
                    <a:pt x="2740050" y="457"/>
                  </a:lnTo>
                  <a:lnTo>
                    <a:pt x="2738958" y="0"/>
                  </a:lnTo>
                  <a:lnTo>
                    <a:pt x="2736392" y="0"/>
                  </a:lnTo>
                  <a:lnTo>
                    <a:pt x="2735300" y="457"/>
                  </a:lnTo>
                  <a:lnTo>
                    <a:pt x="2733497" y="2260"/>
                  </a:lnTo>
                  <a:lnTo>
                    <a:pt x="2733040" y="3352"/>
                  </a:lnTo>
                  <a:lnTo>
                    <a:pt x="2733040" y="5918"/>
                  </a:lnTo>
                  <a:lnTo>
                    <a:pt x="2733497" y="7010"/>
                  </a:lnTo>
                  <a:lnTo>
                    <a:pt x="2735300" y="8813"/>
                  </a:lnTo>
                  <a:lnTo>
                    <a:pt x="2736392" y="9271"/>
                  </a:lnTo>
                  <a:lnTo>
                    <a:pt x="2738958" y="9271"/>
                  </a:lnTo>
                  <a:lnTo>
                    <a:pt x="2740050" y="8813"/>
                  </a:lnTo>
                  <a:lnTo>
                    <a:pt x="2741853" y="7010"/>
                  </a:lnTo>
                  <a:lnTo>
                    <a:pt x="2742311" y="5918"/>
                  </a:lnTo>
                  <a:lnTo>
                    <a:pt x="2742311" y="3352"/>
                  </a:lnTo>
                  <a:close/>
                </a:path>
                <a:path w="4178934" h="934085">
                  <a:moveTo>
                    <a:pt x="2788628" y="927963"/>
                  </a:moveTo>
                  <a:lnTo>
                    <a:pt x="2788183" y="926871"/>
                  </a:lnTo>
                  <a:lnTo>
                    <a:pt x="2786367" y="925055"/>
                  </a:lnTo>
                  <a:lnTo>
                    <a:pt x="2785275" y="924610"/>
                  </a:lnTo>
                  <a:lnTo>
                    <a:pt x="2782722" y="924610"/>
                  </a:lnTo>
                  <a:lnTo>
                    <a:pt x="2781630" y="925055"/>
                  </a:lnTo>
                  <a:lnTo>
                    <a:pt x="2779814" y="926871"/>
                  </a:lnTo>
                  <a:lnTo>
                    <a:pt x="2779369" y="927963"/>
                  </a:lnTo>
                  <a:lnTo>
                    <a:pt x="2779369" y="930516"/>
                  </a:lnTo>
                  <a:lnTo>
                    <a:pt x="2779814" y="931608"/>
                  </a:lnTo>
                  <a:lnTo>
                    <a:pt x="2781630" y="933424"/>
                  </a:lnTo>
                  <a:lnTo>
                    <a:pt x="2782722" y="933869"/>
                  </a:lnTo>
                  <a:lnTo>
                    <a:pt x="2785275" y="933869"/>
                  </a:lnTo>
                  <a:lnTo>
                    <a:pt x="2786367" y="933424"/>
                  </a:lnTo>
                  <a:lnTo>
                    <a:pt x="2788183" y="931608"/>
                  </a:lnTo>
                  <a:lnTo>
                    <a:pt x="2788628" y="930516"/>
                  </a:lnTo>
                  <a:lnTo>
                    <a:pt x="2788628" y="927963"/>
                  </a:lnTo>
                  <a:close/>
                </a:path>
                <a:path w="4178934" h="934085">
                  <a:moveTo>
                    <a:pt x="2788628" y="465658"/>
                  </a:moveTo>
                  <a:lnTo>
                    <a:pt x="2788183" y="464566"/>
                  </a:lnTo>
                  <a:lnTo>
                    <a:pt x="2786367" y="462762"/>
                  </a:lnTo>
                  <a:lnTo>
                    <a:pt x="2785275" y="462305"/>
                  </a:lnTo>
                  <a:lnTo>
                    <a:pt x="2782722" y="462305"/>
                  </a:lnTo>
                  <a:lnTo>
                    <a:pt x="2781630" y="462762"/>
                  </a:lnTo>
                  <a:lnTo>
                    <a:pt x="2779814" y="464566"/>
                  </a:lnTo>
                  <a:lnTo>
                    <a:pt x="2779369" y="465658"/>
                  </a:lnTo>
                  <a:lnTo>
                    <a:pt x="2779369" y="468223"/>
                  </a:lnTo>
                  <a:lnTo>
                    <a:pt x="2779814" y="469303"/>
                  </a:lnTo>
                  <a:lnTo>
                    <a:pt x="2781630" y="471119"/>
                  </a:lnTo>
                  <a:lnTo>
                    <a:pt x="2782722" y="471576"/>
                  </a:lnTo>
                  <a:lnTo>
                    <a:pt x="2785275" y="471576"/>
                  </a:lnTo>
                  <a:lnTo>
                    <a:pt x="2786367" y="471119"/>
                  </a:lnTo>
                  <a:lnTo>
                    <a:pt x="2788183" y="469303"/>
                  </a:lnTo>
                  <a:lnTo>
                    <a:pt x="2788628" y="468223"/>
                  </a:lnTo>
                  <a:lnTo>
                    <a:pt x="2788628" y="465658"/>
                  </a:lnTo>
                  <a:close/>
                </a:path>
                <a:path w="4178934" h="934085">
                  <a:moveTo>
                    <a:pt x="2788628" y="3352"/>
                  </a:moveTo>
                  <a:lnTo>
                    <a:pt x="2788183" y="2260"/>
                  </a:lnTo>
                  <a:lnTo>
                    <a:pt x="2786367" y="457"/>
                  </a:lnTo>
                  <a:lnTo>
                    <a:pt x="2785275" y="0"/>
                  </a:lnTo>
                  <a:lnTo>
                    <a:pt x="2782722" y="0"/>
                  </a:lnTo>
                  <a:lnTo>
                    <a:pt x="2781630" y="457"/>
                  </a:lnTo>
                  <a:lnTo>
                    <a:pt x="2779814" y="2260"/>
                  </a:lnTo>
                  <a:lnTo>
                    <a:pt x="2779369" y="3352"/>
                  </a:lnTo>
                  <a:lnTo>
                    <a:pt x="2779369" y="5918"/>
                  </a:lnTo>
                  <a:lnTo>
                    <a:pt x="2779814" y="7010"/>
                  </a:lnTo>
                  <a:lnTo>
                    <a:pt x="2781630" y="8813"/>
                  </a:lnTo>
                  <a:lnTo>
                    <a:pt x="2782722" y="9271"/>
                  </a:lnTo>
                  <a:lnTo>
                    <a:pt x="2785275" y="9271"/>
                  </a:lnTo>
                  <a:lnTo>
                    <a:pt x="2786367" y="8813"/>
                  </a:lnTo>
                  <a:lnTo>
                    <a:pt x="2788183" y="7010"/>
                  </a:lnTo>
                  <a:lnTo>
                    <a:pt x="2788628" y="5918"/>
                  </a:lnTo>
                  <a:lnTo>
                    <a:pt x="2788628" y="3352"/>
                  </a:lnTo>
                  <a:close/>
                </a:path>
                <a:path w="4178934" h="934085">
                  <a:moveTo>
                    <a:pt x="2834957" y="927963"/>
                  </a:moveTo>
                  <a:lnTo>
                    <a:pt x="2834500" y="926871"/>
                  </a:lnTo>
                  <a:lnTo>
                    <a:pt x="2832697" y="925055"/>
                  </a:lnTo>
                  <a:lnTo>
                    <a:pt x="2831604" y="924610"/>
                  </a:lnTo>
                  <a:lnTo>
                    <a:pt x="2829039" y="924610"/>
                  </a:lnTo>
                  <a:lnTo>
                    <a:pt x="2827947" y="925055"/>
                  </a:lnTo>
                  <a:lnTo>
                    <a:pt x="2826143" y="926871"/>
                  </a:lnTo>
                  <a:lnTo>
                    <a:pt x="2825686" y="927963"/>
                  </a:lnTo>
                  <a:lnTo>
                    <a:pt x="2825686" y="930516"/>
                  </a:lnTo>
                  <a:lnTo>
                    <a:pt x="2826143" y="931608"/>
                  </a:lnTo>
                  <a:lnTo>
                    <a:pt x="2827947" y="933424"/>
                  </a:lnTo>
                  <a:lnTo>
                    <a:pt x="2829039" y="933869"/>
                  </a:lnTo>
                  <a:lnTo>
                    <a:pt x="2831604" y="933869"/>
                  </a:lnTo>
                  <a:lnTo>
                    <a:pt x="2832697" y="933424"/>
                  </a:lnTo>
                  <a:lnTo>
                    <a:pt x="2834500" y="931608"/>
                  </a:lnTo>
                  <a:lnTo>
                    <a:pt x="2834957" y="930516"/>
                  </a:lnTo>
                  <a:lnTo>
                    <a:pt x="2834957" y="927963"/>
                  </a:lnTo>
                  <a:close/>
                </a:path>
                <a:path w="4178934" h="934085">
                  <a:moveTo>
                    <a:pt x="2834957" y="465658"/>
                  </a:moveTo>
                  <a:lnTo>
                    <a:pt x="2834500" y="464566"/>
                  </a:lnTo>
                  <a:lnTo>
                    <a:pt x="2832697" y="462762"/>
                  </a:lnTo>
                  <a:lnTo>
                    <a:pt x="2831604" y="462305"/>
                  </a:lnTo>
                  <a:lnTo>
                    <a:pt x="2829039" y="462305"/>
                  </a:lnTo>
                  <a:lnTo>
                    <a:pt x="2827947" y="462762"/>
                  </a:lnTo>
                  <a:lnTo>
                    <a:pt x="2826143" y="464566"/>
                  </a:lnTo>
                  <a:lnTo>
                    <a:pt x="2825686" y="465658"/>
                  </a:lnTo>
                  <a:lnTo>
                    <a:pt x="2825686" y="468223"/>
                  </a:lnTo>
                  <a:lnTo>
                    <a:pt x="2826143" y="469303"/>
                  </a:lnTo>
                  <a:lnTo>
                    <a:pt x="2827947" y="471119"/>
                  </a:lnTo>
                  <a:lnTo>
                    <a:pt x="2829039" y="471576"/>
                  </a:lnTo>
                  <a:lnTo>
                    <a:pt x="2831604" y="471576"/>
                  </a:lnTo>
                  <a:lnTo>
                    <a:pt x="2832697" y="471119"/>
                  </a:lnTo>
                  <a:lnTo>
                    <a:pt x="2834500" y="469303"/>
                  </a:lnTo>
                  <a:lnTo>
                    <a:pt x="2834957" y="468223"/>
                  </a:lnTo>
                  <a:lnTo>
                    <a:pt x="2834957" y="465658"/>
                  </a:lnTo>
                  <a:close/>
                </a:path>
                <a:path w="4178934" h="934085">
                  <a:moveTo>
                    <a:pt x="2834957" y="3352"/>
                  </a:moveTo>
                  <a:lnTo>
                    <a:pt x="2834500" y="2260"/>
                  </a:lnTo>
                  <a:lnTo>
                    <a:pt x="2832697" y="457"/>
                  </a:lnTo>
                  <a:lnTo>
                    <a:pt x="2831604" y="0"/>
                  </a:lnTo>
                  <a:lnTo>
                    <a:pt x="2829039" y="0"/>
                  </a:lnTo>
                  <a:lnTo>
                    <a:pt x="2827947" y="457"/>
                  </a:lnTo>
                  <a:lnTo>
                    <a:pt x="2826143" y="2260"/>
                  </a:lnTo>
                  <a:lnTo>
                    <a:pt x="2825686" y="3352"/>
                  </a:lnTo>
                  <a:lnTo>
                    <a:pt x="2825686" y="5918"/>
                  </a:lnTo>
                  <a:lnTo>
                    <a:pt x="2826143" y="7010"/>
                  </a:lnTo>
                  <a:lnTo>
                    <a:pt x="2827947" y="8813"/>
                  </a:lnTo>
                  <a:lnTo>
                    <a:pt x="2829039" y="9271"/>
                  </a:lnTo>
                  <a:lnTo>
                    <a:pt x="2831604" y="9271"/>
                  </a:lnTo>
                  <a:lnTo>
                    <a:pt x="2832697" y="8813"/>
                  </a:lnTo>
                  <a:lnTo>
                    <a:pt x="2834500" y="7010"/>
                  </a:lnTo>
                  <a:lnTo>
                    <a:pt x="2834957" y="5918"/>
                  </a:lnTo>
                  <a:lnTo>
                    <a:pt x="2834957" y="3352"/>
                  </a:lnTo>
                  <a:close/>
                </a:path>
                <a:path w="4178934" h="934085">
                  <a:moveTo>
                    <a:pt x="2881274" y="927963"/>
                  </a:moveTo>
                  <a:lnTo>
                    <a:pt x="2880830" y="926871"/>
                  </a:lnTo>
                  <a:lnTo>
                    <a:pt x="2879013" y="925055"/>
                  </a:lnTo>
                  <a:lnTo>
                    <a:pt x="2877921" y="924610"/>
                  </a:lnTo>
                  <a:lnTo>
                    <a:pt x="2875369" y="924610"/>
                  </a:lnTo>
                  <a:lnTo>
                    <a:pt x="2874276" y="925055"/>
                  </a:lnTo>
                  <a:lnTo>
                    <a:pt x="2872460" y="926871"/>
                  </a:lnTo>
                  <a:lnTo>
                    <a:pt x="2872016" y="927963"/>
                  </a:lnTo>
                  <a:lnTo>
                    <a:pt x="2872016" y="930516"/>
                  </a:lnTo>
                  <a:lnTo>
                    <a:pt x="2872460" y="931608"/>
                  </a:lnTo>
                  <a:lnTo>
                    <a:pt x="2874276" y="933424"/>
                  </a:lnTo>
                  <a:lnTo>
                    <a:pt x="2875369" y="933869"/>
                  </a:lnTo>
                  <a:lnTo>
                    <a:pt x="2877921" y="933869"/>
                  </a:lnTo>
                  <a:lnTo>
                    <a:pt x="2879013" y="933424"/>
                  </a:lnTo>
                  <a:lnTo>
                    <a:pt x="2880830" y="931608"/>
                  </a:lnTo>
                  <a:lnTo>
                    <a:pt x="2881274" y="930516"/>
                  </a:lnTo>
                  <a:lnTo>
                    <a:pt x="2881274" y="927963"/>
                  </a:lnTo>
                  <a:close/>
                </a:path>
                <a:path w="4178934" h="934085">
                  <a:moveTo>
                    <a:pt x="2881274" y="465658"/>
                  </a:moveTo>
                  <a:lnTo>
                    <a:pt x="2880830" y="464566"/>
                  </a:lnTo>
                  <a:lnTo>
                    <a:pt x="2879013" y="462762"/>
                  </a:lnTo>
                  <a:lnTo>
                    <a:pt x="2877921" y="462305"/>
                  </a:lnTo>
                  <a:lnTo>
                    <a:pt x="2875369" y="462305"/>
                  </a:lnTo>
                  <a:lnTo>
                    <a:pt x="2874276" y="462762"/>
                  </a:lnTo>
                  <a:lnTo>
                    <a:pt x="2872460" y="464566"/>
                  </a:lnTo>
                  <a:lnTo>
                    <a:pt x="2872016" y="465658"/>
                  </a:lnTo>
                  <a:lnTo>
                    <a:pt x="2872016" y="468223"/>
                  </a:lnTo>
                  <a:lnTo>
                    <a:pt x="2872460" y="469303"/>
                  </a:lnTo>
                  <a:lnTo>
                    <a:pt x="2874276" y="471119"/>
                  </a:lnTo>
                  <a:lnTo>
                    <a:pt x="2875369" y="471576"/>
                  </a:lnTo>
                  <a:lnTo>
                    <a:pt x="2877921" y="471576"/>
                  </a:lnTo>
                  <a:lnTo>
                    <a:pt x="2879013" y="471119"/>
                  </a:lnTo>
                  <a:lnTo>
                    <a:pt x="2880830" y="469303"/>
                  </a:lnTo>
                  <a:lnTo>
                    <a:pt x="2881274" y="468223"/>
                  </a:lnTo>
                  <a:lnTo>
                    <a:pt x="2881274" y="465658"/>
                  </a:lnTo>
                  <a:close/>
                </a:path>
                <a:path w="4178934" h="934085">
                  <a:moveTo>
                    <a:pt x="2881274" y="3352"/>
                  </a:moveTo>
                  <a:lnTo>
                    <a:pt x="2880830" y="2260"/>
                  </a:lnTo>
                  <a:lnTo>
                    <a:pt x="2879013" y="457"/>
                  </a:lnTo>
                  <a:lnTo>
                    <a:pt x="2877921" y="0"/>
                  </a:lnTo>
                  <a:lnTo>
                    <a:pt x="2875369" y="0"/>
                  </a:lnTo>
                  <a:lnTo>
                    <a:pt x="2874276" y="457"/>
                  </a:lnTo>
                  <a:lnTo>
                    <a:pt x="2872460" y="2260"/>
                  </a:lnTo>
                  <a:lnTo>
                    <a:pt x="2872016" y="3352"/>
                  </a:lnTo>
                  <a:lnTo>
                    <a:pt x="2872016" y="5918"/>
                  </a:lnTo>
                  <a:lnTo>
                    <a:pt x="2872460" y="7010"/>
                  </a:lnTo>
                  <a:lnTo>
                    <a:pt x="2874276" y="8813"/>
                  </a:lnTo>
                  <a:lnTo>
                    <a:pt x="2875369" y="9271"/>
                  </a:lnTo>
                  <a:lnTo>
                    <a:pt x="2877921" y="9271"/>
                  </a:lnTo>
                  <a:lnTo>
                    <a:pt x="2879013" y="8813"/>
                  </a:lnTo>
                  <a:lnTo>
                    <a:pt x="2880830" y="7010"/>
                  </a:lnTo>
                  <a:lnTo>
                    <a:pt x="2881274" y="5918"/>
                  </a:lnTo>
                  <a:lnTo>
                    <a:pt x="2881274" y="3352"/>
                  </a:lnTo>
                  <a:close/>
                </a:path>
                <a:path w="4178934" h="934085">
                  <a:moveTo>
                    <a:pt x="2927604" y="927963"/>
                  </a:moveTo>
                  <a:lnTo>
                    <a:pt x="2927146" y="926871"/>
                  </a:lnTo>
                  <a:lnTo>
                    <a:pt x="2925343" y="925055"/>
                  </a:lnTo>
                  <a:lnTo>
                    <a:pt x="2924251" y="924610"/>
                  </a:lnTo>
                  <a:lnTo>
                    <a:pt x="2921685" y="924610"/>
                  </a:lnTo>
                  <a:lnTo>
                    <a:pt x="2920593" y="925055"/>
                  </a:lnTo>
                  <a:lnTo>
                    <a:pt x="2918790" y="926871"/>
                  </a:lnTo>
                  <a:lnTo>
                    <a:pt x="2918333" y="927963"/>
                  </a:lnTo>
                  <a:lnTo>
                    <a:pt x="2918333" y="930516"/>
                  </a:lnTo>
                  <a:lnTo>
                    <a:pt x="2918790" y="931608"/>
                  </a:lnTo>
                  <a:lnTo>
                    <a:pt x="2920593" y="933424"/>
                  </a:lnTo>
                  <a:lnTo>
                    <a:pt x="2921685" y="933869"/>
                  </a:lnTo>
                  <a:lnTo>
                    <a:pt x="2924251" y="933869"/>
                  </a:lnTo>
                  <a:lnTo>
                    <a:pt x="2925343" y="933424"/>
                  </a:lnTo>
                  <a:lnTo>
                    <a:pt x="2927146" y="931608"/>
                  </a:lnTo>
                  <a:lnTo>
                    <a:pt x="2927604" y="930516"/>
                  </a:lnTo>
                  <a:lnTo>
                    <a:pt x="2927604" y="927963"/>
                  </a:lnTo>
                  <a:close/>
                </a:path>
                <a:path w="4178934" h="934085">
                  <a:moveTo>
                    <a:pt x="2927604" y="465658"/>
                  </a:moveTo>
                  <a:lnTo>
                    <a:pt x="2927146" y="464566"/>
                  </a:lnTo>
                  <a:lnTo>
                    <a:pt x="2925343" y="462762"/>
                  </a:lnTo>
                  <a:lnTo>
                    <a:pt x="2924251" y="462305"/>
                  </a:lnTo>
                  <a:lnTo>
                    <a:pt x="2921685" y="462305"/>
                  </a:lnTo>
                  <a:lnTo>
                    <a:pt x="2920593" y="462762"/>
                  </a:lnTo>
                  <a:lnTo>
                    <a:pt x="2918790" y="464566"/>
                  </a:lnTo>
                  <a:lnTo>
                    <a:pt x="2918333" y="465658"/>
                  </a:lnTo>
                  <a:lnTo>
                    <a:pt x="2918333" y="468223"/>
                  </a:lnTo>
                  <a:lnTo>
                    <a:pt x="2918790" y="469303"/>
                  </a:lnTo>
                  <a:lnTo>
                    <a:pt x="2920593" y="471119"/>
                  </a:lnTo>
                  <a:lnTo>
                    <a:pt x="2921685" y="471576"/>
                  </a:lnTo>
                  <a:lnTo>
                    <a:pt x="2924251" y="471576"/>
                  </a:lnTo>
                  <a:lnTo>
                    <a:pt x="2925343" y="471119"/>
                  </a:lnTo>
                  <a:lnTo>
                    <a:pt x="2927146" y="469303"/>
                  </a:lnTo>
                  <a:lnTo>
                    <a:pt x="2927604" y="468223"/>
                  </a:lnTo>
                  <a:lnTo>
                    <a:pt x="2927604" y="465658"/>
                  </a:lnTo>
                  <a:close/>
                </a:path>
                <a:path w="4178934" h="934085">
                  <a:moveTo>
                    <a:pt x="2927604" y="3352"/>
                  </a:moveTo>
                  <a:lnTo>
                    <a:pt x="2927146" y="2260"/>
                  </a:lnTo>
                  <a:lnTo>
                    <a:pt x="2925343" y="457"/>
                  </a:lnTo>
                  <a:lnTo>
                    <a:pt x="2924251" y="0"/>
                  </a:lnTo>
                  <a:lnTo>
                    <a:pt x="2921685" y="0"/>
                  </a:lnTo>
                  <a:lnTo>
                    <a:pt x="2920593" y="457"/>
                  </a:lnTo>
                  <a:lnTo>
                    <a:pt x="2918790" y="2260"/>
                  </a:lnTo>
                  <a:lnTo>
                    <a:pt x="2918333" y="3352"/>
                  </a:lnTo>
                  <a:lnTo>
                    <a:pt x="2918333" y="5918"/>
                  </a:lnTo>
                  <a:lnTo>
                    <a:pt x="2918790" y="7010"/>
                  </a:lnTo>
                  <a:lnTo>
                    <a:pt x="2920593" y="8813"/>
                  </a:lnTo>
                  <a:lnTo>
                    <a:pt x="2921685" y="9271"/>
                  </a:lnTo>
                  <a:lnTo>
                    <a:pt x="2924251" y="9271"/>
                  </a:lnTo>
                  <a:lnTo>
                    <a:pt x="2925343" y="8813"/>
                  </a:lnTo>
                  <a:lnTo>
                    <a:pt x="2927146" y="7010"/>
                  </a:lnTo>
                  <a:lnTo>
                    <a:pt x="2927604" y="5918"/>
                  </a:lnTo>
                  <a:lnTo>
                    <a:pt x="2927604" y="3352"/>
                  </a:lnTo>
                  <a:close/>
                </a:path>
                <a:path w="4178934" h="934085">
                  <a:moveTo>
                    <a:pt x="2973921" y="927963"/>
                  </a:moveTo>
                  <a:lnTo>
                    <a:pt x="2973463" y="926871"/>
                  </a:lnTo>
                  <a:lnTo>
                    <a:pt x="2971660" y="925055"/>
                  </a:lnTo>
                  <a:lnTo>
                    <a:pt x="2970568" y="924610"/>
                  </a:lnTo>
                  <a:lnTo>
                    <a:pt x="2968015" y="924610"/>
                  </a:lnTo>
                  <a:lnTo>
                    <a:pt x="2966923" y="925055"/>
                  </a:lnTo>
                  <a:lnTo>
                    <a:pt x="2965107" y="926871"/>
                  </a:lnTo>
                  <a:lnTo>
                    <a:pt x="2964662" y="927963"/>
                  </a:lnTo>
                  <a:lnTo>
                    <a:pt x="2964662" y="930516"/>
                  </a:lnTo>
                  <a:lnTo>
                    <a:pt x="2965107" y="931608"/>
                  </a:lnTo>
                  <a:lnTo>
                    <a:pt x="2966923" y="933424"/>
                  </a:lnTo>
                  <a:lnTo>
                    <a:pt x="2968015" y="933869"/>
                  </a:lnTo>
                  <a:lnTo>
                    <a:pt x="2970568" y="933869"/>
                  </a:lnTo>
                  <a:lnTo>
                    <a:pt x="2971660" y="933424"/>
                  </a:lnTo>
                  <a:lnTo>
                    <a:pt x="2973463" y="931608"/>
                  </a:lnTo>
                  <a:lnTo>
                    <a:pt x="2973921" y="930516"/>
                  </a:lnTo>
                  <a:lnTo>
                    <a:pt x="2973921" y="927963"/>
                  </a:lnTo>
                  <a:close/>
                </a:path>
                <a:path w="4178934" h="934085">
                  <a:moveTo>
                    <a:pt x="2973921" y="465658"/>
                  </a:moveTo>
                  <a:lnTo>
                    <a:pt x="2973463" y="464566"/>
                  </a:lnTo>
                  <a:lnTo>
                    <a:pt x="2971660" y="462762"/>
                  </a:lnTo>
                  <a:lnTo>
                    <a:pt x="2970568" y="462305"/>
                  </a:lnTo>
                  <a:lnTo>
                    <a:pt x="2968015" y="462305"/>
                  </a:lnTo>
                  <a:lnTo>
                    <a:pt x="2966923" y="462762"/>
                  </a:lnTo>
                  <a:lnTo>
                    <a:pt x="2965107" y="464566"/>
                  </a:lnTo>
                  <a:lnTo>
                    <a:pt x="2964662" y="465658"/>
                  </a:lnTo>
                  <a:lnTo>
                    <a:pt x="2964662" y="468223"/>
                  </a:lnTo>
                  <a:lnTo>
                    <a:pt x="2965107" y="469303"/>
                  </a:lnTo>
                  <a:lnTo>
                    <a:pt x="2966923" y="471119"/>
                  </a:lnTo>
                  <a:lnTo>
                    <a:pt x="2968015" y="471576"/>
                  </a:lnTo>
                  <a:lnTo>
                    <a:pt x="2970568" y="471576"/>
                  </a:lnTo>
                  <a:lnTo>
                    <a:pt x="2971660" y="471119"/>
                  </a:lnTo>
                  <a:lnTo>
                    <a:pt x="2973463" y="469303"/>
                  </a:lnTo>
                  <a:lnTo>
                    <a:pt x="2973921" y="468223"/>
                  </a:lnTo>
                  <a:lnTo>
                    <a:pt x="2973921" y="465658"/>
                  </a:lnTo>
                  <a:close/>
                </a:path>
                <a:path w="4178934" h="934085">
                  <a:moveTo>
                    <a:pt x="2973921" y="3352"/>
                  </a:moveTo>
                  <a:lnTo>
                    <a:pt x="2973463" y="2260"/>
                  </a:lnTo>
                  <a:lnTo>
                    <a:pt x="2971660" y="457"/>
                  </a:lnTo>
                  <a:lnTo>
                    <a:pt x="2970568" y="0"/>
                  </a:lnTo>
                  <a:lnTo>
                    <a:pt x="2968015" y="0"/>
                  </a:lnTo>
                  <a:lnTo>
                    <a:pt x="2966923" y="457"/>
                  </a:lnTo>
                  <a:lnTo>
                    <a:pt x="2965107" y="2260"/>
                  </a:lnTo>
                  <a:lnTo>
                    <a:pt x="2964662" y="3352"/>
                  </a:lnTo>
                  <a:lnTo>
                    <a:pt x="2964662" y="5918"/>
                  </a:lnTo>
                  <a:lnTo>
                    <a:pt x="2965107" y="7010"/>
                  </a:lnTo>
                  <a:lnTo>
                    <a:pt x="2966923" y="8813"/>
                  </a:lnTo>
                  <a:lnTo>
                    <a:pt x="2968015" y="9271"/>
                  </a:lnTo>
                  <a:lnTo>
                    <a:pt x="2970568" y="9271"/>
                  </a:lnTo>
                  <a:lnTo>
                    <a:pt x="2971660" y="8813"/>
                  </a:lnTo>
                  <a:lnTo>
                    <a:pt x="2973463" y="7010"/>
                  </a:lnTo>
                  <a:lnTo>
                    <a:pt x="2973921" y="5918"/>
                  </a:lnTo>
                  <a:lnTo>
                    <a:pt x="2973921" y="3352"/>
                  </a:lnTo>
                  <a:close/>
                </a:path>
                <a:path w="4178934" h="934085">
                  <a:moveTo>
                    <a:pt x="3020250" y="927963"/>
                  </a:moveTo>
                  <a:lnTo>
                    <a:pt x="3019793" y="926871"/>
                  </a:lnTo>
                  <a:lnTo>
                    <a:pt x="3017977" y="925055"/>
                  </a:lnTo>
                  <a:lnTo>
                    <a:pt x="3016885" y="924610"/>
                  </a:lnTo>
                  <a:lnTo>
                    <a:pt x="3014332" y="924610"/>
                  </a:lnTo>
                  <a:lnTo>
                    <a:pt x="3013240" y="925055"/>
                  </a:lnTo>
                  <a:lnTo>
                    <a:pt x="3011436" y="926871"/>
                  </a:lnTo>
                  <a:lnTo>
                    <a:pt x="3010979" y="927963"/>
                  </a:lnTo>
                  <a:lnTo>
                    <a:pt x="3010979" y="930516"/>
                  </a:lnTo>
                  <a:lnTo>
                    <a:pt x="3011436" y="931608"/>
                  </a:lnTo>
                  <a:lnTo>
                    <a:pt x="3013240" y="933424"/>
                  </a:lnTo>
                  <a:lnTo>
                    <a:pt x="3014332" y="933869"/>
                  </a:lnTo>
                  <a:lnTo>
                    <a:pt x="3016885" y="933869"/>
                  </a:lnTo>
                  <a:lnTo>
                    <a:pt x="3017977" y="933424"/>
                  </a:lnTo>
                  <a:lnTo>
                    <a:pt x="3019793" y="931608"/>
                  </a:lnTo>
                  <a:lnTo>
                    <a:pt x="3020250" y="930516"/>
                  </a:lnTo>
                  <a:lnTo>
                    <a:pt x="3020250" y="927963"/>
                  </a:lnTo>
                  <a:close/>
                </a:path>
                <a:path w="4178934" h="934085">
                  <a:moveTo>
                    <a:pt x="3020250" y="465658"/>
                  </a:moveTo>
                  <a:lnTo>
                    <a:pt x="3019793" y="464566"/>
                  </a:lnTo>
                  <a:lnTo>
                    <a:pt x="3017977" y="462762"/>
                  </a:lnTo>
                  <a:lnTo>
                    <a:pt x="3016885" y="462305"/>
                  </a:lnTo>
                  <a:lnTo>
                    <a:pt x="3014332" y="462305"/>
                  </a:lnTo>
                  <a:lnTo>
                    <a:pt x="3013240" y="462762"/>
                  </a:lnTo>
                  <a:lnTo>
                    <a:pt x="3011436" y="464566"/>
                  </a:lnTo>
                  <a:lnTo>
                    <a:pt x="3010979" y="465658"/>
                  </a:lnTo>
                  <a:lnTo>
                    <a:pt x="3010979" y="468223"/>
                  </a:lnTo>
                  <a:lnTo>
                    <a:pt x="3011436" y="469303"/>
                  </a:lnTo>
                  <a:lnTo>
                    <a:pt x="3013240" y="471119"/>
                  </a:lnTo>
                  <a:lnTo>
                    <a:pt x="3014332" y="471576"/>
                  </a:lnTo>
                  <a:lnTo>
                    <a:pt x="3016885" y="471576"/>
                  </a:lnTo>
                  <a:lnTo>
                    <a:pt x="3017977" y="471119"/>
                  </a:lnTo>
                  <a:lnTo>
                    <a:pt x="3019793" y="469303"/>
                  </a:lnTo>
                  <a:lnTo>
                    <a:pt x="3020250" y="468223"/>
                  </a:lnTo>
                  <a:lnTo>
                    <a:pt x="3020250" y="465658"/>
                  </a:lnTo>
                  <a:close/>
                </a:path>
                <a:path w="4178934" h="934085">
                  <a:moveTo>
                    <a:pt x="3020250" y="3352"/>
                  </a:moveTo>
                  <a:lnTo>
                    <a:pt x="3019793" y="2260"/>
                  </a:lnTo>
                  <a:lnTo>
                    <a:pt x="3017977" y="457"/>
                  </a:lnTo>
                  <a:lnTo>
                    <a:pt x="3016885" y="0"/>
                  </a:lnTo>
                  <a:lnTo>
                    <a:pt x="3014332" y="0"/>
                  </a:lnTo>
                  <a:lnTo>
                    <a:pt x="3013240" y="457"/>
                  </a:lnTo>
                  <a:lnTo>
                    <a:pt x="3011436" y="2260"/>
                  </a:lnTo>
                  <a:lnTo>
                    <a:pt x="3010979" y="3352"/>
                  </a:lnTo>
                  <a:lnTo>
                    <a:pt x="3010979" y="5918"/>
                  </a:lnTo>
                  <a:lnTo>
                    <a:pt x="3011436" y="7010"/>
                  </a:lnTo>
                  <a:lnTo>
                    <a:pt x="3013240" y="8813"/>
                  </a:lnTo>
                  <a:lnTo>
                    <a:pt x="3014332" y="9271"/>
                  </a:lnTo>
                  <a:lnTo>
                    <a:pt x="3016885" y="9271"/>
                  </a:lnTo>
                  <a:lnTo>
                    <a:pt x="3017977" y="8813"/>
                  </a:lnTo>
                  <a:lnTo>
                    <a:pt x="3019793" y="7010"/>
                  </a:lnTo>
                  <a:lnTo>
                    <a:pt x="3020250" y="5918"/>
                  </a:lnTo>
                  <a:lnTo>
                    <a:pt x="3020250" y="3352"/>
                  </a:lnTo>
                  <a:close/>
                </a:path>
                <a:path w="4178934" h="934085">
                  <a:moveTo>
                    <a:pt x="3066567" y="927963"/>
                  </a:moveTo>
                  <a:lnTo>
                    <a:pt x="3066110" y="926871"/>
                  </a:lnTo>
                  <a:lnTo>
                    <a:pt x="3064306" y="925055"/>
                  </a:lnTo>
                  <a:lnTo>
                    <a:pt x="3063214" y="924610"/>
                  </a:lnTo>
                  <a:lnTo>
                    <a:pt x="3060662" y="924610"/>
                  </a:lnTo>
                  <a:lnTo>
                    <a:pt x="3059569" y="925055"/>
                  </a:lnTo>
                  <a:lnTo>
                    <a:pt x="3057753" y="926871"/>
                  </a:lnTo>
                  <a:lnTo>
                    <a:pt x="3057296" y="927963"/>
                  </a:lnTo>
                  <a:lnTo>
                    <a:pt x="3057296" y="930516"/>
                  </a:lnTo>
                  <a:lnTo>
                    <a:pt x="3057753" y="931608"/>
                  </a:lnTo>
                  <a:lnTo>
                    <a:pt x="3059569" y="933424"/>
                  </a:lnTo>
                  <a:lnTo>
                    <a:pt x="3060662" y="933869"/>
                  </a:lnTo>
                  <a:lnTo>
                    <a:pt x="3063214" y="933869"/>
                  </a:lnTo>
                  <a:lnTo>
                    <a:pt x="3064306" y="933424"/>
                  </a:lnTo>
                  <a:lnTo>
                    <a:pt x="3066110" y="931608"/>
                  </a:lnTo>
                  <a:lnTo>
                    <a:pt x="3066567" y="930516"/>
                  </a:lnTo>
                  <a:lnTo>
                    <a:pt x="3066567" y="927963"/>
                  </a:lnTo>
                  <a:close/>
                </a:path>
                <a:path w="4178934" h="934085">
                  <a:moveTo>
                    <a:pt x="3066567" y="465658"/>
                  </a:moveTo>
                  <a:lnTo>
                    <a:pt x="3066110" y="464566"/>
                  </a:lnTo>
                  <a:lnTo>
                    <a:pt x="3064306" y="462762"/>
                  </a:lnTo>
                  <a:lnTo>
                    <a:pt x="3063214" y="462305"/>
                  </a:lnTo>
                  <a:lnTo>
                    <a:pt x="3060662" y="462305"/>
                  </a:lnTo>
                  <a:lnTo>
                    <a:pt x="3059569" y="462762"/>
                  </a:lnTo>
                  <a:lnTo>
                    <a:pt x="3057753" y="464566"/>
                  </a:lnTo>
                  <a:lnTo>
                    <a:pt x="3057296" y="465658"/>
                  </a:lnTo>
                  <a:lnTo>
                    <a:pt x="3057296" y="468223"/>
                  </a:lnTo>
                  <a:lnTo>
                    <a:pt x="3057753" y="469303"/>
                  </a:lnTo>
                  <a:lnTo>
                    <a:pt x="3059569" y="471119"/>
                  </a:lnTo>
                  <a:lnTo>
                    <a:pt x="3060662" y="471576"/>
                  </a:lnTo>
                  <a:lnTo>
                    <a:pt x="3063214" y="471576"/>
                  </a:lnTo>
                  <a:lnTo>
                    <a:pt x="3064306" y="471119"/>
                  </a:lnTo>
                  <a:lnTo>
                    <a:pt x="3066110" y="469303"/>
                  </a:lnTo>
                  <a:lnTo>
                    <a:pt x="3066567" y="468223"/>
                  </a:lnTo>
                  <a:lnTo>
                    <a:pt x="3066567" y="465658"/>
                  </a:lnTo>
                  <a:close/>
                </a:path>
                <a:path w="4178934" h="934085">
                  <a:moveTo>
                    <a:pt x="3066567" y="3352"/>
                  </a:moveTo>
                  <a:lnTo>
                    <a:pt x="3066110" y="2260"/>
                  </a:lnTo>
                  <a:lnTo>
                    <a:pt x="3064306" y="457"/>
                  </a:lnTo>
                  <a:lnTo>
                    <a:pt x="3063214" y="0"/>
                  </a:lnTo>
                  <a:lnTo>
                    <a:pt x="3060662" y="0"/>
                  </a:lnTo>
                  <a:lnTo>
                    <a:pt x="3059569" y="457"/>
                  </a:lnTo>
                  <a:lnTo>
                    <a:pt x="3057753" y="2260"/>
                  </a:lnTo>
                  <a:lnTo>
                    <a:pt x="3057296" y="3352"/>
                  </a:lnTo>
                  <a:lnTo>
                    <a:pt x="3057296" y="5918"/>
                  </a:lnTo>
                  <a:lnTo>
                    <a:pt x="3057753" y="7010"/>
                  </a:lnTo>
                  <a:lnTo>
                    <a:pt x="3059569" y="8813"/>
                  </a:lnTo>
                  <a:lnTo>
                    <a:pt x="3060662" y="9271"/>
                  </a:lnTo>
                  <a:lnTo>
                    <a:pt x="3063214" y="9271"/>
                  </a:lnTo>
                  <a:lnTo>
                    <a:pt x="3064306" y="8813"/>
                  </a:lnTo>
                  <a:lnTo>
                    <a:pt x="3066110" y="7010"/>
                  </a:lnTo>
                  <a:lnTo>
                    <a:pt x="3066567" y="5918"/>
                  </a:lnTo>
                  <a:lnTo>
                    <a:pt x="3066567" y="3352"/>
                  </a:lnTo>
                  <a:close/>
                </a:path>
                <a:path w="4178934" h="934085">
                  <a:moveTo>
                    <a:pt x="3112884" y="927963"/>
                  </a:moveTo>
                  <a:lnTo>
                    <a:pt x="3112439" y="926871"/>
                  </a:lnTo>
                  <a:lnTo>
                    <a:pt x="3110623" y="925055"/>
                  </a:lnTo>
                  <a:lnTo>
                    <a:pt x="3109531" y="924610"/>
                  </a:lnTo>
                  <a:lnTo>
                    <a:pt x="3106978" y="924610"/>
                  </a:lnTo>
                  <a:lnTo>
                    <a:pt x="3105886" y="925055"/>
                  </a:lnTo>
                  <a:lnTo>
                    <a:pt x="3104083" y="926871"/>
                  </a:lnTo>
                  <a:lnTo>
                    <a:pt x="3103626" y="927963"/>
                  </a:lnTo>
                  <a:lnTo>
                    <a:pt x="3103626" y="930516"/>
                  </a:lnTo>
                  <a:lnTo>
                    <a:pt x="3104083" y="931608"/>
                  </a:lnTo>
                  <a:lnTo>
                    <a:pt x="3105886" y="933424"/>
                  </a:lnTo>
                  <a:lnTo>
                    <a:pt x="3106978" y="933869"/>
                  </a:lnTo>
                  <a:lnTo>
                    <a:pt x="3109531" y="933869"/>
                  </a:lnTo>
                  <a:lnTo>
                    <a:pt x="3110623" y="933424"/>
                  </a:lnTo>
                  <a:lnTo>
                    <a:pt x="3112439" y="931608"/>
                  </a:lnTo>
                  <a:lnTo>
                    <a:pt x="3112884" y="930516"/>
                  </a:lnTo>
                  <a:lnTo>
                    <a:pt x="3112884" y="927963"/>
                  </a:lnTo>
                  <a:close/>
                </a:path>
                <a:path w="4178934" h="934085">
                  <a:moveTo>
                    <a:pt x="3112884" y="465658"/>
                  </a:moveTo>
                  <a:lnTo>
                    <a:pt x="3112439" y="464566"/>
                  </a:lnTo>
                  <a:lnTo>
                    <a:pt x="3110623" y="462762"/>
                  </a:lnTo>
                  <a:lnTo>
                    <a:pt x="3109531" y="462305"/>
                  </a:lnTo>
                  <a:lnTo>
                    <a:pt x="3106978" y="462305"/>
                  </a:lnTo>
                  <a:lnTo>
                    <a:pt x="3105886" y="462762"/>
                  </a:lnTo>
                  <a:lnTo>
                    <a:pt x="3104083" y="464566"/>
                  </a:lnTo>
                  <a:lnTo>
                    <a:pt x="3103626" y="465658"/>
                  </a:lnTo>
                  <a:lnTo>
                    <a:pt x="3103626" y="468223"/>
                  </a:lnTo>
                  <a:lnTo>
                    <a:pt x="3104083" y="469303"/>
                  </a:lnTo>
                  <a:lnTo>
                    <a:pt x="3105886" y="471119"/>
                  </a:lnTo>
                  <a:lnTo>
                    <a:pt x="3106978" y="471576"/>
                  </a:lnTo>
                  <a:lnTo>
                    <a:pt x="3109531" y="471576"/>
                  </a:lnTo>
                  <a:lnTo>
                    <a:pt x="3110623" y="471119"/>
                  </a:lnTo>
                  <a:lnTo>
                    <a:pt x="3112439" y="469303"/>
                  </a:lnTo>
                  <a:lnTo>
                    <a:pt x="3112884" y="468223"/>
                  </a:lnTo>
                  <a:lnTo>
                    <a:pt x="3112884" y="465658"/>
                  </a:lnTo>
                  <a:close/>
                </a:path>
                <a:path w="4178934" h="934085">
                  <a:moveTo>
                    <a:pt x="3112884" y="3352"/>
                  </a:moveTo>
                  <a:lnTo>
                    <a:pt x="3112439" y="2260"/>
                  </a:lnTo>
                  <a:lnTo>
                    <a:pt x="3110623" y="457"/>
                  </a:lnTo>
                  <a:lnTo>
                    <a:pt x="3109531" y="0"/>
                  </a:lnTo>
                  <a:lnTo>
                    <a:pt x="3106978" y="0"/>
                  </a:lnTo>
                  <a:lnTo>
                    <a:pt x="3105886" y="457"/>
                  </a:lnTo>
                  <a:lnTo>
                    <a:pt x="3104083" y="2260"/>
                  </a:lnTo>
                  <a:lnTo>
                    <a:pt x="3103626" y="3352"/>
                  </a:lnTo>
                  <a:lnTo>
                    <a:pt x="3103626" y="5918"/>
                  </a:lnTo>
                  <a:lnTo>
                    <a:pt x="3104083" y="7010"/>
                  </a:lnTo>
                  <a:lnTo>
                    <a:pt x="3105886" y="8813"/>
                  </a:lnTo>
                  <a:lnTo>
                    <a:pt x="3106978" y="9271"/>
                  </a:lnTo>
                  <a:lnTo>
                    <a:pt x="3109531" y="9271"/>
                  </a:lnTo>
                  <a:lnTo>
                    <a:pt x="3110623" y="8813"/>
                  </a:lnTo>
                  <a:lnTo>
                    <a:pt x="3112439" y="7010"/>
                  </a:lnTo>
                  <a:lnTo>
                    <a:pt x="3112884" y="5918"/>
                  </a:lnTo>
                  <a:lnTo>
                    <a:pt x="3112884" y="3352"/>
                  </a:lnTo>
                  <a:close/>
                </a:path>
                <a:path w="4178934" h="934085">
                  <a:moveTo>
                    <a:pt x="3159214" y="927963"/>
                  </a:moveTo>
                  <a:lnTo>
                    <a:pt x="3158756" y="926871"/>
                  </a:lnTo>
                  <a:lnTo>
                    <a:pt x="3156953" y="925055"/>
                  </a:lnTo>
                  <a:lnTo>
                    <a:pt x="3155861" y="924610"/>
                  </a:lnTo>
                  <a:lnTo>
                    <a:pt x="3153295" y="924610"/>
                  </a:lnTo>
                  <a:lnTo>
                    <a:pt x="3152203" y="925055"/>
                  </a:lnTo>
                  <a:lnTo>
                    <a:pt x="3150400" y="926871"/>
                  </a:lnTo>
                  <a:lnTo>
                    <a:pt x="3149943" y="927963"/>
                  </a:lnTo>
                  <a:lnTo>
                    <a:pt x="3149943" y="930516"/>
                  </a:lnTo>
                  <a:lnTo>
                    <a:pt x="3150400" y="931608"/>
                  </a:lnTo>
                  <a:lnTo>
                    <a:pt x="3152203" y="933424"/>
                  </a:lnTo>
                  <a:lnTo>
                    <a:pt x="3153295" y="933869"/>
                  </a:lnTo>
                  <a:lnTo>
                    <a:pt x="3155861" y="933869"/>
                  </a:lnTo>
                  <a:lnTo>
                    <a:pt x="3156953" y="933424"/>
                  </a:lnTo>
                  <a:lnTo>
                    <a:pt x="3158756" y="931608"/>
                  </a:lnTo>
                  <a:lnTo>
                    <a:pt x="3159214" y="930516"/>
                  </a:lnTo>
                  <a:lnTo>
                    <a:pt x="3159214" y="927963"/>
                  </a:lnTo>
                  <a:close/>
                </a:path>
                <a:path w="4178934" h="934085">
                  <a:moveTo>
                    <a:pt x="3159214" y="465658"/>
                  </a:moveTo>
                  <a:lnTo>
                    <a:pt x="3158756" y="464566"/>
                  </a:lnTo>
                  <a:lnTo>
                    <a:pt x="3156953" y="462762"/>
                  </a:lnTo>
                  <a:lnTo>
                    <a:pt x="3155861" y="462305"/>
                  </a:lnTo>
                  <a:lnTo>
                    <a:pt x="3153295" y="462305"/>
                  </a:lnTo>
                  <a:lnTo>
                    <a:pt x="3152203" y="462762"/>
                  </a:lnTo>
                  <a:lnTo>
                    <a:pt x="3150400" y="464566"/>
                  </a:lnTo>
                  <a:lnTo>
                    <a:pt x="3149943" y="465658"/>
                  </a:lnTo>
                  <a:lnTo>
                    <a:pt x="3149943" y="468223"/>
                  </a:lnTo>
                  <a:lnTo>
                    <a:pt x="3150400" y="469303"/>
                  </a:lnTo>
                  <a:lnTo>
                    <a:pt x="3152203" y="471119"/>
                  </a:lnTo>
                  <a:lnTo>
                    <a:pt x="3153295" y="471576"/>
                  </a:lnTo>
                  <a:lnTo>
                    <a:pt x="3155861" y="471576"/>
                  </a:lnTo>
                  <a:lnTo>
                    <a:pt x="3156953" y="471119"/>
                  </a:lnTo>
                  <a:lnTo>
                    <a:pt x="3158756" y="469303"/>
                  </a:lnTo>
                  <a:lnTo>
                    <a:pt x="3159214" y="468223"/>
                  </a:lnTo>
                  <a:lnTo>
                    <a:pt x="3159214" y="465658"/>
                  </a:lnTo>
                  <a:close/>
                </a:path>
                <a:path w="4178934" h="934085">
                  <a:moveTo>
                    <a:pt x="3159214" y="3352"/>
                  </a:moveTo>
                  <a:lnTo>
                    <a:pt x="3158756" y="2260"/>
                  </a:lnTo>
                  <a:lnTo>
                    <a:pt x="3156953" y="457"/>
                  </a:lnTo>
                  <a:lnTo>
                    <a:pt x="3155861" y="0"/>
                  </a:lnTo>
                  <a:lnTo>
                    <a:pt x="3153295" y="0"/>
                  </a:lnTo>
                  <a:lnTo>
                    <a:pt x="3152203" y="457"/>
                  </a:lnTo>
                  <a:lnTo>
                    <a:pt x="3150400" y="2260"/>
                  </a:lnTo>
                  <a:lnTo>
                    <a:pt x="3149943" y="3352"/>
                  </a:lnTo>
                  <a:lnTo>
                    <a:pt x="3149943" y="5918"/>
                  </a:lnTo>
                  <a:lnTo>
                    <a:pt x="3150400" y="7010"/>
                  </a:lnTo>
                  <a:lnTo>
                    <a:pt x="3152203" y="8813"/>
                  </a:lnTo>
                  <a:lnTo>
                    <a:pt x="3153295" y="9271"/>
                  </a:lnTo>
                  <a:lnTo>
                    <a:pt x="3155861" y="9271"/>
                  </a:lnTo>
                  <a:lnTo>
                    <a:pt x="3156953" y="8813"/>
                  </a:lnTo>
                  <a:lnTo>
                    <a:pt x="3158756" y="7010"/>
                  </a:lnTo>
                  <a:lnTo>
                    <a:pt x="3159214" y="5918"/>
                  </a:lnTo>
                  <a:lnTo>
                    <a:pt x="3159214" y="3352"/>
                  </a:lnTo>
                  <a:close/>
                </a:path>
                <a:path w="4178934" h="934085">
                  <a:moveTo>
                    <a:pt x="3205530" y="927963"/>
                  </a:moveTo>
                  <a:lnTo>
                    <a:pt x="3205086" y="926871"/>
                  </a:lnTo>
                  <a:lnTo>
                    <a:pt x="3203270" y="925055"/>
                  </a:lnTo>
                  <a:lnTo>
                    <a:pt x="3202178" y="924610"/>
                  </a:lnTo>
                  <a:lnTo>
                    <a:pt x="3199625" y="924610"/>
                  </a:lnTo>
                  <a:lnTo>
                    <a:pt x="3198533" y="925055"/>
                  </a:lnTo>
                  <a:lnTo>
                    <a:pt x="3196717" y="926871"/>
                  </a:lnTo>
                  <a:lnTo>
                    <a:pt x="3196272" y="927963"/>
                  </a:lnTo>
                  <a:lnTo>
                    <a:pt x="3196272" y="930516"/>
                  </a:lnTo>
                  <a:lnTo>
                    <a:pt x="3196717" y="931608"/>
                  </a:lnTo>
                  <a:lnTo>
                    <a:pt x="3198533" y="933424"/>
                  </a:lnTo>
                  <a:lnTo>
                    <a:pt x="3199625" y="933869"/>
                  </a:lnTo>
                  <a:lnTo>
                    <a:pt x="3202178" y="933869"/>
                  </a:lnTo>
                  <a:lnTo>
                    <a:pt x="3203270" y="933424"/>
                  </a:lnTo>
                  <a:lnTo>
                    <a:pt x="3205086" y="931608"/>
                  </a:lnTo>
                  <a:lnTo>
                    <a:pt x="3205530" y="930516"/>
                  </a:lnTo>
                  <a:lnTo>
                    <a:pt x="3205530" y="927963"/>
                  </a:lnTo>
                  <a:close/>
                </a:path>
                <a:path w="4178934" h="934085">
                  <a:moveTo>
                    <a:pt x="3205530" y="465658"/>
                  </a:moveTo>
                  <a:lnTo>
                    <a:pt x="3205086" y="464566"/>
                  </a:lnTo>
                  <a:lnTo>
                    <a:pt x="3203270" y="462762"/>
                  </a:lnTo>
                  <a:lnTo>
                    <a:pt x="3202178" y="462305"/>
                  </a:lnTo>
                  <a:lnTo>
                    <a:pt x="3199625" y="462305"/>
                  </a:lnTo>
                  <a:lnTo>
                    <a:pt x="3198533" y="462762"/>
                  </a:lnTo>
                  <a:lnTo>
                    <a:pt x="3196717" y="464566"/>
                  </a:lnTo>
                  <a:lnTo>
                    <a:pt x="3196272" y="465658"/>
                  </a:lnTo>
                  <a:lnTo>
                    <a:pt x="3196272" y="468223"/>
                  </a:lnTo>
                  <a:lnTo>
                    <a:pt x="3196717" y="469303"/>
                  </a:lnTo>
                  <a:lnTo>
                    <a:pt x="3198533" y="471119"/>
                  </a:lnTo>
                  <a:lnTo>
                    <a:pt x="3199625" y="471576"/>
                  </a:lnTo>
                  <a:lnTo>
                    <a:pt x="3202178" y="471576"/>
                  </a:lnTo>
                  <a:lnTo>
                    <a:pt x="3203270" y="471119"/>
                  </a:lnTo>
                  <a:lnTo>
                    <a:pt x="3205086" y="469303"/>
                  </a:lnTo>
                  <a:lnTo>
                    <a:pt x="3205530" y="468223"/>
                  </a:lnTo>
                  <a:lnTo>
                    <a:pt x="3205530" y="465658"/>
                  </a:lnTo>
                  <a:close/>
                </a:path>
                <a:path w="4178934" h="934085">
                  <a:moveTo>
                    <a:pt x="3205530" y="3352"/>
                  </a:moveTo>
                  <a:lnTo>
                    <a:pt x="3205086" y="2260"/>
                  </a:lnTo>
                  <a:lnTo>
                    <a:pt x="3203270" y="457"/>
                  </a:lnTo>
                  <a:lnTo>
                    <a:pt x="3202178" y="0"/>
                  </a:lnTo>
                  <a:lnTo>
                    <a:pt x="3199625" y="0"/>
                  </a:lnTo>
                  <a:lnTo>
                    <a:pt x="3198533" y="457"/>
                  </a:lnTo>
                  <a:lnTo>
                    <a:pt x="3196717" y="2260"/>
                  </a:lnTo>
                  <a:lnTo>
                    <a:pt x="3196272" y="3352"/>
                  </a:lnTo>
                  <a:lnTo>
                    <a:pt x="3196272" y="5918"/>
                  </a:lnTo>
                  <a:lnTo>
                    <a:pt x="3196717" y="7010"/>
                  </a:lnTo>
                  <a:lnTo>
                    <a:pt x="3198533" y="8813"/>
                  </a:lnTo>
                  <a:lnTo>
                    <a:pt x="3199625" y="9271"/>
                  </a:lnTo>
                  <a:lnTo>
                    <a:pt x="3202178" y="9271"/>
                  </a:lnTo>
                  <a:lnTo>
                    <a:pt x="3203270" y="8813"/>
                  </a:lnTo>
                  <a:lnTo>
                    <a:pt x="3205086" y="7010"/>
                  </a:lnTo>
                  <a:lnTo>
                    <a:pt x="3205530" y="5918"/>
                  </a:lnTo>
                  <a:lnTo>
                    <a:pt x="3205530" y="3352"/>
                  </a:lnTo>
                  <a:close/>
                </a:path>
                <a:path w="4178934" h="934085">
                  <a:moveTo>
                    <a:pt x="3251860" y="927963"/>
                  </a:moveTo>
                  <a:lnTo>
                    <a:pt x="3251403" y="926871"/>
                  </a:lnTo>
                  <a:lnTo>
                    <a:pt x="3249599" y="925055"/>
                  </a:lnTo>
                  <a:lnTo>
                    <a:pt x="3248507" y="924610"/>
                  </a:lnTo>
                  <a:lnTo>
                    <a:pt x="3245942" y="924610"/>
                  </a:lnTo>
                  <a:lnTo>
                    <a:pt x="3244850" y="925055"/>
                  </a:lnTo>
                  <a:lnTo>
                    <a:pt x="3243046" y="926871"/>
                  </a:lnTo>
                  <a:lnTo>
                    <a:pt x="3242589" y="927963"/>
                  </a:lnTo>
                  <a:lnTo>
                    <a:pt x="3242589" y="930516"/>
                  </a:lnTo>
                  <a:lnTo>
                    <a:pt x="3243046" y="931608"/>
                  </a:lnTo>
                  <a:lnTo>
                    <a:pt x="3244850" y="933424"/>
                  </a:lnTo>
                  <a:lnTo>
                    <a:pt x="3245942" y="933869"/>
                  </a:lnTo>
                  <a:lnTo>
                    <a:pt x="3248507" y="933869"/>
                  </a:lnTo>
                  <a:lnTo>
                    <a:pt x="3249599" y="933424"/>
                  </a:lnTo>
                  <a:lnTo>
                    <a:pt x="3251403" y="931608"/>
                  </a:lnTo>
                  <a:lnTo>
                    <a:pt x="3251860" y="930516"/>
                  </a:lnTo>
                  <a:lnTo>
                    <a:pt x="3251860" y="927963"/>
                  </a:lnTo>
                  <a:close/>
                </a:path>
                <a:path w="4178934" h="934085">
                  <a:moveTo>
                    <a:pt x="3251860" y="465658"/>
                  </a:moveTo>
                  <a:lnTo>
                    <a:pt x="3251403" y="464566"/>
                  </a:lnTo>
                  <a:lnTo>
                    <a:pt x="3249599" y="462762"/>
                  </a:lnTo>
                  <a:lnTo>
                    <a:pt x="3248507" y="462305"/>
                  </a:lnTo>
                  <a:lnTo>
                    <a:pt x="3245942" y="462305"/>
                  </a:lnTo>
                  <a:lnTo>
                    <a:pt x="3244850" y="462762"/>
                  </a:lnTo>
                  <a:lnTo>
                    <a:pt x="3243046" y="464566"/>
                  </a:lnTo>
                  <a:lnTo>
                    <a:pt x="3242589" y="465658"/>
                  </a:lnTo>
                  <a:lnTo>
                    <a:pt x="3242589" y="468223"/>
                  </a:lnTo>
                  <a:lnTo>
                    <a:pt x="3243046" y="469303"/>
                  </a:lnTo>
                  <a:lnTo>
                    <a:pt x="3244850" y="471119"/>
                  </a:lnTo>
                  <a:lnTo>
                    <a:pt x="3245942" y="471576"/>
                  </a:lnTo>
                  <a:lnTo>
                    <a:pt x="3248507" y="471576"/>
                  </a:lnTo>
                  <a:lnTo>
                    <a:pt x="3249599" y="471119"/>
                  </a:lnTo>
                  <a:lnTo>
                    <a:pt x="3251403" y="469303"/>
                  </a:lnTo>
                  <a:lnTo>
                    <a:pt x="3251860" y="468223"/>
                  </a:lnTo>
                  <a:lnTo>
                    <a:pt x="3251860" y="465658"/>
                  </a:lnTo>
                  <a:close/>
                </a:path>
                <a:path w="4178934" h="934085">
                  <a:moveTo>
                    <a:pt x="3251860" y="3352"/>
                  </a:moveTo>
                  <a:lnTo>
                    <a:pt x="3251403" y="2260"/>
                  </a:lnTo>
                  <a:lnTo>
                    <a:pt x="3249599" y="457"/>
                  </a:lnTo>
                  <a:lnTo>
                    <a:pt x="3248507" y="0"/>
                  </a:lnTo>
                  <a:lnTo>
                    <a:pt x="3245942" y="0"/>
                  </a:lnTo>
                  <a:lnTo>
                    <a:pt x="3244850" y="457"/>
                  </a:lnTo>
                  <a:lnTo>
                    <a:pt x="3243046" y="2260"/>
                  </a:lnTo>
                  <a:lnTo>
                    <a:pt x="3242589" y="3352"/>
                  </a:lnTo>
                  <a:lnTo>
                    <a:pt x="3242589" y="5918"/>
                  </a:lnTo>
                  <a:lnTo>
                    <a:pt x="3243046" y="7010"/>
                  </a:lnTo>
                  <a:lnTo>
                    <a:pt x="3244850" y="8813"/>
                  </a:lnTo>
                  <a:lnTo>
                    <a:pt x="3245942" y="9271"/>
                  </a:lnTo>
                  <a:lnTo>
                    <a:pt x="3248507" y="9271"/>
                  </a:lnTo>
                  <a:lnTo>
                    <a:pt x="3249599" y="8813"/>
                  </a:lnTo>
                  <a:lnTo>
                    <a:pt x="3251403" y="7010"/>
                  </a:lnTo>
                  <a:lnTo>
                    <a:pt x="3251860" y="5918"/>
                  </a:lnTo>
                  <a:lnTo>
                    <a:pt x="3251860" y="3352"/>
                  </a:lnTo>
                  <a:close/>
                </a:path>
                <a:path w="4178934" h="934085">
                  <a:moveTo>
                    <a:pt x="3298177" y="927963"/>
                  </a:moveTo>
                  <a:lnTo>
                    <a:pt x="3297732" y="926871"/>
                  </a:lnTo>
                  <a:lnTo>
                    <a:pt x="3295916" y="925055"/>
                  </a:lnTo>
                  <a:lnTo>
                    <a:pt x="3294824" y="924610"/>
                  </a:lnTo>
                  <a:lnTo>
                    <a:pt x="3292271" y="924610"/>
                  </a:lnTo>
                  <a:lnTo>
                    <a:pt x="3291179" y="925055"/>
                  </a:lnTo>
                  <a:lnTo>
                    <a:pt x="3289363" y="926871"/>
                  </a:lnTo>
                  <a:lnTo>
                    <a:pt x="3288919" y="927963"/>
                  </a:lnTo>
                  <a:lnTo>
                    <a:pt x="3288919" y="930516"/>
                  </a:lnTo>
                  <a:lnTo>
                    <a:pt x="3289363" y="931608"/>
                  </a:lnTo>
                  <a:lnTo>
                    <a:pt x="3291179" y="933424"/>
                  </a:lnTo>
                  <a:lnTo>
                    <a:pt x="3292271" y="933869"/>
                  </a:lnTo>
                  <a:lnTo>
                    <a:pt x="3294824" y="933869"/>
                  </a:lnTo>
                  <a:lnTo>
                    <a:pt x="3295916" y="933424"/>
                  </a:lnTo>
                  <a:lnTo>
                    <a:pt x="3297732" y="931608"/>
                  </a:lnTo>
                  <a:lnTo>
                    <a:pt x="3298177" y="930516"/>
                  </a:lnTo>
                  <a:lnTo>
                    <a:pt x="3298177" y="927963"/>
                  </a:lnTo>
                  <a:close/>
                </a:path>
                <a:path w="4178934" h="934085">
                  <a:moveTo>
                    <a:pt x="3298177" y="465658"/>
                  </a:moveTo>
                  <a:lnTo>
                    <a:pt x="3297732" y="464566"/>
                  </a:lnTo>
                  <a:lnTo>
                    <a:pt x="3295916" y="462762"/>
                  </a:lnTo>
                  <a:lnTo>
                    <a:pt x="3294824" y="462305"/>
                  </a:lnTo>
                  <a:lnTo>
                    <a:pt x="3292271" y="462305"/>
                  </a:lnTo>
                  <a:lnTo>
                    <a:pt x="3291179" y="462762"/>
                  </a:lnTo>
                  <a:lnTo>
                    <a:pt x="3289363" y="464566"/>
                  </a:lnTo>
                  <a:lnTo>
                    <a:pt x="3288919" y="465658"/>
                  </a:lnTo>
                  <a:lnTo>
                    <a:pt x="3288919" y="468223"/>
                  </a:lnTo>
                  <a:lnTo>
                    <a:pt x="3289363" y="469303"/>
                  </a:lnTo>
                  <a:lnTo>
                    <a:pt x="3291179" y="471119"/>
                  </a:lnTo>
                  <a:lnTo>
                    <a:pt x="3292271" y="471576"/>
                  </a:lnTo>
                  <a:lnTo>
                    <a:pt x="3294824" y="471576"/>
                  </a:lnTo>
                  <a:lnTo>
                    <a:pt x="3295916" y="471119"/>
                  </a:lnTo>
                  <a:lnTo>
                    <a:pt x="3297732" y="469303"/>
                  </a:lnTo>
                  <a:lnTo>
                    <a:pt x="3298177" y="468223"/>
                  </a:lnTo>
                  <a:lnTo>
                    <a:pt x="3298177" y="465658"/>
                  </a:lnTo>
                  <a:close/>
                </a:path>
                <a:path w="4178934" h="934085">
                  <a:moveTo>
                    <a:pt x="3298177" y="3352"/>
                  </a:moveTo>
                  <a:lnTo>
                    <a:pt x="3297732" y="2260"/>
                  </a:lnTo>
                  <a:lnTo>
                    <a:pt x="3295916" y="457"/>
                  </a:lnTo>
                  <a:lnTo>
                    <a:pt x="3294824" y="0"/>
                  </a:lnTo>
                  <a:lnTo>
                    <a:pt x="3292271" y="0"/>
                  </a:lnTo>
                  <a:lnTo>
                    <a:pt x="3291179" y="457"/>
                  </a:lnTo>
                  <a:lnTo>
                    <a:pt x="3289363" y="2260"/>
                  </a:lnTo>
                  <a:lnTo>
                    <a:pt x="3288919" y="3352"/>
                  </a:lnTo>
                  <a:lnTo>
                    <a:pt x="3288919" y="5918"/>
                  </a:lnTo>
                  <a:lnTo>
                    <a:pt x="3289363" y="7010"/>
                  </a:lnTo>
                  <a:lnTo>
                    <a:pt x="3291179" y="8813"/>
                  </a:lnTo>
                  <a:lnTo>
                    <a:pt x="3292271" y="9271"/>
                  </a:lnTo>
                  <a:lnTo>
                    <a:pt x="3294824" y="9271"/>
                  </a:lnTo>
                  <a:lnTo>
                    <a:pt x="3295916" y="8813"/>
                  </a:lnTo>
                  <a:lnTo>
                    <a:pt x="3297732" y="7010"/>
                  </a:lnTo>
                  <a:lnTo>
                    <a:pt x="3298177" y="5918"/>
                  </a:lnTo>
                  <a:lnTo>
                    <a:pt x="3298177" y="3352"/>
                  </a:lnTo>
                  <a:close/>
                </a:path>
                <a:path w="4178934" h="934085">
                  <a:moveTo>
                    <a:pt x="3344507" y="927963"/>
                  </a:moveTo>
                  <a:lnTo>
                    <a:pt x="3344049" y="926871"/>
                  </a:lnTo>
                  <a:lnTo>
                    <a:pt x="3342246" y="925055"/>
                  </a:lnTo>
                  <a:lnTo>
                    <a:pt x="3341154" y="924610"/>
                  </a:lnTo>
                  <a:lnTo>
                    <a:pt x="3338588" y="924610"/>
                  </a:lnTo>
                  <a:lnTo>
                    <a:pt x="3337496" y="925055"/>
                  </a:lnTo>
                  <a:lnTo>
                    <a:pt x="3335693" y="926871"/>
                  </a:lnTo>
                  <a:lnTo>
                    <a:pt x="3335236" y="927963"/>
                  </a:lnTo>
                  <a:lnTo>
                    <a:pt x="3335236" y="930516"/>
                  </a:lnTo>
                  <a:lnTo>
                    <a:pt x="3335693" y="931608"/>
                  </a:lnTo>
                  <a:lnTo>
                    <a:pt x="3337496" y="933424"/>
                  </a:lnTo>
                  <a:lnTo>
                    <a:pt x="3338588" y="933869"/>
                  </a:lnTo>
                  <a:lnTo>
                    <a:pt x="3341154" y="933869"/>
                  </a:lnTo>
                  <a:lnTo>
                    <a:pt x="3342246" y="933424"/>
                  </a:lnTo>
                  <a:lnTo>
                    <a:pt x="3344049" y="931608"/>
                  </a:lnTo>
                  <a:lnTo>
                    <a:pt x="3344507" y="930516"/>
                  </a:lnTo>
                  <a:lnTo>
                    <a:pt x="3344507" y="927963"/>
                  </a:lnTo>
                  <a:close/>
                </a:path>
                <a:path w="4178934" h="934085">
                  <a:moveTo>
                    <a:pt x="3344507" y="465658"/>
                  </a:moveTo>
                  <a:lnTo>
                    <a:pt x="3344049" y="464566"/>
                  </a:lnTo>
                  <a:lnTo>
                    <a:pt x="3342246" y="462762"/>
                  </a:lnTo>
                  <a:lnTo>
                    <a:pt x="3341154" y="462305"/>
                  </a:lnTo>
                  <a:lnTo>
                    <a:pt x="3338588" y="462305"/>
                  </a:lnTo>
                  <a:lnTo>
                    <a:pt x="3337496" y="462762"/>
                  </a:lnTo>
                  <a:lnTo>
                    <a:pt x="3335693" y="464566"/>
                  </a:lnTo>
                  <a:lnTo>
                    <a:pt x="3335236" y="465658"/>
                  </a:lnTo>
                  <a:lnTo>
                    <a:pt x="3335236" y="468223"/>
                  </a:lnTo>
                  <a:lnTo>
                    <a:pt x="3335693" y="469303"/>
                  </a:lnTo>
                  <a:lnTo>
                    <a:pt x="3337496" y="471119"/>
                  </a:lnTo>
                  <a:lnTo>
                    <a:pt x="3338588" y="471576"/>
                  </a:lnTo>
                  <a:lnTo>
                    <a:pt x="3341154" y="471576"/>
                  </a:lnTo>
                  <a:lnTo>
                    <a:pt x="3342246" y="471119"/>
                  </a:lnTo>
                  <a:lnTo>
                    <a:pt x="3344049" y="469303"/>
                  </a:lnTo>
                  <a:lnTo>
                    <a:pt x="3344507" y="468223"/>
                  </a:lnTo>
                  <a:lnTo>
                    <a:pt x="3344507" y="465658"/>
                  </a:lnTo>
                  <a:close/>
                </a:path>
                <a:path w="4178934" h="934085">
                  <a:moveTo>
                    <a:pt x="3344507" y="3352"/>
                  </a:moveTo>
                  <a:lnTo>
                    <a:pt x="3344049" y="2260"/>
                  </a:lnTo>
                  <a:lnTo>
                    <a:pt x="3342246" y="457"/>
                  </a:lnTo>
                  <a:lnTo>
                    <a:pt x="3341154" y="0"/>
                  </a:lnTo>
                  <a:lnTo>
                    <a:pt x="3338588" y="0"/>
                  </a:lnTo>
                  <a:lnTo>
                    <a:pt x="3337496" y="457"/>
                  </a:lnTo>
                  <a:lnTo>
                    <a:pt x="3335693" y="2260"/>
                  </a:lnTo>
                  <a:lnTo>
                    <a:pt x="3335236" y="3352"/>
                  </a:lnTo>
                  <a:lnTo>
                    <a:pt x="3335236" y="5918"/>
                  </a:lnTo>
                  <a:lnTo>
                    <a:pt x="3335693" y="7010"/>
                  </a:lnTo>
                  <a:lnTo>
                    <a:pt x="3337496" y="8813"/>
                  </a:lnTo>
                  <a:lnTo>
                    <a:pt x="3338588" y="9271"/>
                  </a:lnTo>
                  <a:lnTo>
                    <a:pt x="3341154" y="9271"/>
                  </a:lnTo>
                  <a:lnTo>
                    <a:pt x="3342246" y="8813"/>
                  </a:lnTo>
                  <a:lnTo>
                    <a:pt x="3344049" y="7010"/>
                  </a:lnTo>
                  <a:lnTo>
                    <a:pt x="3344507" y="5918"/>
                  </a:lnTo>
                  <a:lnTo>
                    <a:pt x="3344507" y="3352"/>
                  </a:lnTo>
                  <a:close/>
                </a:path>
                <a:path w="4178934" h="934085">
                  <a:moveTo>
                    <a:pt x="3390823" y="927963"/>
                  </a:moveTo>
                  <a:lnTo>
                    <a:pt x="3390379" y="926871"/>
                  </a:lnTo>
                  <a:lnTo>
                    <a:pt x="3388563" y="925055"/>
                  </a:lnTo>
                  <a:lnTo>
                    <a:pt x="3387471" y="924610"/>
                  </a:lnTo>
                  <a:lnTo>
                    <a:pt x="3384918" y="924610"/>
                  </a:lnTo>
                  <a:lnTo>
                    <a:pt x="3383826" y="925055"/>
                  </a:lnTo>
                  <a:lnTo>
                    <a:pt x="3382010" y="926871"/>
                  </a:lnTo>
                  <a:lnTo>
                    <a:pt x="3381565" y="927963"/>
                  </a:lnTo>
                  <a:lnTo>
                    <a:pt x="3381565" y="930516"/>
                  </a:lnTo>
                  <a:lnTo>
                    <a:pt x="3382010" y="931608"/>
                  </a:lnTo>
                  <a:lnTo>
                    <a:pt x="3383826" y="933424"/>
                  </a:lnTo>
                  <a:lnTo>
                    <a:pt x="3384918" y="933869"/>
                  </a:lnTo>
                  <a:lnTo>
                    <a:pt x="3387471" y="933869"/>
                  </a:lnTo>
                  <a:lnTo>
                    <a:pt x="3388563" y="933424"/>
                  </a:lnTo>
                  <a:lnTo>
                    <a:pt x="3390379" y="931608"/>
                  </a:lnTo>
                  <a:lnTo>
                    <a:pt x="3390823" y="930516"/>
                  </a:lnTo>
                  <a:lnTo>
                    <a:pt x="3390823" y="927963"/>
                  </a:lnTo>
                  <a:close/>
                </a:path>
                <a:path w="4178934" h="934085">
                  <a:moveTo>
                    <a:pt x="3390823" y="465658"/>
                  </a:moveTo>
                  <a:lnTo>
                    <a:pt x="3390379" y="464566"/>
                  </a:lnTo>
                  <a:lnTo>
                    <a:pt x="3388563" y="462762"/>
                  </a:lnTo>
                  <a:lnTo>
                    <a:pt x="3387471" y="462305"/>
                  </a:lnTo>
                  <a:lnTo>
                    <a:pt x="3384918" y="462305"/>
                  </a:lnTo>
                  <a:lnTo>
                    <a:pt x="3383826" y="462762"/>
                  </a:lnTo>
                  <a:lnTo>
                    <a:pt x="3382010" y="464566"/>
                  </a:lnTo>
                  <a:lnTo>
                    <a:pt x="3381565" y="465658"/>
                  </a:lnTo>
                  <a:lnTo>
                    <a:pt x="3381565" y="468223"/>
                  </a:lnTo>
                  <a:lnTo>
                    <a:pt x="3382010" y="469303"/>
                  </a:lnTo>
                  <a:lnTo>
                    <a:pt x="3383826" y="471119"/>
                  </a:lnTo>
                  <a:lnTo>
                    <a:pt x="3384918" y="471576"/>
                  </a:lnTo>
                  <a:lnTo>
                    <a:pt x="3387471" y="471576"/>
                  </a:lnTo>
                  <a:lnTo>
                    <a:pt x="3388563" y="471119"/>
                  </a:lnTo>
                  <a:lnTo>
                    <a:pt x="3390379" y="469303"/>
                  </a:lnTo>
                  <a:lnTo>
                    <a:pt x="3390823" y="468223"/>
                  </a:lnTo>
                  <a:lnTo>
                    <a:pt x="3390823" y="465658"/>
                  </a:lnTo>
                  <a:close/>
                </a:path>
                <a:path w="4178934" h="934085">
                  <a:moveTo>
                    <a:pt x="3390823" y="3352"/>
                  </a:moveTo>
                  <a:lnTo>
                    <a:pt x="3390379" y="2260"/>
                  </a:lnTo>
                  <a:lnTo>
                    <a:pt x="3388563" y="457"/>
                  </a:lnTo>
                  <a:lnTo>
                    <a:pt x="3387471" y="0"/>
                  </a:lnTo>
                  <a:lnTo>
                    <a:pt x="3384918" y="0"/>
                  </a:lnTo>
                  <a:lnTo>
                    <a:pt x="3383826" y="457"/>
                  </a:lnTo>
                  <a:lnTo>
                    <a:pt x="3382010" y="2260"/>
                  </a:lnTo>
                  <a:lnTo>
                    <a:pt x="3381565" y="3352"/>
                  </a:lnTo>
                  <a:lnTo>
                    <a:pt x="3381565" y="5918"/>
                  </a:lnTo>
                  <a:lnTo>
                    <a:pt x="3382010" y="7010"/>
                  </a:lnTo>
                  <a:lnTo>
                    <a:pt x="3383826" y="8813"/>
                  </a:lnTo>
                  <a:lnTo>
                    <a:pt x="3384918" y="9271"/>
                  </a:lnTo>
                  <a:lnTo>
                    <a:pt x="3387471" y="9271"/>
                  </a:lnTo>
                  <a:lnTo>
                    <a:pt x="3388563" y="8813"/>
                  </a:lnTo>
                  <a:lnTo>
                    <a:pt x="3390379" y="7010"/>
                  </a:lnTo>
                  <a:lnTo>
                    <a:pt x="3390823" y="5918"/>
                  </a:lnTo>
                  <a:lnTo>
                    <a:pt x="3390823" y="3352"/>
                  </a:lnTo>
                  <a:close/>
                </a:path>
                <a:path w="4178934" h="934085">
                  <a:moveTo>
                    <a:pt x="3437153" y="927963"/>
                  </a:moveTo>
                  <a:lnTo>
                    <a:pt x="3436696" y="926871"/>
                  </a:lnTo>
                  <a:lnTo>
                    <a:pt x="3434892" y="925055"/>
                  </a:lnTo>
                  <a:lnTo>
                    <a:pt x="3433800" y="924610"/>
                  </a:lnTo>
                  <a:lnTo>
                    <a:pt x="3431235" y="924610"/>
                  </a:lnTo>
                  <a:lnTo>
                    <a:pt x="3430143" y="925055"/>
                  </a:lnTo>
                  <a:lnTo>
                    <a:pt x="3428339" y="926871"/>
                  </a:lnTo>
                  <a:lnTo>
                    <a:pt x="3427882" y="927963"/>
                  </a:lnTo>
                  <a:lnTo>
                    <a:pt x="3427882" y="930516"/>
                  </a:lnTo>
                  <a:lnTo>
                    <a:pt x="3428339" y="931608"/>
                  </a:lnTo>
                  <a:lnTo>
                    <a:pt x="3430143" y="933424"/>
                  </a:lnTo>
                  <a:lnTo>
                    <a:pt x="3431235" y="933869"/>
                  </a:lnTo>
                  <a:lnTo>
                    <a:pt x="3433800" y="933869"/>
                  </a:lnTo>
                  <a:lnTo>
                    <a:pt x="3434892" y="933424"/>
                  </a:lnTo>
                  <a:lnTo>
                    <a:pt x="3436696" y="931608"/>
                  </a:lnTo>
                  <a:lnTo>
                    <a:pt x="3437153" y="930516"/>
                  </a:lnTo>
                  <a:lnTo>
                    <a:pt x="3437153" y="927963"/>
                  </a:lnTo>
                  <a:close/>
                </a:path>
                <a:path w="4178934" h="934085">
                  <a:moveTo>
                    <a:pt x="3437153" y="465658"/>
                  </a:moveTo>
                  <a:lnTo>
                    <a:pt x="3436696" y="464566"/>
                  </a:lnTo>
                  <a:lnTo>
                    <a:pt x="3434892" y="462762"/>
                  </a:lnTo>
                  <a:lnTo>
                    <a:pt x="3433800" y="462305"/>
                  </a:lnTo>
                  <a:lnTo>
                    <a:pt x="3431235" y="462305"/>
                  </a:lnTo>
                  <a:lnTo>
                    <a:pt x="3430143" y="462762"/>
                  </a:lnTo>
                  <a:lnTo>
                    <a:pt x="3428339" y="464566"/>
                  </a:lnTo>
                  <a:lnTo>
                    <a:pt x="3427882" y="465658"/>
                  </a:lnTo>
                  <a:lnTo>
                    <a:pt x="3427882" y="468223"/>
                  </a:lnTo>
                  <a:lnTo>
                    <a:pt x="3428339" y="469303"/>
                  </a:lnTo>
                  <a:lnTo>
                    <a:pt x="3430143" y="471119"/>
                  </a:lnTo>
                  <a:lnTo>
                    <a:pt x="3431235" y="471576"/>
                  </a:lnTo>
                  <a:lnTo>
                    <a:pt x="3433800" y="471576"/>
                  </a:lnTo>
                  <a:lnTo>
                    <a:pt x="3434892" y="471119"/>
                  </a:lnTo>
                  <a:lnTo>
                    <a:pt x="3436696" y="469303"/>
                  </a:lnTo>
                  <a:lnTo>
                    <a:pt x="3437153" y="468223"/>
                  </a:lnTo>
                  <a:lnTo>
                    <a:pt x="3437153" y="465658"/>
                  </a:lnTo>
                  <a:close/>
                </a:path>
                <a:path w="4178934" h="934085">
                  <a:moveTo>
                    <a:pt x="3437153" y="3352"/>
                  </a:moveTo>
                  <a:lnTo>
                    <a:pt x="3436696" y="2260"/>
                  </a:lnTo>
                  <a:lnTo>
                    <a:pt x="3434892" y="457"/>
                  </a:lnTo>
                  <a:lnTo>
                    <a:pt x="3433800" y="0"/>
                  </a:lnTo>
                  <a:lnTo>
                    <a:pt x="3431235" y="0"/>
                  </a:lnTo>
                  <a:lnTo>
                    <a:pt x="3430143" y="457"/>
                  </a:lnTo>
                  <a:lnTo>
                    <a:pt x="3428339" y="2260"/>
                  </a:lnTo>
                  <a:lnTo>
                    <a:pt x="3427882" y="3352"/>
                  </a:lnTo>
                  <a:lnTo>
                    <a:pt x="3427882" y="5918"/>
                  </a:lnTo>
                  <a:lnTo>
                    <a:pt x="3428339" y="7010"/>
                  </a:lnTo>
                  <a:lnTo>
                    <a:pt x="3430143" y="8813"/>
                  </a:lnTo>
                  <a:lnTo>
                    <a:pt x="3431235" y="9271"/>
                  </a:lnTo>
                  <a:lnTo>
                    <a:pt x="3433800" y="9271"/>
                  </a:lnTo>
                  <a:lnTo>
                    <a:pt x="3434892" y="8813"/>
                  </a:lnTo>
                  <a:lnTo>
                    <a:pt x="3436696" y="7010"/>
                  </a:lnTo>
                  <a:lnTo>
                    <a:pt x="3437153" y="5918"/>
                  </a:lnTo>
                  <a:lnTo>
                    <a:pt x="3437153" y="3352"/>
                  </a:lnTo>
                  <a:close/>
                </a:path>
                <a:path w="4178934" h="934085">
                  <a:moveTo>
                    <a:pt x="3483470" y="927963"/>
                  </a:moveTo>
                  <a:lnTo>
                    <a:pt x="3483013" y="926871"/>
                  </a:lnTo>
                  <a:lnTo>
                    <a:pt x="3481209" y="925055"/>
                  </a:lnTo>
                  <a:lnTo>
                    <a:pt x="3480117" y="924610"/>
                  </a:lnTo>
                  <a:lnTo>
                    <a:pt x="3477564" y="924610"/>
                  </a:lnTo>
                  <a:lnTo>
                    <a:pt x="3476472" y="925055"/>
                  </a:lnTo>
                  <a:lnTo>
                    <a:pt x="3474656" y="926871"/>
                  </a:lnTo>
                  <a:lnTo>
                    <a:pt x="3474212" y="927963"/>
                  </a:lnTo>
                  <a:lnTo>
                    <a:pt x="3474212" y="930516"/>
                  </a:lnTo>
                  <a:lnTo>
                    <a:pt x="3474656" y="931608"/>
                  </a:lnTo>
                  <a:lnTo>
                    <a:pt x="3476472" y="933424"/>
                  </a:lnTo>
                  <a:lnTo>
                    <a:pt x="3477564" y="933869"/>
                  </a:lnTo>
                  <a:lnTo>
                    <a:pt x="3480117" y="933869"/>
                  </a:lnTo>
                  <a:lnTo>
                    <a:pt x="3481209" y="933424"/>
                  </a:lnTo>
                  <a:lnTo>
                    <a:pt x="3483013" y="931608"/>
                  </a:lnTo>
                  <a:lnTo>
                    <a:pt x="3483470" y="930516"/>
                  </a:lnTo>
                  <a:lnTo>
                    <a:pt x="3483470" y="927963"/>
                  </a:lnTo>
                  <a:close/>
                </a:path>
                <a:path w="4178934" h="934085">
                  <a:moveTo>
                    <a:pt x="3483470" y="465658"/>
                  </a:moveTo>
                  <a:lnTo>
                    <a:pt x="3483013" y="464566"/>
                  </a:lnTo>
                  <a:lnTo>
                    <a:pt x="3481209" y="462762"/>
                  </a:lnTo>
                  <a:lnTo>
                    <a:pt x="3480117" y="462305"/>
                  </a:lnTo>
                  <a:lnTo>
                    <a:pt x="3477564" y="462305"/>
                  </a:lnTo>
                  <a:lnTo>
                    <a:pt x="3476472" y="462762"/>
                  </a:lnTo>
                  <a:lnTo>
                    <a:pt x="3474656" y="464566"/>
                  </a:lnTo>
                  <a:lnTo>
                    <a:pt x="3474212" y="465658"/>
                  </a:lnTo>
                  <a:lnTo>
                    <a:pt x="3474212" y="468223"/>
                  </a:lnTo>
                  <a:lnTo>
                    <a:pt x="3474656" y="469303"/>
                  </a:lnTo>
                  <a:lnTo>
                    <a:pt x="3476472" y="471119"/>
                  </a:lnTo>
                  <a:lnTo>
                    <a:pt x="3477564" y="471576"/>
                  </a:lnTo>
                  <a:lnTo>
                    <a:pt x="3480117" y="471576"/>
                  </a:lnTo>
                  <a:lnTo>
                    <a:pt x="3481209" y="471119"/>
                  </a:lnTo>
                  <a:lnTo>
                    <a:pt x="3483013" y="469303"/>
                  </a:lnTo>
                  <a:lnTo>
                    <a:pt x="3483470" y="468223"/>
                  </a:lnTo>
                  <a:lnTo>
                    <a:pt x="3483470" y="465658"/>
                  </a:lnTo>
                  <a:close/>
                </a:path>
                <a:path w="4178934" h="934085">
                  <a:moveTo>
                    <a:pt x="3483470" y="3352"/>
                  </a:moveTo>
                  <a:lnTo>
                    <a:pt x="3483013" y="2260"/>
                  </a:lnTo>
                  <a:lnTo>
                    <a:pt x="3481209" y="457"/>
                  </a:lnTo>
                  <a:lnTo>
                    <a:pt x="3480117" y="0"/>
                  </a:lnTo>
                  <a:lnTo>
                    <a:pt x="3477564" y="0"/>
                  </a:lnTo>
                  <a:lnTo>
                    <a:pt x="3476472" y="457"/>
                  </a:lnTo>
                  <a:lnTo>
                    <a:pt x="3474656" y="2260"/>
                  </a:lnTo>
                  <a:lnTo>
                    <a:pt x="3474212" y="3352"/>
                  </a:lnTo>
                  <a:lnTo>
                    <a:pt x="3474212" y="5918"/>
                  </a:lnTo>
                  <a:lnTo>
                    <a:pt x="3474656" y="7010"/>
                  </a:lnTo>
                  <a:lnTo>
                    <a:pt x="3476472" y="8813"/>
                  </a:lnTo>
                  <a:lnTo>
                    <a:pt x="3477564" y="9271"/>
                  </a:lnTo>
                  <a:lnTo>
                    <a:pt x="3480117" y="9271"/>
                  </a:lnTo>
                  <a:lnTo>
                    <a:pt x="3481209" y="8813"/>
                  </a:lnTo>
                  <a:lnTo>
                    <a:pt x="3483013" y="7010"/>
                  </a:lnTo>
                  <a:lnTo>
                    <a:pt x="3483470" y="5918"/>
                  </a:lnTo>
                  <a:lnTo>
                    <a:pt x="3483470" y="3352"/>
                  </a:lnTo>
                  <a:close/>
                </a:path>
                <a:path w="4178934" h="934085">
                  <a:moveTo>
                    <a:pt x="3529800" y="927963"/>
                  </a:moveTo>
                  <a:lnTo>
                    <a:pt x="3529342" y="926871"/>
                  </a:lnTo>
                  <a:lnTo>
                    <a:pt x="3527539" y="925055"/>
                  </a:lnTo>
                  <a:lnTo>
                    <a:pt x="3526447" y="924610"/>
                  </a:lnTo>
                  <a:lnTo>
                    <a:pt x="3523881" y="924610"/>
                  </a:lnTo>
                  <a:lnTo>
                    <a:pt x="3522789" y="925055"/>
                  </a:lnTo>
                  <a:lnTo>
                    <a:pt x="3520986" y="926871"/>
                  </a:lnTo>
                  <a:lnTo>
                    <a:pt x="3520529" y="927963"/>
                  </a:lnTo>
                  <a:lnTo>
                    <a:pt x="3520529" y="930516"/>
                  </a:lnTo>
                  <a:lnTo>
                    <a:pt x="3520986" y="931608"/>
                  </a:lnTo>
                  <a:lnTo>
                    <a:pt x="3522789" y="933424"/>
                  </a:lnTo>
                  <a:lnTo>
                    <a:pt x="3523881" y="933869"/>
                  </a:lnTo>
                  <a:lnTo>
                    <a:pt x="3526447" y="933869"/>
                  </a:lnTo>
                  <a:lnTo>
                    <a:pt x="3527539" y="933424"/>
                  </a:lnTo>
                  <a:lnTo>
                    <a:pt x="3529342" y="931608"/>
                  </a:lnTo>
                  <a:lnTo>
                    <a:pt x="3529800" y="930516"/>
                  </a:lnTo>
                  <a:lnTo>
                    <a:pt x="3529800" y="927963"/>
                  </a:lnTo>
                  <a:close/>
                </a:path>
                <a:path w="4178934" h="934085">
                  <a:moveTo>
                    <a:pt x="3529800" y="465658"/>
                  </a:moveTo>
                  <a:lnTo>
                    <a:pt x="3529342" y="464566"/>
                  </a:lnTo>
                  <a:lnTo>
                    <a:pt x="3527539" y="462762"/>
                  </a:lnTo>
                  <a:lnTo>
                    <a:pt x="3526447" y="462305"/>
                  </a:lnTo>
                  <a:lnTo>
                    <a:pt x="3523881" y="462305"/>
                  </a:lnTo>
                  <a:lnTo>
                    <a:pt x="3522789" y="462762"/>
                  </a:lnTo>
                  <a:lnTo>
                    <a:pt x="3520986" y="464566"/>
                  </a:lnTo>
                  <a:lnTo>
                    <a:pt x="3520529" y="465658"/>
                  </a:lnTo>
                  <a:lnTo>
                    <a:pt x="3520529" y="468223"/>
                  </a:lnTo>
                  <a:lnTo>
                    <a:pt x="3520986" y="469303"/>
                  </a:lnTo>
                  <a:lnTo>
                    <a:pt x="3522789" y="471119"/>
                  </a:lnTo>
                  <a:lnTo>
                    <a:pt x="3523881" y="471576"/>
                  </a:lnTo>
                  <a:lnTo>
                    <a:pt x="3526447" y="471576"/>
                  </a:lnTo>
                  <a:lnTo>
                    <a:pt x="3527539" y="471119"/>
                  </a:lnTo>
                  <a:lnTo>
                    <a:pt x="3529342" y="469303"/>
                  </a:lnTo>
                  <a:lnTo>
                    <a:pt x="3529800" y="468223"/>
                  </a:lnTo>
                  <a:lnTo>
                    <a:pt x="3529800" y="465658"/>
                  </a:lnTo>
                  <a:close/>
                </a:path>
                <a:path w="4178934" h="934085">
                  <a:moveTo>
                    <a:pt x="3529800" y="3352"/>
                  </a:moveTo>
                  <a:lnTo>
                    <a:pt x="3529342" y="2260"/>
                  </a:lnTo>
                  <a:lnTo>
                    <a:pt x="3527539" y="457"/>
                  </a:lnTo>
                  <a:lnTo>
                    <a:pt x="3526447" y="0"/>
                  </a:lnTo>
                  <a:lnTo>
                    <a:pt x="3523881" y="0"/>
                  </a:lnTo>
                  <a:lnTo>
                    <a:pt x="3522789" y="457"/>
                  </a:lnTo>
                  <a:lnTo>
                    <a:pt x="3520986" y="2260"/>
                  </a:lnTo>
                  <a:lnTo>
                    <a:pt x="3520529" y="3352"/>
                  </a:lnTo>
                  <a:lnTo>
                    <a:pt x="3520529" y="5918"/>
                  </a:lnTo>
                  <a:lnTo>
                    <a:pt x="3520986" y="7010"/>
                  </a:lnTo>
                  <a:lnTo>
                    <a:pt x="3522789" y="8813"/>
                  </a:lnTo>
                  <a:lnTo>
                    <a:pt x="3523881" y="9271"/>
                  </a:lnTo>
                  <a:lnTo>
                    <a:pt x="3526447" y="9271"/>
                  </a:lnTo>
                  <a:lnTo>
                    <a:pt x="3527539" y="8813"/>
                  </a:lnTo>
                  <a:lnTo>
                    <a:pt x="3529342" y="7010"/>
                  </a:lnTo>
                  <a:lnTo>
                    <a:pt x="3529800" y="5918"/>
                  </a:lnTo>
                  <a:lnTo>
                    <a:pt x="3529800" y="3352"/>
                  </a:lnTo>
                  <a:close/>
                </a:path>
                <a:path w="4178934" h="934085">
                  <a:moveTo>
                    <a:pt x="3576116" y="927963"/>
                  </a:moveTo>
                  <a:lnTo>
                    <a:pt x="3575659" y="926871"/>
                  </a:lnTo>
                  <a:lnTo>
                    <a:pt x="3573856" y="925055"/>
                  </a:lnTo>
                  <a:lnTo>
                    <a:pt x="3572764" y="924610"/>
                  </a:lnTo>
                  <a:lnTo>
                    <a:pt x="3570211" y="924610"/>
                  </a:lnTo>
                  <a:lnTo>
                    <a:pt x="3569119" y="925055"/>
                  </a:lnTo>
                  <a:lnTo>
                    <a:pt x="3567303" y="926871"/>
                  </a:lnTo>
                  <a:lnTo>
                    <a:pt x="3566858" y="927963"/>
                  </a:lnTo>
                  <a:lnTo>
                    <a:pt x="3566858" y="930516"/>
                  </a:lnTo>
                  <a:lnTo>
                    <a:pt x="3567303" y="931608"/>
                  </a:lnTo>
                  <a:lnTo>
                    <a:pt x="3569119" y="933424"/>
                  </a:lnTo>
                  <a:lnTo>
                    <a:pt x="3570211" y="933869"/>
                  </a:lnTo>
                  <a:lnTo>
                    <a:pt x="3572764" y="933869"/>
                  </a:lnTo>
                  <a:lnTo>
                    <a:pt x="3573856" y="933424"/>
                  </a:lnTo>
                  <a:lnTo>
                    <a:pt x="3575659" y="931608"/>
                  </a:lnTo>
                  <a:lnTo>
                    <a:pt x="3576116" y="930516"/>
                  </a:lnTo>
                  <a:lnTo>
                    <a:pt x="3576116" y="927963"/>
                  </a:lnTo>
                  <a:close/>
                </a:path>
                <a:path w="4178934" h="934085">
                  <a:moveTo>
                    <a:pt x="3576116" y="465658"/>
                  </a:moveTo>
                  <a:lnTo>
                    <a:pt x="3575659" y="464566"/>
                  </a:lnTo>
                  <a:lnTo>
                    <a:pt x="3573856" y="462762"/>
                  </a:lnTo>
                  <a:lnTo>
                    <a:pt x="3572764" y="462305"/>
                  </a:lnTo>
                  <a:lnTo>
                    <a:pt x="3570211" y="462305"/>
                  </a:lnTo>
                  <a:lnTo>
                    <a:pt x="3569119" y="462762"/>
                  </a:lnTo>
                  <a:lnTo>
                    <a:pt x="3567303" y="464566"/>
                  </a:lnTo>
                  <a:lnTo>
                    <a:pt x="3566858" y="465658"/>
                  </a:lnTo>
                  <a:lnTo>
                    <a:pt x="3566858" y="468223"/>
                  </a:lnTo>
                  <a:lnTo>
                    <a:pt x="3567303" y="469303"/>
                  </a:lnTo>
                  <a:lnTo>
                    <a:pt x="3569119" y="471119"/>
                  </a:lnTo>
                  <a:lnTo>
                    <a:pt x="3570211" y="471576"/>
                  </a:lnTo>
                  <a:lnTo>
                    <a:pt x="3572764" y="471576"/>
                  </a:lnTo>
                  <a:lnTo>
                    <a:pt x="3573856" y="471119"/>
                  </a:lnTo>
                  <a:lnTo>
                    <a:pt x="3575659" y="469303"/>
                  </a:lnTo>
                  <a:lnTo>
                    <a:pt x="3576116" y="468223"/>
                  </a:lnTo>
                  <a:lnTo>
                    <a:pt x="3576116" y="465658"/>
                  </a:lnTo>
                  <a:close/>
                </a:path>
                <a:path w="4178934" h="934085">
                  <a:moveTo>
                    <a:pt x="3576116" y="3352"/>
                  </a:moveTo>
                  <a:lnTo>
                    <a:pt x="3575659" y="2260"/>
                  </a:lnTo>
                  <a:lnTo>
                    <a:pt x="3573856" y="457"/>
                  </a:lnTo>
                  <a:lnTo>
                    <a:pt x="3572764" y="0"/>
                  </a:lnTo>
                  <a:lnTo>
                    <a:pt x="3570211" y="0"/>
                  </a:lnTo>
                  <a:lnTo>
                    <a:pt x="3569119" y="457"/>
                  </a:lnTo>
                  <a:lnTo>
                    <a:pt x="3567303" y="2260"/>
                  </a:lnTo>
                  <a:lnTo>
                    <a:pt x="3566858" y="3352"/>
                  </a:lnTo>
                  <a:lnTo>
                    <a:pt x="3566858" y="5918"/>
                  </a:lnTo>
                  <a:lnTo>
                    <a:pt x="3567303" y="7010"/>
                  </a:lnTo>
                  <a:lnTo>
                    <a:pt x="3569119" y="8813"/>
                  </a:lnTo>
                  <a:lnTo>
                    <a:pt x="3570211" y="9271"/>
                  </a:lnTo>
                  <a:lnTo>
                    <a:pt x="3572764" y="9271"/>
                  </a:lnTo>
                  <a:lnTo>
                    <a:pt x="3573856" y="8813"/>
                  </a:lnTo>
                  <a:lnTo>
                    <a:pt x="3575659" y="7010"/>
                  </a:lnTo>
                  <a:lnTo>
                    <a:pt x="3576116" y="5918"/>
                  </a:lnTo>
                  <a:lnTo>
                    <a:pt x="3576116" y="3352"/>
                  </a:lnTo>
                  <a:close/>
                </a:path>
                <a:path w="4178934" h="934085">
                  <a:moveTo>
                    <a:pt x="3622433" y="927963"/>
                  </a:moveTo>
                  <a:lnTo>
                    <a:pt x="3621989" y="926871"/>
                  </a:lnTo>
                  <a:lnTo>
                    <a:pt x="3620173" y="925055"/>
                  </a:lnTo>
                  <a:lnTo>
                    <a:pt x="3619081" y="924610"/>
                  </a:lnTo>
                  <a:lnTo>
                    <a:pt x="3616528" y="924610"/>
                  </a:lnTo>
                  <a:lnTo>
                    <a:pt x="3615436" y="925055"/>
                  </a:lnTo>
                  <a:lnTo>
                    <a:pt x="3613632" y="926871"/>
                  </a:lnTo>
                  <a:lnTo>
                    <a:pt x="3613175" y="927963"/>
                  </a:lnTo>
                  <a:lnTo>
                    <a:pt x="3613175" y="930516"/>
                  </a:lnTo>
                  <a:lnTo>
                    <a:pt x="3613632" y="931608"/>
                  </a:lnTo>
                  <a:lnTo>
                    <a:pt x="3615436" y="933424"/>
                  </a:lnTo>
                  <a:lnTo>
                    <a:pt x="3616528" y="933869"/>
                  </a:lnTo>
                  <a:lnTo>
                    <a:pt x="3619081" y="933869"/>
                  </a:lnTo>
                  <a:lnTo>
                    <a:pt x="3620173" y="933424"/>
                  </a:lnTo>
                  <a:lnTo>
                    <a:pt x="3621989" y="931608"/>
                  </a:lnTo>
                  <a:lnTo>
                    <a:pt x="3622433" y="930516"/>
                  </a:lnTo>
                  <a:lnTo>
                    <a:pt x="3622433" y="927963"/>
                  </a:lnTo>
                  <a:close/>
                </a:path>
                <a:path w="4178934" h="934085">
                  <a:moveTo>
                    <a:pt x="3622433" y="465658"/>
                  </a:moveTo>
                  <a:lnTo>
                    <a:pt x="3621989" y="464566"/>
                  </a:lnTo>
                  <a:lnTo>
                    <a:pt x="3620173" y="462762"/>
                  </a:lnTo>
                  <a:lnTo>
                    <a:pt x="3619081" y="462305"/>
                  </a:lnTo>
                  <a:lnTo>
                    <a:pt x="3616528" y="462305"/>
                  </a:lnTo>
                  <a:lnTo>
                    <a:pt x="3615436" y="462762"/>
                  </a:lnTo>
                  <a:lnTo>
                    <a:pt x="3613632" y="464566"/>
                  </a:lnTo>
                  <a:lnTo>
                    <a:pt x="3613175" y="465658"/>
                  </a:lnTo>
                  <a:lnTo>
                    <a:pt x="3613175" y="468223"/>
                  </a:lnTo>
                  <a:lnTo>
                    <a:pt x="3613632" y="469303"/>
                  </a:lnTo>
                  <a:lnTo>
                    <a:pt x="3615436" y="471119"/>
                  </a:lnTo>
                  <a:lnTo>
                    <a:pt x="3616528" y="471576"/>
                  </a:lnTo>
                  <a:lnTo>
                    <a:pt x="3619081" y="471576"/>
                  </a:lnTo>
                  <a:lnTo>
                    <a:pt x="3620173" y="471119"/>
                  </a:lnTo>
                  <a:lnTo>
                    <a:pt x="3621989" y="469303"/>
                  </a:lnTo>
                  <a:lnTo>
                    <a:pt x="3622433" y="468223"/>
                  </a:lnTo>
                  <a:lnTo>
                    <a:pt x="3622433" y="465658"/>
                  </a:lnTo>
                  <a:close/>
                </a:path>
                <a:path w="4178934" h="934085">
                  <a:moveTo>
                    <a:pt x="3622433" y="3352"/>
                  </a:moveTo>
                  <a:lnTo>
                    <a:pt x="3621989" y="2260"/>
                  </a:lnTo>
                  <a:lnTo>
                    <a:pt x="3620173" y="457"/>
                  </a:lnTo>
                  <a:lnTo>
                    <a:pt x="3619081" y="0"/>
                  </a:lnTo>
                  <a:lnTo>
                    <a:pt x="3616528" y="0"/>
                  </a:lnTo>
                  <a:lnTo>
                    <a:pt x="3615436" y="457"/>
                  </a:lnTo>
                  <a:lnTo>
                    <a:pt x="3613632" y="2260"/>
                  </a:lnTo>
                  <a:lnTo>
                    <a:pt x="3613175" y="3352"/>
                  </a:lnTo>
                  <a:lnTo>
                    <a:pt x="3613175" y="5918"/>
                  </a:lnTo>
                  <a:lnTo>
                    <a:pt x="3613632" y="7010"/>
                  </a:lnTo>
                  <a:lnTo>
                    <a:pt x="3615436" y="8813"/>
                  </a:lnTo>
                  <a:lnTo>
                    <a:pt x="3616528" y="9271"/>
                  </a:lnTo>
                  <a:lnTo>
                    <a:pt x="3619081" y="9271"/>
                  </a:lnTo>
                  <a:lnTo>
                    <a:pt x="3620173" y="8813"/>
                  </a:lnTo>
                  <a:lnTo>
                    <a:pt x="3621989" y="7010"/>
                  </a:lnTo>
                  <a:lnTo>
                    <a:pt x="3622433" y="5918"/>
                  </a:lnTo>
                  <a:lnTo>
                    <a:pt x="3622433" y="3352"/>
                  </a:lnTo>
                  <a:close/>
                </a:path>
                <a:path w="4178934" h="934085">
                  <a:moveTo>
                    <a:pt x="3668763" y="927963"/>
                  </a:moveTo>
                  <a:lnTo>
                    <a:pt x="3668306" y="926871"/>
                  </a:lnTo>
                  <a:lnTo>
                    <a:pt x="3666502" y="925055"/>
                  </a:lnTo>
                  <a:lnTo>
                    <a:pt x="3665410" y="924610"/>
                  </a:lnTo>
                  <a:lnTo>
                    <a:pt x="3662845" y="924610"/>
                  </a:lnTo>
                  <a:lnTo>
                    <a:pt x="3661765" y="925055"/>
                  </a:lnTo>
                  <a:lnTo>
                    <a:pt x="3659949" y="926871"/>
                  </a:lnTo>
                  <a:lnTo>
                    <a:pt x="3659492" y="927963"/>
                  </a:lnTo>
                  <a:lnTo>
                    <a:pt x="3659492" y="930516"/>
                  </a:lnTo>
                  <a:lnTo>
                    <a:pt x="3659949" y="931608"/>
                  </a:lnTo>
                  <a:lnTo>
                    <a:pt x="3661765" y="933424"/>
                  </a:lnTo>
                  <a:lnTo>
                    <a:pt x="3662845" y="933869"/>
                  </a:lnTo>
                  <a:lnTo>
                    <a:pt x="3665410" y="933869"/>
                  </a:lnTo>
                  <a:lnTo>
                    <a:pt x="3666502" y="933424"/>
                  </a:lnTo>
                  <a:lnTo>
                    <a:pt x="3668306" y="931608"/>
                  </a:lnTo>
                  <a:lnTo>
                    <a:pt x="3668763" y="930516"/>
                  </a:lnTo>
                  <a:lnTo>
                    <a:pt x="3668763" y="927963"/>
                  </a:lnTo>
                  <a:close/>
                </a:path>
                <a:path w="4178934" h="934085">
                  <a:moveTo>
                    <a:pt x="3668763" y="465658"/>
                  </a:moveTo>
                  <a:lnTo>
                    <a:pt x="3668306" y="464566"/>
                  </a:lnTo>
                  <a:lnTo>
                    <a:pt x="3666502" y="462762"/>
                  </a:lnTo>
                  <a:lnTo>
                    <a:pt x="3665410" y="462305"/>
                  </a:lnTo>
                  <a:lnTo>
                    <a:pt x="3662845" y="462305"/>
                  </a:lnTo>
                  <a:lnTo>
                    <a:pt x="3661765" y="462762"/>
                  </a:lnTo>
                  <a:lnTo>
                    <a:pt x="3659949" y="464566"/>
                  </a:lnTo>
                  <a:lnTo>
                    <a:pt x="3659492" y="465658"/>
                  </a:lnTo>
                  <a:lnTo>
                    <a:pt x="3659492" y="468223"/>
                  </a:lnTo>
                  <a:lnTo>
                    <a:pt x="3659949" y="469303"/>
                  </a:lnTo>
                  <a:lnTo>
                    <a:pt x="3661765" y="471119"/>
                  </a:lnTo>
                  <a:lnTo>
                    <a:pt x="3662845" y="471576"/>
                  </a:lnTo>
                  <a:lnTo>
                    <a:pt x="3665410" y="471576"/>
                  </a:lnTo>
                  <a:lnTo>
                    <a:pt x="3666502" y="471119"/>
                  </a:lnTo>
                  <a:lnTo>
                    <a:pt x="3668306" y="469303"/>
                  </a:lnTo>
                  <a:lnTo>
                    <a:pt x="3668763" y="468223"/>
                  </a:lnTo>
                  <a:lnTo>
                    <a:pt x="3668763" y="465658"/>
                  </a:lnTo>
                  <a:close/>
                </a:path>
                <a:path w="4178934" h="934085">
                  <a:moveTo>
                    <a:pt x="3668763" y="3352"/>
                  </a:moveTo>
                  <a:lnTo>
                    <a:pt x="3668306" y="2260"/>
                  </a:lnTo>
                  <a:lnTo>
                    <a:pt x="3666502" y="457"/>
                  </a:lnTo>
                  <a:lnTo>
                    <a:pt x="3665410" y="0"/>
                  </a:lnTo>
                  <a:lnTo>
                    <a:pt x="3662845" y="0"/>
                  </a:lnTo>
                  <a:lnTo>
                    <a:pt x="3661765" y="457"/>
                  </a:lnTo>
                  <a:lnTo>
                    <a:pt x="3659949" y="2260"/>
                  </a:lnTo>
                  <a:lnTo>
                    <a:pt x="3659492" y="3352"/>
                  </a:lnTo>
                  <a:lnTo>
                    <a:pt x="3659492" y="5918"/>
                  </a:lnTo>
                  <a:lnTo>
                    <a:pt x="3659949" y="7010"/>
                  </a:lnTo>
                  <a:lnTo>
                    <a:pt x="3661765" y="8813"/>
                  </a:lnTo>
                  <a:lnTo>
                    <a:pt x="3662845" y="9271"/>
                  </a:lnTo>
                  <a:lnTo>
                    <a:pt x="3665410" y="9271"/>
                  </a:lnTo>
                  <a:lnTo>
                    <a:pt x="3666502" y="8813"/>
                  </a:lnTo>
                  <a:lnTo>
                    <a:pt x="3668306" y="7010"/>
                  </a:lnTo>
                  <a:lnTo>
                    <a:pt x="3668763" y="5918"/>
                  </a:lnTo>
                  <a:lnTo>
                    <a:pt x="3668763" y="3352"/>
                  </a:lnTo>
                  <a:close/>
                </a:path>
                <a:path w="4178934" h="934085">
                  <a:moveTo>
                    <a:pt x="3715080" y="927963"/>
                  </a:moveTo>
                  <a:lnTo>
                    <a:pt x="3714635" y="926871"/>
                  </a:lnTo>
                  <a:lnTo>
                    <a:pt x="3712819" y="925055"/>
                  </a:lnTo>
                  <a:lnTo>
                    <a:pt x="3711727" y="924610"/>
                  </a:lnTo>
                  <a:lnTo>
                    <a:pt x="3709174" y="924610"/>
                  </a:lnTo>
                  <a:lnTo>
                    <a:pt x="3708082" y="925055"/>
                  </a:lnTo>
                  <a:lnTo>
                    <a:pt x="3706279" y="926871"/>
                  </a:lnTo>
                  <a:lnTo>
                    <a:pt x="3705822" y="927963"/>
                  </a:lnTo>
                  <a:lnTo>
                    <a:pt x="3705822" y="930516"/>
                  </a:lnTo>
                  <a:lnTo>
                    <a:pt x="3706279" y="931608"/>
                  </a:lnTo>
                  <a:lnTo>
                    <a:pt x="3708082" y="933424"/>
                  </a:lnTo>
                  <a:lnTo>
                    <a:pt x="3709174" y="933869"/>
                  </a:lnTo>
                  <a:lnTo>
                    <a:pt x="3711727" y="933869"/>
                  </a:lnTo>
                  <a:lnTo>
                    <a:pt x="3712819" y="933424"/>
                  </a:lnTo>
                  <a:lnTo>
                    <a:pt x="3714635" y="931608"/>
                  </a:lnTo>
                  <a:lnTo>
                    <a:pt x="3715080" y="930516"/>
                  </a:lnTo>
                  <a:lnTo>
                    <a:pt x="3715080" y="927963"/>
                  </a:lnTo>
                  <a:close/>
                </a:path>
                <a:path w="4178934" h="934085">
                  <a:moveTo>
                    <a:pt x="3715080" y="465658"/>
                  </a:moveTo>
                  <a:lnTo>
                    <a:pt x="3714635" y="464566"/>
                  </a:lnTo>
                  <a:lnTo>
                    <a:pt x="3712819" y="462762"/>
                  </a:lnTo>
                  <a:lnTo>
                    <a:pt x="3711727" y="462305"/>
                  </a:lnTo>
                  <a:lnTo>
                    <a:pt x="3709174" y="462305"/>
                  </a:lnTo>
                  <a:lnTo>
                    <a:pt x="3708082" y="462762"/>
                  </a:lnTo>
                  <a:lnTo>
                    <a:pt x="3706279" y="464566"/>
                  </a:lnTo>
                  <a:lnTo>
                    <a:pt x="3705822" y="465658"/>
                  </a:lnTo>
                  <a:lnTo>
                    <a:pt x="3705822" y="468223"/>
                  </a:lnTo>
                  <a:lnTo>
                    <a:pt x="3706279" y="469303"/>
                  </a:lnTo>
                  <a:lnTo>
                    <a:pt x="3708082" y="471119"/>
                  </a:lnTo>
                  <a:lnTo>
                    <a:pt x="3709174" y="471576"/>
                  </a:lnTo>
                  <a:lnTo>
                    <a:pt x="3711727" y="471576"/>
                  </a:lnTo>
                  <a:lnTo>
                    <a:pt x="3712819" y="471119"/>
                  </a:lnTo>
                  <a:lnTo>
                    <a:pt x="3714635" y="469303"/>
                  </a:lnTo>
                  <a:lnTo>
                    <a:pt x="3715080" y="468223"/>
                  </a:lnTo>
                  <a:lnTo>
                    <a:pt x="3715080" y="465658"/>
                  </a:lnTo>
                  <a:close/>
                </a:path>
                <a:path w="4178934" h="934085">
                  <a:moveTo>
                    <a:pt x="3715080" y="3352"/>
                  </a:moveTo>
                  <a:lnTo>
                    <a:pt x="3714635" y="2260"/>
                  </a:lnTo>
                  <a:lnTo>
                    <a:pt x="3712819" y="457"/>
                  </a:lnTo>
                  <a:lnTo>
                    <a:pt x="3711727" y="0"/>
                  </a:lnTo>
                  <a:lnTo>
                    <a:pt x="3709174" y="0"/>
                  </a:lnTo>
                  <a:lnTo>
                    <a:pt x="3708082" y="457"/>
                  </a:lnTo>
                  <a:lnTo>
                    <a:pt x="3706279" y="2260"/>
                  </a:lnTo>
                  <a:lnTo>
                    <a:pt x="3705822" y="3352"/>
                  </a:lnTo>
                  <a:lnTo>
                    <a:pt x="3705822" y="5918"/>
                  </a:lnTo>
                  <a:lnTo>
                    <a:pt x="3706279" y="7010"/>
                  </a:lnTo>
                  <a:lnTo>
                    <a:pt x="3708082" y="8813"/>
                  </a:lnTo>
                  <a:lnTo>
                    <a:pt x="3709174" y="9271"/>
                  </a:lnTo>
                  <a:lnTo>
                    <a:pt x="3711727" y="9271"/>
                  </a:lnTo>
                  <a:lnTo>
                    <a:pt x="3712819" y="8813"/>
                  </a:lnTo>
                  <a:lnTo>
                    <a:pt x="3714635" y="7010"/>
                  </a:lnTo>
                  <a:lnTo>
                    <a:pt x="3715080" y="5918"/>
                  </a:lnTo>
                  <a:lnTo>
                    <a:pt x="3715080" y="3352"/>
                  </a:lnTo>
                  <a:close/>
                </a:path>
                <a:path w="4178934" h="934085">
                  <a:moveTo>
                    <a:pt x="3761409" y="927963"/>
                  </a:moveTo>
                  <a:lnTo>
                    <a:pt x="3760952" y="926871"/>
                  </a:lnTo>
                  <a:lnTo>
                    <a:pt x="3759149" y="925055"/>
                  </a:lnTo>
                  <a:lnTo>
                    <a:pt x="3758057" y="924610"/>
                  </a:lnTo>
                  <a:lnTo>
                    <a:pt x="3755491" y="924610"/>
                  </a:lnTo>
                  <a:lnTo>
                    <a:pt x="3754399" y="925055"/>
                  </a:lnTo>
                  <a:lnTo>
                    <a:pt x="3752596" y="926871"/>
                  </a:lnTo>
                  <a:lnTo>
                    <a:pt x="3752138" y="927963"/>
                  </a:lnTo>
                  <a:lnTo>
                    <a:pt x="3752138" y="930516"/>
                  </a:lnTo>
                  <a:lnTo>
                    <a:pt x="3752596" y="931608"/>
                  </a:lnTo>
                  <a:lnTo>
                    <a:pt x="3754399" y="933424"/>
                  </a:lnTo>
                  <a:lnTo>
                    <a:pt x="3755491" y="933869"/>
                  </a:lnTo>
                  <a:lnTo>
                    <a:pt x="3758057" y="933869"/>
                  </a:lnTo>
                  <a:lnTo>
                    <a:pt x="3759149" y="933424"/>
                  </a:lnTo>
                  <a:lnTo>
                    <a:pt x="3760952" y="931608"/>
                  </a:lnTo>
                  <a:lnTo>
                    <a:pt x="3761409" y="930516"/>
                  </a:lnTo>
                  <a:lnTo>
                    <a:pt x="3761409" y="927963"/>
                  </a:lnTo>
                  <a:close/>
                </a:path>
                <a:path w="4178934" h="934085">
                  <a:moveTo>
                    <a:pt x="3761409" y="465658"/>
                  </a:moveTo>
                  <a:lnTo>
                    <a:pt x="3760952" y="464566"/>
                  </a:lnTo>
                  <a:lnTo>
                    <a:pt x="3759149" y="462762"/>
                  </a:lnTo>
                  <a:lnTo>
                    <a:pt x="3758057" y="462305"/>
                  </a:lnTo>
                  <a:lnTo>
                    <a:pt x="3755491" y="462305"/>
                  </a:lnTo>
                  <a:lnTo>
                    <a:pt x="3754399" y="462762"/>
                  </a:lnTo>
                  <a:lnTo>
                    <a:pt x="3752596" y="464566"/>
                  </a:lnTo>
                  <a:lnTo>
                    <a:pt x="3752138" y="465658"/>
                  </a:lnTo>
                  <a:lnTo>
                    <a:pt x="3752138" y="468223"/>
                  </a:lnTo>
                  <a:lnTo>
                    <a:pt x="3752596" y="469303"/>
                  </a:lnTo>
                  <a:lnTo>
                    <a:pt x="3754399" y="471119"/>
                  </a:lnTo>
                  <a:lnTo>
                    <a:pt x="3755491" y="471576"/>
                  </a:lnTo>
                  <a:lnTo>
                    <a:pt x="3758057" y="471576"/>
                  </a:lnTo>
                  <a:lnTo>
                    <a:pt x="3759149" y="471119"/>
                  </a:lnTo>
                  <a:lnTo>
                    <a:pt x="3760952" y="469303"/>
                  </a:lnTo>
                  <a:lnTo>
                    <a:pt x="3761409" y="468223"/>
                  </a:lnTo>
                  <a:lnTo>
                    <a:pt x="3761409" y="465658"/>
                  </a:lnTo>
                  <a:close/>
                </a:path>
                <a:path w="4178934" h="934085">
                  <a:moveTo>
                    <a:pt x="3761409" y="3352"/>
                  </a:moveTo>
                  <a:lnTo>
                    <a:pt x="3760952" y="2260"/>
                  </a:lnTo>
                  <a:lnTo>
                    <a:pt x="3759149" y="457"/>
                  </a:lnTo>
                  <a:lnTo>
                    <a:pt x="3758057" y="0"/>
                  </a:lnTo>
                  <a:lnTo>
                    <a:pt x="3755491" y="0"/>
                  </a:lnTo>
                  <a:lnTo>
                    <a:pt x="3754399" y="457"/>
                  </a:lnTo>
                  <a:lnTo>
                    <a:pt x="3752596" y="2260"/>
                  </a:lnTo>
                  <a:lnTo>
                    <a:pt x="3752138" y="3352"/>
                  </a:lnTo>
                  <a:lnTo>
                    <a:pt x="3752138" y="5918"/>
                  </a:lnTo>
                  <a:lnTo>
                    <a:pt x="3752596" y="7010"/>
                  </a:lnTo>
                  <a:lnTo>
                    <a:pt x="3754399" y="8813"/>
                  </a:lnTo>
                  <a:lnTo>
                    <a:pt x="3755491" y="9271"/>
                  </a:lnTo>
                  <a:lnTo>
                    <a:pt x="3758057" y="9271"/>
                  </a:lnTo>
                  <a:lnTo>
                    <a:pt x="3759149" y="8813"/>
                  </a:lnTo>
                  <a:lnTo>
                    <a:pt x="3760952" y="7010"/>
                  </a:lnTo>
                  <a:lnTo>
                    <a:pt x="3761409" y="5918"/>
                  </a:lnTo>
                  <a:lnTo>
                    <a:pt x="3761409" y="3352"/>
                  </a:lnTo>
                  <a:close/>
                </a:path>
                <a:path w="4178934" h="934085">
                  <a:moveTo>
                    <a:pt x="3807726" y="927963"/>
                  </a:moveTo>
                  <a:lnTo>
                    <a:pt x="3807282" y="926871"/>
                  </a:lnTo>
                  <a:lnTo>
                    <a:pt x="3805466" y="925055"/>
                  </a:lnTo>
                  <a:lnTo>
                    <a:pt x="3804374" y="924610"/>
                  </a:lnTo>
                  <a:lnTo>
                    <a:pt x="3801821" y="924610"/>
                  </a:lnTo>
                  <a:lnTo>
                    <a:pt x="3800729" y="925055"/>
                  </a:lnTo>
                  <a:lnTo>
                    <a:pt x="3798913" y="926871"/>
                  </a:lnTo>
                  <a:lnTo>
                    <a:pt x="3798468" y="927963"/>
                  </a:lnTo>
                  <a:lnTo>
                    <a:pt x="3798468" y="930516"/>
                  </a:lnTo>
                  <a:lnTo>
                    <a:pt x="3798913" y="931608"/>
                  </a:lnTo>
                  <a:lnTo>
                    <a:pt x="3800729" y="933424"/>
                  </a:lnTo>
                  <a:lnTo>
                    <a:pt x="3801821" y="933869"/>
                  </a:lnTo>
                  <a:lnTo>
                    <a:pt x="3804374" y="933869"/>
                  </a:lnTo>
                  <a:lnTo>
                    <a:pt x="3805466" y="933424"/>
                  </a:lnTo>
                  <a:lnTo>
                    <a:pt x="3807282" y="931608"/>
                  </a:lnTo>
                  <a:lnTo>
                    <a:pt x="3807726" y="930516"/>
                  </a:lnTo>
                  <a:lnTo>
                    <a:pt x="3807726" y="927963"/>
                  </a:lnTo>
                  <a:close/>
                </a:path>
                <a:path w="4178934" h="934085">
                  <a:moveTo>
                    <a:pt x="3807726" y="465658"/>
                  </a:moveTo>
                  <a:lnTo>
                    <a:pt x="3807282" y="464566"/>
                  </a:lnTo>
                  <a:lnTo>
                    <a:pt x="3805466" y="462762"/>
                  </a:lnTo>
                  <a:lnTo>
                    <a:pt x="3804374" y="462305"/>
                  </a:lnTo>
                  <a:lnTo>
                    <a:pt x="3801821" y="462305"/>
                  </a:lnTo>
                  <a:lnTo>
                    <a:pt x="3800729" y="462762"/>
                  </a:lnTo>
                  <a:lnTo>
                    <a:pt x="3798913" y="464566"/>
                  </a:lnTo>
                  <a:lnTo>
                    <a:pt x="3798468" y="465658"/>
                  </a:lnTo>
                  <a:lnTo>
                    <a:pt x="3798468" y="468223"/>
                  </a:lnTo>
                  <a:lnTo>
                    <a:pt x="3798913" y="469303"/>
                  </a:lnTo>
                  <a:lnTo>
                    <a:pt x="3800729" y="471119"/>
                  </a:lnTo>
                  <a:lnTo>
                    <a:pt x="3801821" y="471576"/>
                  </a:lnTo>
                  <a:lnTo>
                    <a:pt x="3804374" y="471576"/>
                  </a:lnTo>
                  <a:lnTo>
                    <a:pt x="3805466" y="471119"/>
                  </a:lnTo>
                  <a:lnTo>
                    <a:pt x="3807282" y="469303"/>
                  </a:lnTo>
                  <a:lnTo>
                    <a:pt x="3807726" y="468223"/>
                  </a:lnTo>
                  <a:lnTo>
                    <a:pt x="3807726" y="465658"/>
                  </a:lnTo>
                  <a:close/>
                </a:path>
                <a:path w="4178934" h="934085">
                  <a:moveTo>
                    <a:pt x="3807726" y="3352"/>
                  </a:moveTo>
                  <a:lnTo>
                    <a:pt x="3807282" y="2260"/>
                  </a:lnTo>
                  <a:lnTo>
                    <a:pt x="3805466" y="457"/>
                  </a:lnTo>
                  <a:lnTo>
                    <a:pt x="3804374" y="0"/>
                  </a:lnTo>
                  <a:lnTo>
                    <a:pt x="3801821" y="0"/>
                  </a:lnTo>
                  <a:lnTo>
                    <a:pt x="3800729" y="457"/>
                  </a:lnTo>
                  <a:lnTo>
                    <a:pt x="3798913" y="2260"/>
                  </a:lnTo>
                  <a:lnTo>
                    <a:pt x="3798468" y="3352"/>
                  </a:lnTo>
                  <a:lnTo>
                    <a:pt x="3798468" y="5918"/>
                  </a:lnTo>
                  <a:lnTo>
                    <a:pt x="3798913" y="7010"/>
                  </a:lnTo>
                  <a:lnTo>
                    <a:pt x="3800729" y="8813"/>
                  </a:lnTo>
                  <a:lnTo>
                    <a:pt x="3801821" y="9271"/>
                  </a:lnTo>
                  <a:lnTo>
                    <a:pt x="3804374" y="9271"/>
                  </a:lnTo>
                  <a:lnTo>
                    <a:pt x="3805466" y="8813"/>
                  </a:lnTo>
                  <a:lnTo>
                    <a:pt x="3807282" y="7010"/>
                  </a:lnTo>
                  <a:lnTo>
                    <a:pt x="3807726" y="5918"/>
                  </a:lnTo>
                  <a:lnTo>
                    <a:pt x="3807726" y="3352"/>
                  </a:lnTo>
                  <a:close/>
                </a:path>
                <a:path w="4178934" h="934085">
                  <a:moveTo>
                    <a:pt x="3854056" y="927963"/>
                  </a:moveTo>
                  <a:lnTo>
                    <a:pt x="3853599" y="926871"/>
                  </a:lnTo>
                  <a:lnTo>
                    <a:pt x="3851795" y="925055"/>
                  </a:lnTo>
                  <a:lnTo>
                    <a:pt x="3850703" y="924610"/>
                  </a:lnTo>
                  <a:lnTo>
                    <a:pt x="3848138" y="924610"/>
                  </a:lnTo>
                  <a:lnTo>
                    <a:pt x="3847046" y="925055"/>
                  </a:lnTo>
                  <a:lnTo>
                    <a:pt x="3845242" y="926871"/>
                  </a:lnTo>
                  <a:lnTo>
                    <a:pt x="3844785" y="927963"/>
                  </a:lnTo>
                  <a:lnTo>
                    <a:pt x="3844785" y="930516"/>
                  </a:lnTo>
                  <a:lnTo>
                    <a:pt x="3845242" y="931608"/>
                  </a:lnTo>
                  <a:lnTo>
                    <a:pt x="3847046" y="933424"/>
                  </a:lnTo>
                  <a:lnTo>
                    <a:pt x="3848138" y="933869"/>
                  </a:lnTo>
                  <a:lnTo>
                    <a:pt x="3850703" y="933869"/>
                  </a:lnTo>
                  <a:lnTo>
                    <a:pt x="3851795" y="933424"/>
                  </a:lnTo>
                  <a:lnTo>
                    <a:pt x="3853599" y="931608"/>
                  </a:lnTo>
                  <a:lnTo>
                    <a:pt x="3854056" y="930516"/>
                  </a:lnTo>
                  <a:lnTo>
                    <a:pt x="3854056" y="927963"/>
                  </a:lnTo>
                  <a:close/>
                </a:path>
                <a:path w="4178934" h="934085">
                  <a:moveTo>
                    <a:pt x="3854056" y="465658"/>
                  </a:moveTo>
                  <a:lnTo>
                    <a:pt x="3853599" y="464566"/>
                  </a:lnTo>
                  <a:lnTo>
                    <a:pt x="3851795" y="462762"/>
                  </a:lnTo>
                  <a:lnTo>
                    <a:pt x="3850703" y="462305"/>
                  </a:lnTo>
                  <a:lnTo>
                    <a:pt x="3848138" y="462305"/>
                  </a:lnTo>
                  <a:lnTo>
                    <a:pt x="3847046" y="462762"/>
                  </a:lnTo>
                  <a:lnTo>
                    <a:pt x="3845242" y="464566"/>
                  </a:lnTo>
                  <a:lnTo>
                    <a:pt x="3844785" y="465658"/>
                  </a:lnTo>
                  <a:lnTo>
                    <a:pt x="3844785" y="468223"/>
                  </a:lnTo>
                  <a:lnTo>
                    <a:pt x="3845242" y="469303"/>
                  </a:lnTo>
                  <a:lnTo>
                    <a:pt x="3847046" y="471119"/>
                  </a:lnTo>
                  <a:lnTo>
                    <a:pt x="3848138" y="471576"/>
                  </a:lnTo>
                  <a:lnTo>
                    <a:pt x="3850703" y="471576"/>
                  </a:lnTo>
                  <a:lnTo>
                    <a:pt x="3851795" y="471119"/>
                  </a:lnTo>
                  <a:lnTo>
                    <a:pt x="3853599" y="469303"/>
                  </a:lnTo>
                  <a:lnTo>
                    <a:pt x="3854056" y="468223"/>
                  </a:lnTo>
                  <a:lnTo>
                    <a:pt x="3854056" y="465658"/>
                  </a:lnTo>
                  <a:close/>
                </a:path>
                <a:path w="4178934" h="934085">
                  <a:moveTo>
                    <a:pt x="3854056" y="3352"/>
                  </a:moveTo>
                  <a:lnTo>
                    <a:pt x="3853599" y="2260"/>
                  </a:lnTo>
                  <a:lnTo>
                    <a:pt x="3851795" y="457"/>
                  </a:lnTo>
                  <a:lnTo>
                    <a:pt x="3850703" y="0"/>
                  </a:lnTo>
                  <a:lnTo>
                    <a:pt x="3848138" y="0"/>
                  </a:lnTo>
                  <a:lnTo>
                    <a:pt x="3847046" y="457"/>
                  </a:lnTo>
                  <a:lnTo>
                    <a:pt x="3845242" y="2260"/>
                  </a:lnTo>
                  <a:lnTo>
                    <a:pt x="3844785" y="3352"/>
                  </a:lnTo>
                  <a:lnTo>
                    <a:pt x="3844785" y="5918"/>
                  </a:lnTo>
                  <a:lnTo>
                    <a:pt x="3845242" y="7010"/>
                  </a:lnTo>
                  <a:lnTo>
                    <a:pt x="3847046" y="8813"/>
                  </a:lnTo>
                  <a:lnTo>
                    <a:pt x="3848138" y="9271"/>
                  </a:lnTo>
                  <a:lnTo>
                    <a:pt x="3850703" y="9271"/>
                  </a:lnTo>
                  <a:lnTo>
                    <a:pt x="3851795" y="8813"/>
                  </a:lnTo>
                  <a:lnTo>
                    <a:pt x="3853599" y="7010"/>
                  </a:lnTo>
                  <a:lnTo>
                    <a:pt x="3854056" y="5918"/>
                  </a:lnTo>
                  <a:lnTo>
                    <a:pt x="3854056" y="3352"/>
                  </a:lnTo>
                  <a:close/>
                </a:path>
                <a:path w="4178934" h="934085">
                  <a:moveTo>
                    <a:pt x="3900373" y="927963"/>
                  </a:moveTo>
                  <a:lnTo>
                    <a:pt x="3899928" y="926871"/>
                  </a:lnTo>
                  <a:lnTo>
                    <a:pt x="3898112" y="925055"/>
                  </a:lnTo>
                  <a:lnTo>
                    <a:pt x="3897020" y="924610"/>
                  </a:lnTo>
                  <a:lnTo>
                    <a:pt x="3894467" y="924610"/>
                  </a:lnTo>
                  <a:lnTo>
                    <a:pt x="3893375" y="925055"/>
                  </a:lnTo>
                  <a:lnTo>
                    <a:pt x="3891559" y="926871"/>
                  </a:lnTo>
                  <a:lnTo>
                    <a:pt x="3891115" y="927963"/>
                  </a:lnTo>
                  <a:lnTo>
                    <a:pt x="3891115" y="930516"/>
                  </a:lnTo>
                  <a:lnTo>
                    <a:pt x="3891559" y="931608"/>
                  </a:lnTo>
                  <a:lnTo>
                    <a:pt x="3893375" y="933424"/>
                  </a:lnTo>
                  <a:lnTo>
                    <a:pt x="3894467" y="933869"/>
                  </a:lnTo>
                  <a:lnTo>
                    <a:pt x="3897020" y="933869"/>
                  </a:lnTo>
                  <a:lnTo>
                    <a:pt x="3898112" y="933424"/>
                  </a:lnTo>
                  <a:lnTo>
                    <a:pt x="3899928" y="931608"/>
                  </a:lnTo>
                  <a:lnTo>
                    <a:pt x="3900373" y="930516"/>
                  </a:lnTo>
                  <a:lnTo>
                    <a:pt x="3900373" y="927963"/>
                  </a:lnTo>
                  <a:close/>
                </a:path>
                <a:path w="4178934" h="934085">
                  <a:moveTo>
                    <a:pt x="3900373" y="465658"/>
                  </a:moveTo>
                  <a:lnTo>
                    <a:pt x="3899928" y="464566"/>
                  </a:lnTo>
                  <a:lnTo>
                    <a:pt x="3898112" y="462762"/>
                  </a:lnTo>
                  <a:lnTo>
                    <a:pt x="3897020" y="462305"/>
                  </a:lnTo>
                  <a:lnTo>
                    <a:pt x="3894467" y="462305"/>
                  </a:lnTo>
                  <a:lnTo>
                    <a:pt x="3893375" y="462762"/>
                  </a:lnTo>
                  <a:lnTo>
                    <a:pt x="3891559" y="464566"/>
                  </a:lnTo>
                  <a:lnTo>
                    <a:pt x="3891115" y="465658"/>
                  </a:lnTo>
                  <a:lnTo>
                    <a:pt x="3891115" y="468223"/>
                  </a:lnTo>
                  <a:lnTo>
                    <a:pt x="3891559" y="469303"/>
                  </a:lnTo>
                  <a:lnTo>
                    <a:pt x="3893375" y="471119"/>
                  </a:lnTo>
                  <a:lnTo>
                    <a:pt x="3894467" y="471576"/>
                  </a:lnTo>
                  <a:lnTo>
                    <a:pt x="3897020" y="471576"/>
                  </a:lnTo>
                  <a:lnTo>
                    <a:pt x="3898112" y="471119"/>
                  </a:lnTo>
                  <a:lnTo>
                    <a:pt x="3899928" y="469303"/>
                  </a:lnTo>
                  <a:lnTo>
                    <a:pt x="3900373" y="468223"/>
                  </a:lnTo>
                  <a:lnTo>
                    <a:pt x="3900373" y="465658"/>
                  </a:lnTo>
                  <a:close/>
                </a:path>
                <a:path w="4178934" h="934085">
                  <a:moveTo>
                    <a:pt x="3900373" y="3352"/>
                  </a:moveTo>
                  <a:lnTo>
                    <a:pt x="3899928" y="2260"/>
                  </a:lnTo>
                  <a:lnTo>
                    <a:pt x="3898112" y="457"/>
                  </a:lnTo>
                  <a:lnTo>
                    <a:pt x="3897020" y="0"/>
                  </a:lnTo>
                  <a:lnTo>
                    <a:pt x="3894467" y="0"/>
                  </a:lnTo>
                  <a:lnTo>
                    <a:pt x="3893375" y="457"/>
                  </a:lnTo>
                  <a:lnTo>
                    <a:pt x="3891559" y="2260"/>
                  </a:lnTo>
                  <a:lnTo>
                    <a:pt x="3891115" y="3352"/>
                  </a:lnTo>
                  <a:lnTo>
                    <a:pt x="3891115" y="5918"/>
                  </a:lnTo>
                  <a:lnTo>
                    <a:pt x="3891559" y="7010"/>
                  </a:lnTo>
                  <a:lnTo>
                    <a:pt x="3893375" y="8813"/>
                  </a:lnTo>
                  <a:lnTo>
                    <a:pt x="3894467" y="9271"/>
                  </a:lnTo>
                  <a:lnTo>
                    <a:pt x="3897020" y="9271"/>
                  </a:lnTo>
                  <a:lnTo>
                    <a:pt x="3898112" y="8813"/>
                  </a:lnTo>
                  <a:lnTo>
                    <a:pt x="3899928" y="7010"/>
                  </a:lnTo>
                  <a:lnTo>
                    <a:pt x="3900373" y="5918"/>
                  </a:lnTo>
                  <a:lnTo>
                    <a:pt x="3900373" y="3352"/>
                  </a:lnTo>
                  <a:close/>
                </a:path>
                <a:path w="4178934" h="934085">
                  <a:moveTo>
                    <a:pt x="3946702" y="927963"/>
                  </a:moveTo>
                  <a:lnTo>
                    <a:pt x="3946245" y="926871"/>
                  </a:lnTo>
                  <a:lnTo>
                    <a:pt x="3944442" y="925055"/>
                  </a:lnTo>
                  <a:lnTo>
                    <a:pt x="3943350" y="924610"/>
                  </a:lnTo>
                  <a:lnTo>
                    <a:pt x="3940784" y="924610"/>
                  </a:lnTo>
                  <a:lnTo>
                    <a:pt x="3939692" y="925055"/>
                  </a:lnTo>
                  <a:lnTo>
                    <a:pt x="3937889" y="926871"/>
                  </a:lnTo>
                  <a:lnTo>
                    <a:pt x="3937431" y="927963"/>
                  </a:lnTo>
                  <a:lnTo>
                    <a:pt x="3937431" y="930516"/>
                  </a:lnTo>
                  <a:lnTo>
                    <a:pt x="3937889" y="931608"/>
                  </a:lnTo>
                  <a:lnTo>
                    <a:pt x="3939692" y="933424"/>
                  </a:lnTo>
                  <a:lnTo>
                    <a:pt x="3940784" y="933869"/>
                  </a:lnTo>
                  <a:lnTo>
                    <a:pt x="3943350" y="933869"/>
                  </a:lnTo>
                  <a:lnTo>
                    <a:pt x="3944442" y="933424"/>
                  </a:lnTo>
                  <a:lnTo>
                    <a:pt x="3946245" y="931608"/>
                  </a:lnTo>
                  <a:lnTo>
                    <a:pt x="3946702" y="930516"/>
                  </a:lnTo>
                  <a:lnTo>
                    <a:pt x="3946702" y="927963"/>
                  </a:lnTo>
                  <a:close/>
                </a:path>
                <a:path w="4178934" h="934085">
                  <a:moveTo>
                    <a:pt x="3946702" y="465658"/>
                  </a:moveTo>
                  <a:lnTo>
                    <a:pt x="3946245" y="464566"/>
                  </a:lnTo>
                  <a:lnTo>
                    <a:pt x="3944442" y="462762"/>
                  </a:lnTo>
                  <a:lnTo>
                    <a:pt x="3943350" y="462305"/>
                  </a:lnTo>
                  <a:lnTo>
                    <a:pt x="3940784" y="462305"/>
                  </a:lnTo>
                  <a:lnTo>
                    <a:pt x="3939692" y="462762"/>
                  </a:lnTo>
                  <a:lnTo>
                    <a:pt x="3937889" y="464566"/>
                  </a:lnTo>
                  <a:lnTo>
                    <a:pt x="3937431" y="465658"/>
                  </a:lnTo>
                  <a:lnTo>
                    <a:pt x="3937431" y="468223"/>
                  </a:lnTo>
                  <a:lnTo>
                    <a:pt x="3937889" y="469303"/>
                  </a:lnTo>
                  <a:lnTo>
                    <a:pt x="3939692" y="471119"/>
                  </a:lnTo>
                  <a:lnTo>
                    <a:pt x="3940784" y="471576"/>
                  </a:lnTo>
                  <a:lnTo>
                    <a:pt x="3943350" y="471576"/>
                  </a:lnTo>
                  <a:lnTo>
                    <a:pt x="3944442" y="471119"/>
                  </a:lnTo>
                  <a:lnTo>
                    <a:pt x="3946245" y="469303"/>
                  </a:lnTo>
                  <a:lnTo>
                    <a:pt x="3946702" y="468223"/>
                  </a:lnTo>
                  <a:lnTo>
                    <a:pt x="3946702" y="465658"/>
                  </a:lnTo>
                  <a:close/>
                </a:path>
                <a:path w="4178934" h="934085">
                  <a:moveTo>
                    <a:pt x="3946702" y="3352"/>
                  </a:moveTo>
                  <a:lnTo>
                    <a:pt x="3946245" y="2260"/>
                  </a:lnTo>
                  <a:lnTo>
                    <a:pt x="3944442" y="457"/>
                  </a:lnTo>
                  <a:lnTo>
                    <a:pt x="3943350" y="0"/>
                  </a:lnTo>
                  <a:lnTo>
                    <a:pt x="3940784" y="0"/>
                  </a:lnTo>
                  <a:lnTo>
                    <a:pt x="3939692" y="457"/>
                  </a:lnTo>
                  <a:lnTo>
                    <a:pt x="3937889" y="2260"/>
                  </a:lnTo>
                  <a:lnTo>
                    <a:pt x="3937431" y="3352"/>
                  </a:lnTo>
                  <a:lnTo>
                    <a:pt x="3937431" y="5918"/>
                  </a:lnTo>
                  <a:lnTo>
                    <a:pt x="3937889" y="7010"/>
                  </a:lnTo>
                  <a:lnTo>
                    <a:pt x="3939692" y="8813"/>
                  </a:lnTo>
                  <a:lnTo>
                    <a:pt x="3940784" y="9271"/>
                  </a:lnTo>
                  <a:lnTo>
                    <a:pt x="3943350" y="9271"/>
                  </a:lnTo>
                  <a:lnTo>
                    <a:pt x="3944442" y="8813"/>
                  </a:lnTo>
                  <a:lnTo>
                    <a:pt x="3946245" y="7010"/>
                  </a:lnTo>
                  <a:lnTo>
                    <a:pt x="3946702" y="5918"/>
                  </a:lnTo>
                  <a:lnTo>
                    <a:pt x="3946702" y="3352"/>
                  </a:lnTo>
                  <a:close/>
                </a:path>
                <a:path w="4178934" h="934085">
                  <a:moveTo>
                    <a:pt x="3993019" y="927963"/>
                  </a:moveTo>
                  <a:lnTo>
                    <a:pt x="3992575" y="926871"/>
                  </a:lnTo>
                  <a:lnTo>
                    <a:pt x="3990759" y="925055"/>
                  </a:lnTo>
                  <a:lnTo>
                    <a:pt x="3989667" y="924610"/>
                  </a:lnTo>
                  <a:lnTo>
                    <a:pt x="3987114" y="924610"/>
                  </a:lnTo>
                  <a:lnTo>
                    <a:pt x="3986022" y="925055"/>
                  </a:lnTo>
                  <a:lnTo>
                    <a:pt x="3984206" y="926871"/>
                  </a:lnTo>
                  <a:lnTo>
                    <a:pt x="3983761" y="927963"/>
                  </a:lnTo>
                  <a:lnTo>
                    <a:pt x="3983761" y="930516"/>
                  </a:lnTo>
                  <a:lnTo>
                    <a:pt x="3984206" y="931608"/>
                  </a:lnTo>
                  <a:lnTo>
                    <a:pt x="3986022" y="933424"/>
                  </a:lnTo>
                  <a:lnTo>
                    <a:pt x="3987114" y="933869"/>
                  </a:lnTo>
                  <a:lnTo>
                    <a:pt x="3989667" y="933869"/>
                  </a:lnTo>
                  <a:lnTo>
                    <a:pt x="3990759" y="933424"/>
                  </a:lnTo>
                  <a:lnTo>
                    <a:pt x="3992575" y="931608"/>
                  </a:lnTo>
                  <a:lnTo>
                    <a:pt x="3993019" y="930516"/>
                  </a:lnTo>
                  <a:lnTo>
                    <a:pt x="3993019" y="927963"/>
                  </a:lnTo>
                  <a:close/>
                </a:path>
                <a:path w="4178934" h="934085">
                  <a:moveTo>
                    <a:pt x="3993019" y="465658"/>
                  </a:moveTo>
                  <a:lnTo>
                    <a:pt x="3992575" y="464566"/>
                  </a:lnTo>
                  <a:lnTo>
                    <a:pt x="3990759" y="462762"/>
                  </a:lnTo>
                  <a:lnTo>
                    <a:pt x="3989667" y="462305"/>
                  </a:lnTo>
                  <a:lnTo>
                    <a:pt x="3987114" y="462305"/>
                  </a:lnTo>
                  <a:lnTo>
                    <a:pt x="3986022" y="462762"/>
                  </a:lnTo>
                  <a:lnTo>
                    <a:pt x="3984206" y="464566"/>
                  </a:lnTo>
                  <a:lnTo>
                    <a:pt x="3983761" y="465658"/>
                  </a:lnTo>
                  <a:lnTo>
                    <a:pt x="3983761" y="468223"/>
                  </a:lnTo>
                  <a:lnTo>
                    <a:pt x="3984206" y="469303"/>
                  </a:lnTo>
                  <a:lnTo>
                    <a:pt x="3986022" y="471119"/>
                  </a:lnTo>
                  <a:lnTo>
                    <a:pt x="3987114" y="471576"/>
                  </a:lnTo>
                  <a:lnTo>
                    <a:pt x="3989667" y="471576"/>
                  </a:lnTo>
                  <a:lnTo>
                    <a:pt x="3990759" y="471119"/>
                  </a:lnTo>
                  <a:lnTo>
                    <a:pt x="3992575" y="469303"/>
                  </a:lnTo>
                  <a:lnTo>
                    <a:pt x="3993019" y="468223"/>
                  </a:lnTo>
                  <a:lnTo>
                    <a:pt x="3993019" y="465658"/>
                  </a:lnTo>
                  <a:close/>
                </a:path>
                <a:path w="4178934" h="934085">
                  <a:moveTo>
                    <a:pt x="3993019" y="3352"/>
                  </a:moveTo>
                  <a:lnTo>
                    <a:pt x="3992575" y="2260"/>
                  </a:lnTo>
                  <a:lnTo>
                    <a:pt x="3990759" y="457"/>
                  </a:lnTo>
                  <a:lnTo>
                    <a:pt x="3989667" y="0"/>
                  </a:lnTo>
                  <a:lnTo>
                    <a:pt x="3987114" y="0"/>
                  </a:lnTo>
                  <a:lnTo>
                    <a:pt x="3986022" y="457"/>
                  </a:lnTo>
                  <a:lnTo>
                    <a:pt x="3984206" y="2260"/>
                  </a:lnTo>
                  <a:lnTo>
                    <a:pt x="3983761" y="3352"/>
                  </a:lnTo>
                  <a:lnTo>
                    <a:pt x="3983761" y="5918"/>
                  </a:lnTo>
                  <a:lnTo>
                    <a:pt x="3984206" y="7010"/>
                  </a:lnTo>
                  <a:lnTo>
                    <a:pt x="3986022" y="8813"/>
                  </a:lnTo>
                  <a:lnTo>
                    <a:pt x="3987114" y="9271"/>
                  </a:lnTo>
                  <a:lnTo>
                    <a:pt x="3989667" y="9271"/>
                  </a:lnTo>
                  <a:lnTo>
                    <a:pt x="3990759" y="8813"/>
                  </a:lnTo>
                  <a:lnTo>
                    <a:pt x="3992575" y="7010"/>
                  </a:lnTo>
                  <a:lnTo>
                    <a:pt x="3993019" y="5918"/>
                  </a:lnTo>
                  <a:lnTo>
                    <a:pt x="3993019" y="3352"/>
                  </a:lnTo>
                  <a:close/>
                </a:path>
                <a:path w="4178934" h="934085">
                  <a:moveTo>
                    <a:pt x="4039349" y="927963"/>
                  </a:moveTo>
                  <a:lnTo>
                    <a:pt x="4038892" y="926871"/>
                  </a:lnTo>
                  <a:lnTo>
                    <a:pt x="4037088" y="925055"/>
                  </a:lnTo>
                  <a:lnTo>
                    <a:pt x="4035996" y="924610"/>
                  </a:lnTo>
                  <a:lnTo>
                    <a:pt x="4033431" y="924610"/>
                  </a:lnTo>
                  <a:lnTo>
                    <a:pt x="4032339" y="925055"/>
                  </a:lnTo>
                  <a:lnTo>
                    <a:pt x="4030535" y="926871"/>
                  </a:lnTo>
                  <a:lnTo>
                    <a:pt x="4030078" y="927963"/>
                  </a:lnTo>
                  <a:lnTo>
                    <a:pt x="4030078" y="930516"/>
                  </a:lnTo>
                  <a:lnTo>
                    <a:pt x="4030535" y="931608"/>
                  </a:lnTo>
                  <a:lnTo>
                    <a:pt x="4032339" y="933424"/>
                  </a:lnTo>
                  <a:lnTo>
                    <a:pt x="4033431" y="933869"/>
                  </a:lnTo>
                  <a:lnTo>
                    <a:pt x="4035996" y="933869"/>
                  </a:lnTo>
                  <a:lnTo>
                    <a:pt x="4037088" y="933424"/>
                  </a:lnTo>
                  <a:lnTo>
                    <a:pt x="4038892" y="931608"/>
                  </a:lnTo>
                  <a:lnTo>
                    <a:pt x="4039349" y="930516"/>
                  </a:lnTo>
                  <a:lnTo>
                    <a:pt x="4039349" y="927963"/>
                  </a:lnTo>
                  <a:close/>
                </a:path>
                <a:path w="4178934" h="934085">
                  <a:moveTo>
                    <a:pt x="4039349" y="465658"/>
                  </a:moveTo>
                  <a:lnTo>
                    <a:pt x="4038892" y="464566"/>
                  </a:lnTo>
                  <a:lnTo>
                    <a:pt x="4037088" y="462762"/>
                  </a:lnTo>
                  <a:lnTo>
                    <a:pt x="4035996" y="462305"/>
                  </a:lnTo>
                  <a:lnTo>
                    <a:pt x="4033431" y="462305"/>
                  </a:lnTo>
                  <a:lnTo>
                    <a:pt x="4032339" y="462762"/>
                  </a:lnTo>
                  <a:lnTo>
                    <a:pt x="4030535" y="464566"/>
                  </a:lnTo>
                  <a:lnTo>
                    <a:pt x="4030078" y="465658"/>
                  </a:lnTo>
                  <a:lnTo>
                    <a:pt x="4030078" y="468223"/>
                  </a:lnTo>
                  <a:lnTo>
                    <a:pt x="4030535" y="469303"/>
                  </a:lnTo>
                  <a:lnTo>
                    <a:pt x="4032339" y="471119"/>
                  </a:lnTo>
                  <a:lnTo>
                    <a:pt x="4033431" y="471576"/>
                  </a:lnTo>
                  <a:lnTo>
                    <a:pt x="4035996" y="471576"/>
                  </a:lnTo>
                  <a:lnTo>
                    <a:pt x="4037088" y="471119"/>
                  </a:lnTo>
                  <a:lnTo>
                    <a:pt x="4038892" y="469303"/>
                  </a:lnTo>
                  <a:lnTo>
                    <a:pt x="4039349" y="468223"/>
                  </a:lnTo>
                  <a:lnTo>
                    <a:pt x="4039349" y="465658"/>
                  </a:lnTo>
                  <a:close/>
                </a:path>
                <a:path w="4178934" h="934085">
                  <a:moveTo>
                    <a:pt x="4039349" y="3352"/>
                  </a:moveTo>
                  <a:lnTo>
                    <a:pt x="4038892" y="2260"/>
                  </a:lnTo>
                  <a:lnTo>
                    <a:pt x="4037088" y="457"/>
                  </a:lnTo>
                  <a:lnTo>
                    <a:pt x="4035996" y="0"/>
                  </a:lnTo>
                  <a:lnTo>
                    <a:pt x="4033431" y="0"/>
                  </a:lnTo>
                  <a:lnTo>
                    <a:pt x="4032339" y="457"/>
                  </a:lnTo>
                  <a:lnTo>
                    <a:pt x="4030535" y="2260"/>
                  </a:lnTo>
                  <a:lnTo>
                    <a:pt x="4030078" y="3352"/>
                  </a:lnTo>
                  <a:lnTo>
                    <a:pt x="4030078" y="5918"/>
                  </a:lnTo>
                  <a:lnTo>
                    <a:pt x="4030535" y="7010"/>
                  </a:lnTo>
                  <a:lnTo>
                    <a:pt x="4032339" y="8813"/>
                  </a:lnTo>
                  <a:lnTo>
                    <a:pt x="4033431" y="9271"/>
                  </a:lnTo>
                  <a:lnTo>
                    <a:pt x="4035996" y="9271"/>
                  </a:lnTo>
                  <a:lnTo>
                    <a:pt x="4037088" y="8813"/>
                  </a:lnTo>
                  <a:lnTo>
                    <a:pt x="4038892" y="7010"/>
                  </a:lnTo>
                  <a:lnTo>
                    <a:pt x="4039349" y="5918"/>
                  </a:lnTo>
                  <a:lnTo>
                    <a:pt x="4039349" y="3352"/>
                  </a:lnTo>
                  <a:close/>
                </a:path>
                <a:path w="4178934" h="934085">
                  <a:moveTo>
                    <a:pt x="4085666" y="927963"/>
                  </a:moveTo>
                  <a:lnTo>
                    <a:pt x="4085209" y="926871"/>
                  </a:lnTo>
                  <a:lnTo>
                    <a:pt x="4083405" y="925055"/>
                  </a:lnTo>
                  <a:lnTo>
                    <a:pt x="4082313" y="924610"/>
                  </a:lnTo>
                  <a:lnTo>
                    <a:pt x="4079760" y="924610"/>
                  </a:lnTo>
                  <a:lnTo>
                    <a:pt x="4078668" y="925055"/>
                  </a:lnTo>
                  <a:lnTo>
                    <a:pt x="4076852" y="926871"/>
                  </a:lnTo>
                  <a:lnTo>
                    <a:pt x="4076408" y="927963"/>
                  </a:lnTo>
                  <a:lnTo>
                    <a:pt x="4076408" y="930516"/>
                  </a:lnTo>
                  <a:lnTo>
                    <a:pt x="4076852" y="931608"/>
                  </a:lnTo>
                  <a:lnTo>
                    <a:pt x="4078668" y="933424"/>
                  </a:lnTo>
                  <a:lnTo>
                    <a:pt x="4079760" y="933869"/>
                  </a:lnTo>
                  <a:lnTo>
                    <a:pt x="4082313" y="933869"/>
                  </a:lnTo>
                  <a:lnTo>
                    <a:pt x="4083405" y="933424"/>
                  </a:lnTo>
                  <a:lnTo>
                    <a:pt x="4085209" y="931608"/>
                  </a:lnTo>
                  <a:lnTo>
                    <a:pt x="4085666" y="930516"/>
                  </a:lnTo>
                  <a:lnTo>
                    <a:pt x="4085666" y="927963"/>
                  </a:lnTo>
                  <a:close/>
                </a:path>
                <a:path w="4178934" h="934085">
                  <a:moveTo>
                    <a:pt x="4085666" y="465658"/>
                  </a:moveTo>
                  <a:lnTo>
                    <a:pt x="4085209" y="464566"/>
                  </a:lnTo>
                  <a:lnTo>
                    <a:pt x="4083405" y="462762"/>
                  </a:lnTo>
                  <a:lnTo>
                    <a:pt x="4082313" y="462305"/>
                  </a:lnTo>
                  <a:lnTo>
                    <a:pt x="4079760" y="462305"/>
                  </a:lnTo>
                  <a:lnTo>
                    <a:pt x="4078668" y="462762"/>
                  </a:lnTo>
                  <a:lnTo>
                    <a:pt x="4076852" y="464566"/>
                  </a:lnTo>
                  <a:lnTo>
                    <a:pt x="4076408" y="465658"/>
                  </a:lnTo>
                  <a:lnTo>
                    <a:pt x="4076408" y="468223"/>
                  </a:lnTo>
                  <a:lnTo>
                    <a:pt x="4076852" y="469303"/>
                  </a:lnTo>
                  <a:lnTo>
                    <a:pt x="4078668" y="471119"/>
                  </a:lnTo>
                  <a:lnTo>
                    <a:pt x="4079760" y="471576"/>
                  </a:lnTo>
                  <a:lnTo>
                    <a:pt x="4082313" y="471576"/>
                  </a:lnTo>
                  <a:lnTo>
                    <a:pt x="4083405" y="471119"/>
                  </a:lnTo>
                  <a:lnTo>
                    <a:pt x="4085209" y="469303"/>
                  </a:lnTo>
                  <a:lnTo>
                    <a:pt x="4085666" y="468223"/>
                  </a:lnTo>
                  <a:lnTo>
                    <a:pt x="4085666" y="465658"/>
                  </a:lnTo>
                  <a:close/>
                </a:path>
                <a:path w="4178934" h="934085">
                  <a:moveTo>
                    <a:pt x="4085666" y="3352"/>
                  </a:moveTo>
                  <a:lnTo>
                    <a:pt x="4085209" y="2260"/>
                  </a:lnTo>
                  <a:lnTo>
                    <a:pt x="4083405" y="457"/>
                  </a:lnTo>
                  <a:lnTo>
                    <a:pt x="4082313" y="0"/>
                  </a:lnTo>
                  <a:lnTo>
                    <a:pt x="4079760" y="0"/>
                  </a:lnTo>
                  <a:lnTo>
                    <a:pt x="4078668" y="457"/>
                  </a:lnTo>
                  <a:lnTo>
                    <a:pt x="4076852" y="2260"/>
                  </a:lnTo>
                  <a:lnTo>
                    <a:pt x="4076408" y="3352"/>
                  </a:lnTo>
                  <a:lnTo>
                    <a:pt x="4076408" y="5918"/>
                  </a:lnTo>
                  <a:lnTo>
                    <a:pt x="4076852" y="7010"/>
                  </a:lnTo>
                  <a:lnTo>
                    <a:pt x="4078668" y="8813"/>
                  </a:lnTo>
                  <a:lnTo>
                    <a:pt x="4079760" y="9271"/>
                  </a:lnTo>
                  <a:lnTo>
                    <a:pt x="4082313" y="9271"/>
                  </a:lnTo>
                  <a:lnTo>
                    <a:pt x="4083405" y="8813"/>
                  </a:lnTo>
                  <a:lnTo>
                    <a:pt x="4085209" y="7010"/>
                  </a:lnTo>
                  <a:lnTo>
                    <a:pt x="4085666" y="5918"/>
                  </a:lnTo>
                  <a:lnTo>
                    <a:pt x="4085666" y="3352"/>
                  </a:lnTo>
                  <a:close/>
                </a:path>
                <a:path w="4178934" h="934085">
                  <a:moveTo>
                    <a:pt x="4131995" y="927963"/>
                  </a:moveTo>
                  <a:lnTo>
                    <a:pt x="4131538" y="926871"/>
                  </a:lnTo>
                  <a:lnTo>
                    <a:pt x="4129735" y="925055"/>
                  </a:lnTo>
                  <a:lnTo>
                    <a:pt x="4128643" y="924610"/>
                  </a:lnTo>
                  <a:lnTo>
                    <a:pt x="4126077" y="924610"/>
                  </a:lnTo>
                  <a:lnTo>
                    <a:pt x="4124985" y="925055"/>
                  </a:lnTo>
                  <a:lnTo>
                    <a:pt x="4123182" y="926871"/>
                  </a:lnTo>
                  <a:lnTo>
                    <a:pt x="4122724" y="927963"/>
                  </a:lnTo>
                  <a:lnTo>
                    <a:pt x="4122724" y="930516"/>
                  </a:lnTo>
                  <a:lnTo>
                    <a:pt x="4123182" y="931608"/>
                  </a:lnTo>
                  <a:lnTo>
                    <a:pt x="4124985" y="933424"/>
                  </a:lnTo>
                  <a:lnTo>
                    <a:pt x="4126077" y="933869"/>
                  </a:lnTo>
                  <a:lnTo>
                    <a:pt x="4128643" y="933869"/>
                  </a:lnTo>
                  <a:lnTo>
                    <a:pt x="4129735" y="933424"/>
                  </a:lnTo>
                  <a:lnTo>
                    <a:pt x="4131538" y="931608"/>
                  </a:lnTo>
                  <a:lnTo>
                    <a:pt x="4131995" y="930516"/>
                  </a:lnTo>
                  <a:lnTo>
                    <a:pt x="4131995" y="927963"/>
                  </a:lnTo>
                  <a:close/>
                </a:path>
                <a:path w="4178934" h="934085">
                  <a:moveTo>
                    <a:pt x="4131995" y="465658"/>
                  </a:moveTo>
                  <a:lnTo>
                    <a:pt x="4131538" y="464566"/>
                  </a:lnTo>
                  <a:lnTo>
                    <a:pt x="4129735" y="462762"/>
                  </a:lnTo>
                  <a:lnTo>
                    <a:pt x="4128643" y="462305"/>
                  </a:lnTo>
                  <a:lnTo>
                    <a:pt x="4126077" y="462305"/>
                  </a:lnTo>
                  <a:lnTo>
                    <a:pt x="4124985" y="462762"/>
                  </a:lnTo>
                  <a:lnTo>
                    <a:pt x="4123182" y="464566"/>
                  </a:lnTo>
                  <a:lnTo>
                    <a:pt x="4122724" y="465658"/>
                  </a:lnTo>
                  <a:lnTo>
                    <a:pt x="4122724" y="468223"/>
                  </a:lnTo>
                  <a:lnTo>
                    <a:pt x="4123182" y="469303"/>
                  </a:lnTo>
                  <a:lnTo>
                    <a:pt x="4124985" y="471119"/>
                  </a:lnTo>
                  <a:lnTo>
                    <a:pt x="4126077" y="471576"/>
                  </a:lnTo>
                  <a:lnTo>
                    <a:pt x="4128643" y="471576"/>
                  </a:lnTo>
                  <a:lnTo>
                    <a:pt x="4129735" y="471119"/>
                  </a:lnTo>
                  <a:lnTo>
                    <a:pt x="4131538" y="469303"/>
                  </a:lnTo>
                  <a:lnTo>
                    <a:pt x="4131995" y="468223"/>
                  </a:lnTo>
                  <a:lnTo>
                    <a:pt x="4131995" y="465658"/>
                  </a:lnTo>
                  <a:close/>
                </a:path>
                <a:path w="4178934" h="934085">
                  <a:moveTo>
                    <a:pt x="4131995" y="3352"/>
                  </a:moveTo>
                  <a:lnTo>
                    <a:pt x="4131538" y="2260"/>
                  </a:lnTo>
                  <a:lnTo>
                    <a:pt x="4129735" y="457"/>
                  </a:lnTo>
                  <a:lnTo>
                    <a:pt x="4128643" y="0"/>
                  </a:lnTo>
                  <a:lnTo>
                    <a:pt x="4126077" y="0"/>
                  </a:lnTo>
                  <a:lnTo>
                    <a:pt x="4124985" y="457"/>
                  </a:lnTo>
                  <a:lnTo>
                    <a:pt x="4123182" y="2260"/>
                  </a:lnTo>
                  <a:lnTo>
                    <a:pt x="4122724" y="3352"/>
                  </a:lnTo>
                  <a:lnTo>
                    <a:pt x="4122724" y="5918"/>
                  </a:lnTo>
                  <a:lnTo>
                    <a:pt x="4123182" y="7010"/>
                  </a:lnTo>
                  <a:lnTo>
                    <a:pt x="4124985" y="8813"/>
                  </a:lnTo>
                  <a:lnTo>
                    <a:pt x="4126077" y="9271"/>
                  </a:lnTo>
                  <a:lnTo>
                    <a:pt x="4128643" y="9271"/>
                  </a:lnTo>
                  <a:lnTo>
                    <a:pt x="4129735" y="8813"/>
                  </a:lnTo>
                  <a:lnTo>
                    <a:pt x="4131538" y="7010"/>
                  </a:lnTo>
                  <a:lnTo>
                    <a:pt x="4131995" y="5918"/>
                  </a:lnTo>
                  <a:lnTo>
                    <a:pt x="4131995" y="3352"/>
                  </a:lnTo>
                  <a:close/>
                </a:path>
                <a:path w="4178934" h="934085">
                  <a:moveTo>
                    <a:pt x="4178312" y="927963"/>
                  </a:moveTo>
                  <a:lnTo>
                    <a:pt x="4177855" y="926871"/>
                  </a:lnTo>
                  <a:lnTo>
                    <a:pt x="4176052" y="925055"/>
                  </a:lnTo>
                  <a:lnTo>
                    <a:pt x="4174960" y="924610"/>
                  </a:lnTo>
                  <a:lnTo>
                    <a:pt x="4172407" y="924610"/>
                  </a:lnTo>
                  <a:lnTo>
                    <a:pt x="4171315" y="925055"/>
                  </a:lnTo>
                  <a:lnTo>
                    <a:pt x="4169499" y="926871"/>
                  </a:lnTo>
                  <a:lnTo>
                    <a:pt x="4169054" y="927963"/>
                  </a:lnTo>
                  <a:lnTo>
                    <a:pt x="4169054" y="930516"/>
                  </a:lnTo>
                  <a:lnTo>
                    <a:pt x="4169499" y="931608"/>
                  </a:lnTo>
                  <a:lnTo>
                    <a:pt x="4171315" y="933424"/>
                  </a:lnTo>
                  <a:lnTo>
                    <a:pt x="4172407" y="933869"/>
                  </a:lnTo>
                  <a:lnTo>
                    <a:pt x="4174960" y="933869"/>
                  </a:lnTo>
                  <a:lnTo>
                    <a:pt x="4176052" y="933424"/>
                  </a:lnTo>
                  <a:lnTo>
                    <a:pt x="4177855" y="931608"/>
                  </a:lnTo>
                  <a:lnTo>
                    <a:pt x="4178312" y="930516"/>
                  </a:lnTo>
                  <a:lnTo>
                    <a:pt x="4178312" y="927963"/>
                  </a:lnTo>
                  <a:close/>
                </a:path>
                <a:path w="4178934" h="934085">
                  <a:moveTo>
                    <a:pt x="4178312" y="465658"/>
                  </a:moveTo>
                  <a:lnTo>
                    <a:pt x="4177855" y="464566"/>
                  </a:lnTo>
                  <a:lnTo>
                    <a:pt x="4176052" y="462762"/>
                  </a:lnTo>
                  <a:lnTo>
                    <a:pt x="4174960" y="462305"/>
                  </a:lnTo>
                  <a:lnTo>
                    <a:pt x="4172407" y="462305"/>
                  </a:lnTo>
                  <a:lnTo>
                    <a:pt x="4171315" y="462762"/>
                  </a:lnTo>
                  <a:lnTo>
                    <a:pt x="4169499" y="464566"/>
                  </a:lnTo>
                  <a:lnTo>
                    <a:pt x="4169054" y="465658"/>
                  </a:lnTo>
                  <a:lnTo>
                    <a:pt x="4169054" y="468223"/>
                  </a:lnTo>
                  <a:lnTo>
                    <a:pt x="4169499" y="469303"/>
                  </a:lnTo>
                  <a:lnTo>
                    <a:pt x="4171315" y="471119"/>
                  </a:lnTo>
                  <a:lnTo>
                    <a:pt x="4172407" y="471576"/>
                  </a:lnTo>
                  <a:lnTo>
                    <a:pt x="4174960" y="471576"/>
                  </a:lnTo>
                  <a:lnTo>
                    <a:pt x="4176052" y="471119"/>
                  </a:lnTo>
                  <a:lnTo>
                    <a:pt x="4177855" y="469303"/>
                  </a:lnTo>
                  <a:lnTo>
                    <a:pt x="4178312" y="468223"/>
                  </a:lnTo>
                  <a:lnTo>
                    <a:pt x="4178312" y="465658"/>
                  </a:lnTo>
                  <a:close/>
                </a:path>
                <a:path w="4178934" h="934085">
                  <a:moveTo>
                    <a:pt x="4178312" y="3352"/>
                  </a:moveTo>
                  <a:lnTo>
                    <a:pt x="4177855" y="2260"/>
                  </a:lnTo>
                  <a:lnTo>
                    <a:pt x="4176052" y="457"/>
                  </a:lnTo>
                  <a:lnTo>
                    <a:pt x="4174960" y="0"/>
                  </a:lnTo>
                  <a:lnTo>
                    <a:pt x="4172407" y="0"/>
                  </a:lnTo>
                  <a:lnTo>
                    <a:pt x="4171315" y="457"/>
                  </a:lnTo>
                  <a:lnTo>
                    <a:pt x="4169499" y="2260"/>
                  </a:lnTo>
                  <a:lnTo>
                    <a:pt x="4169054" y="3352"/>
                  </a:lnTo>
                  <a:lnTo>
                    <a:pt x="4169054" y="5918"/>
                  </a:lnTo>
                  <a:lnTo>
                    <a:pt x="4169499" y="7010"/>
                  </a:lnTo>
                  <a:lnTo>
                    <a:pt x="4171315" y="8813"/>
                  </a:lnTo>
                  <a:lnTo>
                    <a:pt x="4172407" y="9271"/>
                  </a:lnTo>
                  <a:lnTo>
                    <a:pt x="4174960" y="9271"/>
                  </a:lnTo>
                  <a:lnTo>
                    <a:pt x="4176052" y="8813"/>
                  </a:lnTo>
                  <a:lnTo>
                    <a:pt x="4177855" y="7010"/>
                  </a:lnTo>
                  <a:lnTo>
                    <a:pt x="4178312" y="5918"/>
                  </a:lnTo>
                  <a:lnTo>
                    <a:pt x="4178312" y="3352"/>
                  </a:lnTo>
                  <a:close/>
                </a:path>
              </a:pathLst>
            </a:custGeom>
            <a:solidFill>
              <a:srgbClr val="C7C6C3"/>
            </a:solidFill>
          </p:spPr>
          <p:txBody>
            <a:bodyPr wrap="square" lIns="0" tIns="0" rIns="0" bIns="0" rtlCol="0"/>
            <a:lstStyle/>
            <a:p>
              <a:endParaRPr sz="1688"/>
            </a:p>
          </p:txBody>
        </p:sp>
      </p:grpSp>
      <p:sp>
        <p:nvSpPr>
          <p:cNvPr id="141" name="object 141"/>
          <p:cNvSpPr txBox="1"/>
          <p:nvPr/>
        </p:nvSpPr>
        <p:spPr>
          <a:xfrm>
            <a:off x="4406994" y="3774566"/>
            <a:ext cx="83939" cy="137691"/>
          </a:xfrm>
          <a:prstGeom prst="rect">
            <a:avLst/>
          </a:prstGeom>
        </p:spPr>
        <p:txBody>
          <a:bodyPr vert="horz" wrap="square" lIns="0" tIns="14883" rIns="0" bIns="0" rtlCol="0">
            <a:spAutoFit/>
          </a:bodyPr>
          <a:lstStyle/>
          <a:p>
            <a:pPr marL="11906">
              <a:spcBef>
                <a:spcPts val="117"/>
              </a:spcBef>
            </a:pPr>
            <a:r>
              <a:rPr sz="797" b="1" spc="-47" dirty="0">
                <a:solidFill>
                  <a:srgbClr val="FFFFFF"/>
                </a:solidFill>
                <a:latin typeface="Segoe UI"/>
                <a:cs typeface="Segoe UI"/>
              </a:rPr>
              <a:t>0</a:t>
            </a:r>
            <a:endParaRPr sz="797">
              <a:latin typeface="Segoe UI"/>
              <a:cs typeface="Segoe UI"/>
            </a:endParaRPr>
          </a:p>
        </p:txBody>
      </p:sp>
      <p:sp>
        <p:nvSpPr>
          <p:cNvPr id="142" name="object 142"/>
          <p:cNvSpPr txBox="1"/>
          <p:nvPr/>
        </p:nvSpPr>
        <p:spPr>
          <a:xfrm>
            <a:off x="4287140" y="3341159"/>
            <a:ext cx="204191" cy="137691"/>
          </a:xfrm>
          <a:prstGeom prst="rect">
            <a:avLst/>
          </a:prstGeom>
        </p:spPr>
        <p:txBody>
          <a:bodyPr vert="horz" wrap="square" lIns="0" tIns="14883" rIns="0" bIns="0" rtlCol="0">
            <a:spAutoFit/>
          </a:bodyPr>
          <a:lstStyle/>
          <a:p>
            <a:pPr marL="11906">
              <a:spcBef>
                <a:spcPts val="117"/>
              </a:spcBef>
            </a:pPr>
            <a:r>
              <a:rPr sz="797" b="1" spc="-23" dirty="0">
                <a:solidFill>
                  <a:srgbClr val="FFFFFF"/>
                </a:solidFill>
                <a:latin typeface="Segoe UI"/>
                <a:cs typeface="Segoe UI"/>
              </a:rPr>
              <a:t>200</a:t>
            </a:r>
            <a:endParaRPr sz="797">
              <a:latin typeface="Segoe UI"/>
              <a:cs typeface="Segoe UI"/>
            </a:endParaRPr>
          </a:p>
        </p:txBody>
      </p:sp>
      <p:sp>
        <p:nvSpPr>
          <p:cNvPr id="143" name="object 143"/>
          <p:cNvSpPr txBox="1"/>
          <p:nvPr/>
        </p:nvSpPr>
        <p:spPr>
          <a:xfrm>
            <a:off x="4135447" y="2987424"/>
            <a:ext cx="102592" cy="864393"/>
          </a:xfrm>
          <a:prstGeom prst="rect">
            <a:avLst/>
          </a:prstGeom>
        </p:spPr>
        <p:txBody>
          <a:bodyPr vert="vert270" wrap="square" lIns="0" tIns="0" rIns="0" bIns="0" rtlCol="0">
            <a:spAutoFit/>
          </a:bodyPr>
          <a:lstStyle/>
          <a:p>
            <a:pPr marL="11906">
              <a:lnSpc>
                <a:spcPts val="825"/>
              </a:lnSpc>
            </a:pPr>
            <a:r>
              <a:rPr sz="797" spc="-38" dirty="0">
                <a:solidFill>
                  <a:srgbClr val="FFFFFF"/>
                </a:solidFill>
                <a:latin typeface="Tahoma"/>
                <a:cs typeface="Tahoma"/>
              </a:rPr>
              <a:t>Sum</a:t>
            </a:r>
            <a:r>
              <a:rPr sz="797" spc="-47" dirty="0">
                <a:solidFill>
                  <a:srgbClr val="FFFFFF"/>
                </a:solidFill>
                <a:latin typeface="Tahoma"/>
                <a:cs typeface="Tahoma"/>
              </a:rPr>
              <a:t> </a:t>
            </a:r>
            <a:r>
              <a:rPr sz="797" spc="-42" dirty="0">
                <a:solidFill>
                  <a:srgbClr val="FFFFFF"/>
                </a:solidFill>
                <a:latin typeface="Tahoma"/>
                <a:cs typeface="Tahoma"/>
              </a:rPr>
              <a:t>of</a:t>
            </a:r>
            <a:r>
              <a:rPr sz="797" spc="-47" dirty="0">
                <a:solidFill>
                  <a:srgbClr val="FFFFFF"/>
                </a:solidFill>
                <a:latin typeface="Tahoma"/>
                <a:cs typeface="Tahoma"/>
              </a:rPr>
              <a:t> </a:t>
            </a:r>
            <a:r>
              <a:rPr sz="797" spc="-42" dirty="0">
                <a:solidFill>
                  <a:srgbClr val="FFFFFF"/>
                </a:solidFill>
                <a:latin typeface="Tahoma"/>
                <a:cs typeface="Tahoma"/>
              </a:rPr>
              <a:t>EmployeeC…</a:t>
            </a:r>
            <a:endParaRPr sz="797">
              <a:latin typeface="Tahoma"/>
              <a:cs typeface="Tahoma"/>
            </a:endParaRPr>
          </a:p>
        </p:txBody>
      </p:sp>
      <p:sp>
        <p:nvSpPr>
          <p:cNvPr id="144" name="object 144"/>
          <p:cNvSpPr txBox="1"/>
          <p:nvPr/>
        </p:nvSpPr>
        <p:spPr>
          <a:xfrm>
            <a:off x="4614976" y="3875601"/>
            <a:ext cx="83939" cy="137691"/>
          </a:xfrm>
          <a:prstGeom prst="rect">
            <a:avLst/>
          </a:prstGeom>
        </p:spPr>
        <p:txBody>
          <a:bodyPr vert="horz" wrap="square" lIns="0" tIns="14883" rIns="0" bIns="0" rtlCol="0">
            <a:spAutoFit/>
          </a:bodyPr>
          <a:lstStyle/>
          <a:p>
            <a:pPr marL="11906">
              <a:spcBef>
                <a:spcPts val="117"/>
              </a:spcBef>
            </a:pPr>
            <a:r>
              <a:rPr sz="797" b="1" spc="-47" dirty="0">
                <a:solidFill>
                  <a:srgbClr val="FFFFFF"/>
                </a:solidFill>
                <a:latin typeface="Segoe UI"/>
                <a:cs typeface="Segoe UI"/>
              </a:rPr>
              <a:t>0</a:t>
            </a:r>
            <a:endParaRPr sz="797">
              <a:latin typeface="Segoe UI"/>
              <a:cs typeface="Segoe UI"/>
            </a:endParaRPr>
          </a:p>
        </p:txBody>
      </p:sp>
      <p:sp>
        <p:nvSpPr>
          <p:cNvPr id="145" name="object 145"/>
          <p:cNvSpPr txBox="1"/>
          <p:nvPr/>
        </p:nvSpPr>
        <p:spPr>
          <a:xfrm>
            <a:off x="5525617" y="3875601"/>
            <a:ext cx="144066" cy="137691"/>
          </a:xfrm>
          <a:prstGeom prst="rect">
            <a:avLst/>
          </a:prstGeom>
        </p:spPr>
        <p:txBody>
          <a:bodyPr vert="horz" wrap="square" lIns="0" tIns="14883" rIns="0" bIns="0" rtlCol="0">
            <a:spAutoFit/>
          </a:bodyPr>
          <a:lstStyle/>
          <a:p>
            <a:pPr marL="11906">
              <a:spcBef>
                <a:spcPts val="117"/>
              </a:spcBef>
            </a:pPr>
            <a:r>
              <a:rPr sz="797" b="1" spc="-23" dirty="0">
                <a:solidFill>
                  <a:srgbClr val="FFFFFF"/>
                </a:solidFill>
                <a:latin typeface="Segoe UI"/>
                <a:cs typeface="Segoe UI"/>
              </a:rPr>
              <a:t>10</a:t>
            </a:r>
            <a:endParaRPr sz="797">
              <a:latin typeface="Segoe UI"/>
              <a:cs typeface="Segoe UI"/>
            </a:endParaRPr>
          </a:p>
        </p:txBody>
      </p:sp>
      <p:sp>
        <p:nvSpPr>
          <p:cNvPr id="146" name="object 146"/>
          <p:cNvSpPr txBox="1"/>
          <p:nvPr/>
        </p:nvSpPr>
        <p:spPr>
          <a:xfrm>
            <a:off x="6166002" y="3858203"/>
            <a:ext cx="735806" cy="303433"/>
          </a:xfrm>
          <a:prstGeom prst="rect">
            <a:avLst/>
          </a:prstGeom>
        </p:spPr>
        <p:txBody>
          <a:bodyPr vert="horz" wrap="square" lIns="0" tIns="32147" rIns="0" bIns="0" rtlCol="0">
            <a:spAutoFit/>
          </a:bodyPr>
          <a:lstStyle/>
          <a:p>
            <a:pPr marL="8334" algn="ctr">
              <a:spcBef>
                <a:spcPts val="253"/>
              </a:spcBef>
            </a:pPr>
            <a:r>
              <a:rPr sz="797" b="1" spc="-23" dirty="0">
                <a:solidFill>
                  <a:srgbClr val="FFFFFF"/>
                </a:solidFill>
                <a:latin typeface="Segoe UI"/>
                <a:cs typeface="Segoe UI"/>
              </a:rPr>
              <a:t>20</a:t>
            </a:r>
            <a:endParaRPr sz="797">
              <a:latin typeface="Segoe UI"/>
              <a:cs typeface="Segoe UI"/>
            </a:endParaRPr>
          </a:p>
          <a:p>
            <a:pPr algn="ctr">
              <a:spcBef>
                <a:spcPts val="164"/>
              </a:spcBef>
            </a:pPr>
            <a:r>
              <a:rPr sz="797" spc="-23" dirty="0">
                <a:solidFill>
                  <a:srgbClr val="FFFFFF"/>
                </a:solidFill>
                <a:latin typeface="Tahoma"/>
                <a:cs typeface="Tahoma"/>
              </a:rPr>
              <a:t>YearsAtCompany</a:t>
            </a:r>
            <a:endParaRPr sz="797">
              <a:latin typeface="Tahoma"/>
              <a:cs typeface="Tahoma"/>
            </a:endParaRPr>
          </a:p>
        </p:txBody>
      </p:sp>
      <p:sp>
        <p:nvSpPr>
          <p:cNvPr id="147" name="object 147"/>
          <p:cNvSpPr txBox="1"/>
          <p:nvPr/>
        </p:nvSpPr>
        <p:spPr>
          <a:xfrm>
            <a:off x="7406900" y="3875601"/>
            <a:ext cx="144066" cy="137691"/>
          </a:xfrm>
          <a:prstGeom prst="rect">
            <a:avLst/>
          </a:prstGeom>
        </p:spPr>
        <p:txBody>
          <a:bodyPr vert="horz" wrap="square" lIns="0" tIns="14883" rIns="0" bIns="0" rtlCol="0">
            <a:spAutoFit/>
          </a:bodyPr>
          <a:lstStyle/>
          <a:p>
            <a:pPr marL="11906">
              <a:spcBef>
                <a:spcPts val="117"/>
              </a:spcBef>
            </a:pPr>
            <a:r>
              <a:rPr sz="797" b="1" spc="-23" dirty="0">
                <a:solidFill>
                  <a:srgbClr val="FFFFFF"/>
                </a:solidFill>
                <a:latin typeface="Segoe UI"/>
                <a:cs typeface="Segoe UI"/>
              </a:rPr>
              <a:t>30</a:t>
            </a:r>
            <a:endParaRPr sz="797">
              <a:latin typeface="Segoe UI"/>
              <a:cs typeface="Segoe UI"/>
            </a:endParaRPr>
          </a:p>
        </p:txBody>
      </p:sp>
      <p:sp>
        <p:nvSpPr>
          <p:cNvPr id="148" name="object 148"/>
          <p:cNvSpPr txBox="1"/>
          <p:nvPr/>
        </p:nvSpPr>
        <p:spPr>
          <a:xfrm>
            <a:off x="8347541" y="3875601"/>
            <a:ext cx="144066" cy="137691"/>
          </a:xfrm>
          <a:prstGeom prst="rect">
            <a:avLst/>
          </a:prstGeom>
        </p:spPr>
        <p:txBody>
          <a:bodyPr vert="horz" wrap="square" lIns="0" tIns="14883" rIns="0" bIns="0" rtlCol="0">
            <a:spAutoFit/>
          </a:bodyPr>
          <a:lstStyle/>
          <a:p>
            <a:pPr marL="11906">
              <a:spcBef>
                <a:spcPts val="117"/>
              </a:spcBef>
            </a:pPr>
            <a:r>
              <a:rPr sz="797" b="1" spc="-23" dirty="0">
                <a:solidFill>
                  <a:srgbClr val="FFFFFF"/>
                </a:solidFill>
                <a:latin typeface="Segoe UI"/>
                <a:cs typeface="Segoe UI"/>
              </a:rPr>
              <a:t>40</a:t>
            </a:r>
            <a:endParaRPr sz="797">
              <a:latin typeface="Segoe UI"/>
              <a:cs typeface="Segoe UI"/>
            </a:endParaRPr>
          </a:p>
        </p:txBody>
      </p:sp>
      <p:pic>
        <p:nvPicPr>
          <p:cNvPr id="149" name="object 149"/>
          <p:cNvPicPr/>
          <p:nvPr/>
        </p:nvPicPr>
        <p:blipFill>
          <a:blip r:embed="rId6" cstate="print"/>
          <a:stretch>
            <a:fillRect/>
          </a:stretch>
        </p:blipFill>
        <p:spPr>
          <a:xfrm>
            <a:off x="4639509" y="2988644"/>
            <a:ext cx="3788622" cy="877237"/>
          </a:xfrm>
          <a:prstGeom prst="rect">
            <a:avLst/>
          </a:prstGeom>
        </p:spPr>
      </p:pic>
      <p:sp>
        <p:nvSpPr>
          <p:cNvPr id="150" name="object 150"/>
          <p:cNvSpPr txBox="1"/>
          <p:nvPr/>
        </p:nvSpPr>
        <p:spPr>
          <a:xfrm>
            <a:off x="4650420" y="3588011"/>
            <a:ext cx="192881" cy="137691"/>
          </a:xfrm>
          <a:prstGeom prst="rect">
            <a:avLst/>
          </a:prstGeom>
        </p:spPr>
        <p:txBody>
          <a:bodyPr vert="horz" wrap="square" lIns="0" tIns="14883" rIns="0" bIns="0" rtlCol="0">
            <a:spAutoFit/>
          </a:bodyPr>
          <a:lstStyle/>
          <a:p>
            <a:pPr marL="11906">
              <a:spcBef>
                <a:spcPts val="117"/>
              </a:spcBef>
            </a:pPr>
            <a:r>
              <a:rPr sz="797" spc="-23" dirty="0">
                <a:solidFill>
                  <a:srgbClr val="FFFFFF"/>
                </a:solidFill>
                <a:latin typeface="Segoe UI"/>
                <a:cs typeface="Segoe UI"/>
              </a:rPr>
              <a:t>171</a:t>
            </a:r>
            <a:endParaRPr sz="797">
              <a:latin typeface="Segoe UI"/>
              <a:cs typeface="Segoe UI"/>
            </a:endParaRPr>
          </a:p>
        </p:txBody>
      </p:sp>
      <p:sp>
        <p:nvSpPr>
          <p:cNvPr id="151" name="object 151"/>
          <p:cNvSpPr txBox="1"/>
          <p:nvPr/>
        </p:nvSpPr>
        <p:spPr>
          <a:xfrm>
            <a:off x="5337054" y="3686611"/>
            <a:ext cx="136327" cy="137691"/>
          </a:xfrm>
          <a:prstGeom prst="rect">
            <a:avLst/>
          </a:prstGeom>
        </p:spPr>
        <p:txBody>
          <a:bodyPr vert="horz" wrap="square" lIns="0" tIns="14883" rIns="0" bIns="0" rtlCol="0">
            <a:spAutoFit/>
          </a:bodyPr>
          <a:lstStyle/>
          <a:p>
            <a:pPr marL="11906">
              <a:spcBef>
                <a:spcPts val="117"/>
              </a:spcBef>
            </a:pPr>
            <a:r>
              <a:rPr sz="797" spc="-23" dirty="0">
                <a:solidFill>
                  <a:srgbClr val="FFFFFF"/>
                </a:solidFill>
                <a:latin typeface="Segoe UI"/>
                <a:cs typeface="Segoe UI"/>
              </a:rPr>
              <a:t>80</a:t>
            </a:r>
            <a:endParaRPr sz="797">
              <a:latin typeface="Segoe UI"/>
              <a:cs typeface="Segoe UI"/>
            </a:endParaRPr>
          </a:p>
        </p:txBody>
      </p:sp>
      <p:sp>
        <p:nvSpPr>
          <p:cNvPr id="152" name="object 152"/>
          <p:cNvSpPr txBox="1"/>
          <p:nvPr/>
        </p:nvSpPr>
        <p:spPr>
          <a:xfrm>
            <a:off x="5026677" y="3136184"/>
            <a:ext cx="192881" cy="137691"/>
          </a:xfrm>
          <a:prstGeom prst="rect">
            <a:avLst/>
          </a:prstGeom>
        </p:spPr>
        <p:txBody>
          <a:bodyPr vert="horz" wrap="square" lIns="0" tIns="14883" rIns="0" bIns="0" rtlCol="0">
            <a:spAutoFit/>
          </a:bodyPr>
          <a:lstStyle/>
          <a:p>
            <a:pPr marL="11906">
              <a:spcBef>
                <a:spcPts val="117"/>
              </a:spcBef>
            </a:pPr>
            <a:r>
              <a:rPr sz="797" spc="-23" dirty="0">
                <a:solidFill>
                  <a:srgbClr val="FFFFFF"/>
                </a:solidFill>
                <a:latin typeface="Segoe UI"/>
                <a:cs typeface="Segoe UI"/>
              </a:rPr>
              <a:t>196</a:t>
            </a:r>
            <a:endParaRPr sz="797">
              <a:latin typeface="Segoe UI"/>
              <a:cs typeface="Segoe UI"/>
            </a:endParaRPr>
          </a:p>
        </p:txBody>
      </p:sp>
      <p:sp>
        <p:nvSpPr>
          <p:cNvPr id="153" name="object 153"/>
          <p:cNvSpPr txBox="1"/>
          <p:nvPr/>
        </p:nvSpPr>
        <p:spPr>
          <a:xfrm>
            <a:off x="4650420" y="3217448"/>
            <a:ext cx="192881" cy="137691"/>
          </a:xfrm>
          <a:prstGeom prst="rect">
            <a:avLst/>
          </a:prstGeom>
        </p:spPr>
        <p:txBody>
          <a:bodyPr vert="horz" wrap="square" lIns="0" tIns="14883" rIns="0" bIns="0" rtlCol="0">
            <a:spAutoFit/>
          </a:bodyPr>
          <a:lstStyle/>
          <a:p>
            <a:pPr marL="11906">
              <a:spcBef>
                <a:spcPts val="117"/>
              </a:spcBef>
            </a:pPr>
            <a:r>
              <a:rPr sz="797" spc="-23" dirty="0">
                <a:solidFill>
                  <a:srgbClr val="FFFFFF"/>
                </a:solidFill>
                <a:latin typeface="Segoe UI"/>
                <a:cs typeface="Segoe UI"/>
              </a:rPr>
              <a:t>171</a:t>
            </a:r>
            <a:endParaRPr sz="797">
              <a:latin typeface="Segoe UI"/>
              <a:cs typeface="Segoe UI"/>
            </a:endParaRPr>
          </a:p>
        </p:txBody>
      </p:sp>
      <p:sp>
        <p:nvSpPr>
          <p:cNvPr id="154" name="object 154"/>
          <p:cNvSpPr txBox="1"/>
          <p:nvPr/>
        </p:nvSpPr>
        <p:spPr>
          <a:xfrm>
            <a:off x="5337053" y="3513248"/>
            <a:ext cx="352425" cy="273176"/>
          </a:xfrm>
          <a:prstGeom prst="rect">
            <a:avLst/>
          </a:prstGeom>
        </p:spPr>
        <p:txBody>
          <a:bodyPr vert="horz" wrap="square" lIns="0" tIns="14883" rIns="0" bIns="0" rtlCol="0">
            <a:spAutoFit/>
          </a:bodyPr>
          <a:lstStyle/>
          <a:p>
            <a:pPr marL="11906">
              <a:spcBef>
                <a:spcPts val="117"/>
              </a:spcBef>
            </a:pPr>
            <a:r>
              <a:rPr sz="797" spc="-23" dirty="0">
                <a:solidFill>
                  <a:srgbClr val="FFFFFF"/>
                </a:solidFill>
                <a:latin typeface="Segoe UI"/>
                <a:cs typeface="Segoe UI"/>
              </a:rPr>
              <a:t>80</a:t>
            </a:r>
            <a:endParaRPr sz="797">
              <a:latin typeface="Segoe UI"/>
              <a:cs typeface="Segoe UI"/>
            </a:endParaRPr>
          </a:p>
          <a:p>
            <a:pPr marL="171450">
              <a:spcBef>
                <a:spcPts val="66"/>
              </a:spcBef>
            </a:pPr>
            <a:r>
              <a:rPr sz="797" spc="-23" dirty="0">
                <a:solidFill>
                  <a:srgbClr val="FFFFFF"/>
                </a:solidFill>
                <a:latin typeface="Segoe UI"/>
                <a:cs typeface="Segoe UI"/>
              </a:rPr>
              <a:t>120</a:t>
            </a:r>
            <a:endParaRPr sz="797">
              <a:latin typeface="Segoe UI"/>
              <a:cs typeface="Segoe UI"/>
            </a:endParaRPr>
          </a:p>
        </p:txBody>
      </p:sp>
      <p:sp>
        <p:nvSpPr>
          <p:cNvPr id="155" name="object 155"/>
          <p:cNvSpPr txBox="1"/>
          <p:nvPr/>
        </p:nvSpPr>
        <p:spPr>
          <a:xfrm>
            <a:off x="4932613" y="3395591"/>
            <a:ext cx="286941" cy="306438"/>
          </a:xfrm>
          <a:prstGeom prst="rect">
            <a:avLst/>
          </a:prstGeom>
        </p:spPr>
        <p:txBody>
          <a:bodyPr vert="horz" wrap="square" lIns="0" tIns="35123" rIns="0" bIns="0" rtlCol="0">
            <a:spAutoFit/>
          </a:bodyPr>
          <a:lstStyle/>
          <a:p>
            <a:pPr marL="11906">
              <a:spcBef>
                <a:spcPts val="277"/>
              </a:spcBef>
            </a:pPr>
            <a:r>
              <a:rPr sz="797" spc="-23" dirty="0">
                <a:solidFill>
                  <a:srgbClr val="FFFFFF"/>
                </a:solidFill>
                <a:latin typeface="Segoe UI"/>
                <a:cs typeface="Segoe UI"/>
              </a:rPr>
              <a:t>110</a:t>
            </a:r>
            <a:endParaRPr sz="797">
              <a:latin typeface="Segoe UI"/>
              <a:cs typeface="Segoe UI"/>
            </a:endParaRPr>
          </a:p>
          <a:p>
            <a:pPr marL="105966">
              <a:spcBef>
                <a:spcPts val="183"/>
              </a:spcBef>
            </a:pPr>
            <a:r>
              <a:rPr sz="797" spc="-23" dirty="0">
                <a:solidFill>
                  <a:srgbClr val="FFFFFF"/>
                </a:solidFill>
                <a:latin typeface="Segoe UI"/>
                <a:cs typeface="Segoe UI"/>
              </a:rPr>
              <a:t>196</a:t>
            </a:r>
            <a:endParaRPr sz="797">
              <a:latin typeface="Segoe UI"/>
              <a:cs typeface="Segoe UI"/>
            </a:endParaRPr>
          </a:p>
        </p:txBody>
      </p:sp>
      <p:sp>
        <p:nvSpPr>
          <p:cNvPr id="156" name="object 156"/>
          <p:cNvSpPr txBox="1"/>
          <p:nvPr/>
        </p:nvSpPr>
        <p:spPr>
          <a:xfrm>
            <a:off x="5496998" y="3383226"/>
            <a:ext cx="192881" cy="137691"/>
          </a:xfrm>
          <a:prstGeom prst="rect">
            <a:avLst/>
          </a:prstGeom>
        </p:spPr>
        <p:txBody>
          <a:bodyPr vert="horz" wrap="square" lIns="0" tIns="14883" rIns="0" bIns="0" rtlCol="0">
            <a:spAutoFit/>
          </a:bodyPr>
          <a:lstStyle/>
          <a:p>
            <a:pPr marL="11906">
              <a:spcBef>
                <a:spcPts val="117"/>
              </a:spcBef>
            </a:pPr>
            <a:r>
              <a:rPr sz="797" spc="-23" dirty="0">
                <a:solidFill>
                  <a:srgbClr val="FFFFFF"/>
                </a:solidFill>
                <a:latin typeface="Segoe UI"/>
                <a:cs typeface="Segoe UI"/>
              </a:rPr>
              <a:t>120</a:t>
            </a:r>
            <a:endParaRPr sz="797">
              <a:latin typeface="Segoe UI"/>
              <a:cs typeface="Segoe UI"/>
            </a:endParaRPr>
          </a:p>
        </p:txBody>
      </p:sp>
      <p:pic>
        <p:nvPicPr>
          <p:cNvPr id="157" name="object 157"/>
          <p:cNvPicPr/>
          <p:nvPr/>
        </p:nvPicPr>
        <p:blipFill>
          <a:blip r:embed="rId7" cstate="print"/>
          <a:stretch>
            <a:fillRect/>
          </a:stretch>
        </p:blipFill>
        <p:spPr>
          <a:xfrm>
            <a:off x="4148777" y="2747708"/>
            <a:ext cx="86855" cy="86855"/>
          </a:xfrm>
          <a:prstGeom prst="rect">
            <a:avLst/>
          </a:prstGeom>
        </p:spPr>
      </p:pic>
      <p:sp>
        <p:nvSpPr>
          <p:cNvPr id="158" name="object 158"/>
          <p:cNvSpPr txBox="1"/>
          <p:nvPr/>
        </p:nvSpPr>
        <p:spPr>
          <a:xfrm>
            <a:off x="4239305" y="2644442"/>
            <a:ext cx="1172766" cy="378060"/>
          </a:xfrm>
          <a:prstGeom prst="rect">
            <a:avLst/>
          </a:prstGeom>
        </p:spPr>
        <p:txBody>
          <a:bodyPr vert="horz" wrap="square" lIns="0" tIns="11311" rIns="0" bIns="0" rtlCol="0">
            <a:spAutoFit/>
          </a:bodyPr>
          <a:lstStyle/>
          <a:p>
            <a:pPr marL="59531" marR="4763" indent="-48220">
              <a:lnSpc>
                <a:spcPct val="159900"/>
              </a:lnSpc>
              <a:spcBef>
                <a:spcPts val="89"/>
              </a:spcBef>
            </a:pPr>
            <a:r>
              <a:rPr sz="797" b="1" dirty="0">
                <a:solidFill>
                  <a:srgbClr val="FFFFFF"/>
                </a:solidFill>
                <a:latin typeface="Segoe UI"/>
                <a:cs typeface="Segoe UI"/>
              </a:rPr>
              <a:t>Sum</a:t>
            </a:r>
            <a:r>
              <a:rPr sz="797" b="1" spc="28" dirty="0">
                <a:solidFill>
                  <a:srgbClr val="FFFFFF"/>
                </a:solidFill>
                <a:latin typeface="Segoe UI"/>
                <a:cs typeface="Segoe UI"/>
              </a:rPr>
              <a:t> </a:t>
            </a:r>
            <a:r>
              <a:rPr sz="797" b="1" dirty="0">
                <a:solidFill>
                  <a:srgbClr val="FFFFFF"/>
                </a:solidFill>
                <a:latin typeface="Segoe UI"/>
                <a:cs typeface="Segoe UI"/>
              </a:rPr>
              <a:t>of</a:t>
            </a:r>
            <a:r>
              <a:rPr sz="797" b="1" spc="28" dirty="0">
                <a:solidFill>
                  <a:srgbClr val="FFFFFF"/>
                </a:solidFill>
                <a:latin typeface="Segoe UI"/>
                <a:cs typeface="Segoe UI"/>
              </a:rPr>
              <a:t> </a:t>
            </a:r>
            <a:r>
              <a:rPr sz="797" b="1" spc="-9" dirty="0">
                <a:solidFill>
                  <a:srgbClr val="FFFFFF"/>
                </a:solidFill>
                <a:latin typeface="Segoe UI"/>
                <a:cs typeface="Segoe UI"/>
              </a:rPr>
              <a:t>EmployeeCount </a:t>
            </a:r>
            <a:r>
              <a:rPr sz="797" b="1" spc="-23" dirty="0">
                <a:solidFill>
                  <a:srgbClr val="FFFFFF"/>
                </a:solidFill>
                <a:latin typeface="Segoe UI"/>
                <a:cs typeface="Segoe UI"/>
              </a:rPr>
              <a:t>400</a:t>
            </a:r>
            <a:endParaRPr sz="797">
              <a:latin typeface="Segoe UI"/>
              <a:cs typeface="Segoe UI"/>
            </a:endParaRPr>
          </a:p>
        </p:txBody>
      </p:sp>
      <p:pic>
        <p:nvPicPr>
          <p:cNvPr id="159" name="object 159"/>
          <p:cNvPicPr/>
          <p:nvPr/>
        </p:nvPicPr>
        <p:blipFill>
          <a:blip r:embed="rId8" cstate="print"/>
          <a:stretch>
            <a:fillRect/>
          </a:stretch>
        </p:blipFill>
        <p:spPr>
          <a:xfrm>
            <a:off x="5451604" y="2747708"/>
            <a:ext cx="86855" cy="86855"/>
          </a:xfrm>
          <a:prstGeom prst="rect">
            <a:avLst/>
          </a:prstGeom>
        </p:spPr>
      </p:pic>
      <p:sp>
        <p:nvSpPr>
          <p:cNvPr id="160" name="object 160"/>
          <p:cNvSpPr txBox="1"/>
          <p:nvPr/>
        </p:nvSpPr>
        <p:spPr>
          <a:xfrm>
            <a:off x="5539146" y="2655721"/>
            <a:ext cx="1473994" cy="208022"/>
          </a:xfrm>
          <a:prstGeom prst="rect">
            <a:avLst/>
          </a:prstGeom>
        </p:spPr>
        <p:txBody>
          <a:bodyPr vert="horz" wrap="square" lIns="0" tIns="13097" rIns="0" bIns="0" rtlCol="0">
            <a:spAutoFit/>
          </a:bodyPr>
          <a:lstStyle/>
          <a:p>
            <a:pPr marL="11906">
              <a:spcBef>
                <a:spcPts val="103"/>
              </a:spcBef>
            </a:pPr>
            <a:r>
              <a:rPr sz="797" b="1" dirty="0">
                <a:solidFill>
                  <a:srgbClr val="FFFFFF"/>
                </a:solidFill>
                <a:latin typeface="Segoe UI"/>
                <a:cs typeface="Segoe UI"/>
              </a:rPr>
              <a:t>Co</a:t>
            </a:r>
            <a:r>
              <a:rPr sz="797" b="1" spc="-244" dirty="0">
                <a:solidFill>
                  <a:srgbClr val="FFFFFF"/>
                </a:solidFill>
                <a:latin typeface="Segoe UI"/>
                <a:cs typeface="Segoe UI"/>
              </a:rPr>
              <a:t>u</a:t>
            </a:r>
            <a:r>
              <a:rPr sz="1266" b="1" spc="-534" dirty="0">
                <a:solidFill>
                  <a:srgbClr val="FFFFFF"/>
                </a:solidFill>
                <a:latin typeface="Segoe UI"/>
                <a:cs typeface="Segoe UI"/>
              </a:rPr>
              <a:t>Y</a:t>
            </a:r>
            <a:r>
              <a:rPr sz="797" b="1" spc="-84" dirty="0">
                <a:solidFill>
                  <a:srgbClr val="FFFFFF"/>
                </a:solidFill>
                <a:latin typeface="Segoe UI"/>
                <a:cs typeface="Segoe UI"/>
              </a:rPr>
              <a:t>n</a:t>
            </a:r>
            <a:r>
              <a:rPr sz="1266" b="1" spc="-609" dirty="0">
                <a:solidFill>
                  <a:srgbClr val="FFFFFF"/>
                </a:solidFill>
                <a:latin typeface="Segoe UI"/>
                <a:cs typeface="Segoe UI"/>
              </a:rPr>
              <a:t>e</a:t>
            </a:r>
            <a:r>
              <a:rPr sz="797" b="1" dirty="0">
                <a:solidFill>
                  <a:srgbClr val="FFFFFF"/>
                </a:solidFill>
                <a:latin typeface="Segoe UI"/>
                <a:cs typeface="Segoe UI"/>
              </a:rPr>
              <a:t>t</a:t>
            </a:r>
            <a:r>
              <a:rPr sz="797" b="1" spc="61" dirty="0">
                <a:solidFill>
                  <a:srgbClr val="FFFFFF"/>
                </a:solidFill>
                <a:latin typeface="Segoe UI"/>
                <a:cs typeface="Segoe UI"/>
              </a:rPr>
              <a:t> </a:t>
            </a:r>
            <a:r>
              <a:rPr sz="797" b="1" spc="-445" dirty="0">
                <a:solidFill>
                  <a:srgbClr val="FFFFFF"/>
                </a:solidFill>
                <a:latin typeface="Segoe UI"/>
                <a:cs typeface="Segoe UI"/>
              </a:rPr>
              <a:t>o</a:t>
            </a:r>
            <a:r>
              <a:rPr sz="1266" b="1" spc="-267" dirty="0">
                <a:solidFill>
                  <a:srgbClr val="FFFFFF"/>
                </a:solidFill>
                <a:latin typeface="Segoe UI"/>
                <a:cs typeface="Segoe UI"/>
              </a:rPr>
              <a:t>a</a:t>
            </a:r>
            <a:r>
              <a:rPr sz="797" b="1" spc="-61" dirty="0">
                <a:solidFill>
                  <a:srgbClr val="FFFFFF"/>
                </a:solidFill>
                <a:latin typeface="Segoe UI"/>
                <a:cs typeface="Segoe UI"/>
              </a:rPr>
              <a:t>f</a:t>
            </a:r>
            <a:r>
              <a:rPr sz="1266" b="1" spc="-234" dirty="0">
                <a:solidFill>
                  <a:srgbClr val="FFFFFF"/>
                </a:solidFill>
                <a:latin typeface="Segoe UI"/>
                <a:cs typeface="Segoe UI"/>
              </a:rPr>
              <a:t>r</a:t>
            </a:r>
            <a:r>
              <a:rPr sz="797" b="1" spc="-263" dirty="0">
                <a:solidFill>
                  <a:srgbClr val="FFFFFF"/>
                </a:solidFill>
                <a:latin typeface="Segoe UI"/>
                <a:cs typeface="Segoe UI"/>
              </a:rPr>
              <a:t>Y</a:t>
            </a:r>
            <a:r>
              <a:rPr sz="1266" b="1" spc="-383" dirty="0">
                <a:solidFill>
                  <a:srgbClr val="FFFFFF"/>
                </a:solidFill>
                <a:latin typeface="Segoe UI"/>
                <a:cs typeface="Segoe UI"/>
              </a:rPr>
              <a:t>s</a:t>
            </a:r>
            <a:r>
              <a:rPr sz="797" b="1" spc="-80" dirty="0">
                <a:solidFill>
                  <a:srgbClr val="FFFFFF"/>
                </a:solidFill>
                <a:latin typeface="Segoe UI"/>
                <a:cs typeface="Segoe UI"/>
              </a:rPr>
              <a:t>e</a:t>
            </a:r>
            <a:r>
              <a:rPr sz="1266" b="1" spc="-834" dirty="0">
                <a:solidFill>
                  <a:srgbClr val="FFFFFF"/>
                </a:solidFill>
                <a:latin typeface="Segoe UI"/>
                <a:cs typeface="Segoe UI"/>
              </a:rPr>
              <a:t>A</a:t>
            </a:r>
            <a:r>
              <a:rPr sz="797" b="1" spc="-5" dirty="0">
                <a:solidFill>
                  <a:srgbClr val="FFFFFF"/>
                </a:solidFill>
                <a:latin typeface="Segoe UI"/>
                <a:cs typeface="Segoe UI"/>
              </a:rPr>
              <a:t>a</a:t>
            </a:r>
            <a:r>
              <a:rPr sz="797" b="1" dirty="0">
                <a:solidFill>
                  <a:srgbClr val="FFFFFF"/>
                </a:solidFill>
                <a:latin typeface="Segoe UI"/>
                <a:cs typeface="Segoe UI"/>
              </a:rPr>
              <a:t>r</a:t>
            </a:r>
            <a:r>
              <a:rPr sz="797" b="1" spc="-338" dirty="0">
                <a:solidFill>
                  <a:srgbClr val="FFFFFF"/>
                </a:solidFill>
                <a:latin typeface="Segoe UI"/>
                <a:cs typeface="Segoe UI"/>
              </a:rPr>
              <a:t>s</a:t>
            </a:r>
            <a:r>
              <a:rPr sz="1266" b="1" spc="-169" dirty="0">
                <a:solidFill>
                  <a:srgbClr val="FFFFFF"/>
                </a:solidFill>
                <a:latin typeface="Segoe UI"/>
                <a:cs typeface="Segoe UI"/>
              </a:rPr>
              <a:t>t</a:t>
            </a:r>
            <a:r>
              <a:rPr sz="797" b="1" spc="-103" dirty="0">
                <a:solidFill>
                  <a:srgbClr val="FFFFFF"/>
                </a:solidFill>
                <a:latin typeface="Segoe UI"/>
                <a:cs typeface="Segoe UI"/>
              </a:rPr>
              <a:t>I</a:t>
            </a:r>
            <a:r>
              <a:rPr sz="1266" b="1" spc="-703" dirty="0">
                <a:solidFill>
                  <a:srgbClr val="FFFFFF"/>
                </a:solidFill>
                <a:latin typeface="Segoe UI"/>
                <a:cs typeface="Segoe UI"/>
              </a:rPr>
              <a:t>C</a:t>
            </a:r>
            <a:r>
              <a:rPr sz="797" b="1" spc="-5" dirty="0">
                <a:solidFill>
                  <a:srgbClr val="FFFFFF"/>
                </a:solidFill>
                <a:latin typeface="Segoe UI"/>
                <a:cs typeface="Segoe UI"/>
              </a:rPr>
              <a:t>n</a:t>
            </a:r>
            <a:r>
              <a:rPr sz="797" b="1" spc="-305" dirty="0">
                <a:solidFill>
                  <a:srgbClr val="FFFFFF"/>
                </a:solidFill>
                <a:latin typeface="Segoe UI"/>
                <a:cs typeface="Segoe UI"/>
              </a:rPr>
              <a:t>C</a:t>
            </a:r>
            <a:r>
              <a:rPr sz="1266" b="1" spc="-477" dirty="0">
                <a:solidFill>
                  <a:srgbClr val="FFFFFF"/>
                </a:solidFill>
                <a:latin typeface="Segoe UI"/>
                <a:cs typeface="Segoe UI"/>
              </a:rPr>
              <a:t>o</a:t>
            </a:r>
            <a:r>
              <a:rPr sz="797" b="1" spc="-33" dirty="0">
                <a:solidFill>
                  <a:srgbClr val="FFFFFF"/>
                </a:solidFill>
                <a:latin typeface="Segoe UI"/>
                <a:cs typeface="Segoe UI"/>
              </a:rPr>
              <a:t>u</a:t>
            </a:r>
            <a:r>
              <a:rPr sz="1266" b="1" spc="-1148" dirty="0">
                <a:solidFill>
                  <a:srgbClr val="FFFFFF"/>
                </a:solidFill>
                <a:latin typeface="Segoe UI"/>
                <a:cs typeface="Segoe UI"/>
              </a:rPr>
              <a:t>m</a:t>
            </a:r>
            <a:r>
              <a:rPr sz="797" b="1" spc="-5" dirty="0">
                <a:solidFill>
                  <a:srgbClr val="FFFFFF"/>
                </a:solidFill>
                <a:latin typeface="Segoe UI"/>
                <a:cs typeface="Segoe UI"/>
              </a:rPr>
              <a:t>r</a:t>
            </a:r>
            <a:r>
              <a:rPr sz="797" b="1" spc="-9" dirty="0">
                <a:solidFill>
                  <a:srgbClr val="FFFFFF"/>
                </a:solidFill>
                <a:latin typeface="Segoe UI"/>
                <a:cs typeface="Segoe UI"/>
              </a:rPr>
              <a:t>r</a:t>
            </a:r>
            <a:r>
              <a:rPr sz="797" b="1" spc="-5" dirty="0">
                <a:solidFill>
                  <a:srgbClr val="FFFFFF"/>
                </a:solidFill>
                <a:latin typeface="Segoe UI"/>
                <a:cs typeface="Segoe UI"/>
              </a:rPr>
              <a:t>e</a:t>
            </a:r>
            <a:r>
              <a:rPr sz="797" b="1" spc="-445" dirty="0">
                <a:solidFill>
                  <a:srgbClr val="FFFFFF"/>
                </a:solidFill>
                <a:latin typeface="Segoe UI"/>
                <a:cs typeface="Segoe UI"/>
              </a:rPr>
              <a:t>n</a:t>
            </a:r>
            <a:r>
              <a:rPr sz="1266" b="1" spc="-352" dirty="0">
                <a:solidFill>
                  <a:srgbClr val="FFFFFF"/>
                </a:solidFill>
                <a:latin typeface="Segoe UI"/>
                <a:cs typeface="Segoe UI"/>
              </a:rPr>
              <a:t>p</a:t>
            </a:r>
            <a:r>
              <a:rPr sz="797" b="1" spc="-5" dirty="0">
                <a:solidFill>
                  <a:srgbClr val="FFFFFF"/>
                </a:solidFill>
                <a:latin typeface="Segoe UI"/>
                <a:cs typeface="Segoe UI"/>
              </a:rPr>
              <a:t>t</a:t>
            </a:r>
            <a:r>
              <a:rPr sz="797" b="1" spc="-516" dirty="0">
                <a:solidFill>
                  <a:srgbClr val="FFFFFF"/>
                </a:solidFill>
                <a:latin typeface="Segoe UI"/>
                <a:cs typeface="Segoe UI"/>
              </a:rPr>
              <a:t>R</a:t>
            </a:r>
            <a:r>
              <a:rPr sz="1266" b="1" spc="-191" dirty="0">
                <a:solidFill>
                  <a:srgbClr val="FFFFFF"/>
                </a:solidFill>
                <a:latin typeface="Segoe UI"/>
                <a:cs typeface="Segoe UI"/>
              </a:rPr>
              <a:t>a</a:t>
            </a:r>
            <a:r>
              <a:rPr sz="797" b="1" spc="-323" dirty="0">
                <a:solidFill>
                  <a:srgbClr val="FFFFFF"/>
                </a:solidFill>
                <a:latin typeface="Segoe UI"/>
                <a:cs typeface="Segoe UI"/>
              </a:rPr>
              <a:t>o</a:t>
            </a:r>
            <a:r>
              <a:rPr sz="1266" b="1" spc="-459" dirty="0">
                <a:solidFill>
                  <a:srgbClr val="FFFFFF"/>
                </a:solidFill>
                <a:latin typeface="Segoe UI"/>
                <a:cs typeface="Segoe UI"/>
              </a:rPr>
              <a:t>n</a:t>
            </a:r>
            <a:r>
              <a:rPr sz="797" b="1" spc="-5" dirty="0">
                <a:solidFill>
                  <a:srgbClr val="FFFFFF"/>
                </a:solidFill>
                <a:latin typeface="Segoe UI"/>
                <a:cs typeface="Segoe UI"/>
              </a:rPr>
              <a:t>l</a:t>
            </a:r>
            <a:r>
              <a:rPr sz="797" b="1" spc="-230" dirty="0">
                <a:solidFill>
                  <a:srgbClr val="FFFFFF"/>
                </a:solidFill>
                <a:latin typeface="Segoe UI"/>
                <a:cs typeface="Segoe UI"/>
              </a:rPr>
              <a:t>e</a:t>
            </a:r>
            <a:r>
              <a:rPr sz="1266" b="1" spc="-5" dirty="0">
                <a:solidFill>
                  <a:srgbClr val="FFFFFF"/>
                </a:solidFill>
                <a:latin typeface="Segoe UI"/>
                <a:cs typeface="Segoe UI"/>
              </a:rPr>
              <a:t>y</a:t>
            </a:r>
            <a:endParaRPr sz="1266">
              <a:latin typeface="Segoe UI"/>
              <a:cs typeface="Segoe UI"/>
            </a:endParaRPr>
          </a:p>
        </p:txBody>
      </p:sp>
      <p:grpSp>
        <p:nvGrpSpPr>
          <p:cNvPr id="161" name="object 161"/>
          <p:cNvGrpSpPr/>
          <p:nvPr/>
        </p:nvGrpSpPr>
        <p:grpSpPr>
          <a:xfrm>
            <a:off x="4046096" y="4332103"/>
            <a:ext cx="4638675" cy="2233017"/>
            <a:chOff x="4138036" y="4620909"/>
            <a:chExt cx="4947920" cy="2381885"/>
          </a:xfrm>
        </p:grpSpPr>
        <p:sp>
          <p:nvSpPr>
            <p:cNvPr id="162" name="object 162"/>
            <p:cNvSpPr/>
            <p:nvPr/>
          </p:nvSpPr>
          <p:spPr>
            <a:xfrm>
              <a:off x="4156769" y="4639642"/>
              <a:ext cx="4910455" cy="2344420"/>
            </a:xfrm>
            <a:custGeom>
              <a:avLst/>
              <a:gdLst/>
              <a:ahLst/>
              <a:cxnLst/>
              <a:rect l="l" t="t" r="r" b="b"/>
              <a:pathLst>
                <a:path w="4910455" h="2344420">
                  <a:moveTo>
                    <a:pt x="4870031" y="2343931"/>
                  </a:moveTo>
                  <a:lnTo>
                    <a:pt x="40179" y="2343931"/>
                  </a:lnTo>
                  <a:lnTo>
                    <a:pt x="34270" y="2342755"/>
                  </a:lnTo>
                  <a:lnTo>
                    <a:pt x="1175" y="2309660"/>
                  </a:lnTo>
                  <a:lnTo>
                    <a:pt x="0" y="2303751"/>
                  </a:lnTo>
                  <a:lnTo>
                    <a:pt x="0" y="2297608"/>
                  </a:lnTo>
                  <a:lnTo>
                    <a:pt x="0" y="40179"/>
                  </a:lnTo>
                  <a:lnTo>
                    <a:pt x="22920" y="5876"/>
                  </a:lnTo>
                  <a:lnTo>
                    <a:pt x="40179" y="0"/>
                  </a:lnTo>
                  <a:lnTo>
                    <a:pt x="4870031" y="0"/>
                  </a:lnTo>
                  <a:lnTo>
                    <a:pt x="4904333" y="22920"/>
                  </a:lnTo>
                  <a:lnTo>
                    <a:pt x="4910211" y="40179"/>
                  </a:lnTo>
                  <a:lnTo>
                    <a:pt x="4910211" y="2303751"/>
                  </a:lnTo>
                  <a:lnTo>
                    <a:pt x="4887290" y="2338054"/>
                  </a:lnTo>
                  <a:lnTo>
                    <a:pt x="4875940" y="2342755"/>
                  </a:lnTo>
                  <a:lnTo>
                    <a:pt x="4870031" y="2343931"/>
                  </a:lnTo>
                  <a:close/>
                </a:path>
              </a:pathLst>
            </a:custGeom>
            <a:solidFill>
              <a:srgbClr val="E66B37">
                <a:alpha val="87059"/>
              </a:srgbClr>
            </a:solidFill>
          </p:spPr>
          <p:txBody>
            <a:bodyPr wrap="square" lIns="0" tIns="0" rIns="0" bIns="0" rtlCol="0"/>
            <a:lstStyle/>
            <a:p>
              <a:endParaRPr sz="1688"/>
            </a:p>
          </p:txBody>
        </p:sp>
        <p:sp>
          <p:nvSpPr>
            <p:cNvPr id="163" name="object 163"/>
            <p:cNvSpPr/>
            <p:nvPr/>
          </p:nvSpPr>
          <p:spPr>
            <a:xfrm>
              <a:off x="4156769" y="4639642"/>
              <a:ext cx="4910455" cy="2344420"/>
            </a:xfrm>
            <a:custGeom>
              <a:avLst/>
              <a:gdLst/>
              <a:ahLst/>
              <a:cxnLst/>
              <a:rect l="l" t="t" r="r" b="b"/>
              <a:pathLst>
                <a:path w="4910455" h="2344420">
                  <a:moveTo>
                    <a:pt x="0" y="2297608"/>
                  </a:moveTo>
                  <a:lnTo>
                    <a:pt x="0" y="46322"/>
                  </a:lnTo>
                  <a:lnTo>
                    <a:pt x="0" y="40179"/>
                  </a:lnTo>
                  <a:lnTo>
                    <a:pt x="1175" y="34270"/>
                  </a:lnTo>
                  <a:lnTo>
                    <a:pt x="3526" y="28595"/>
                  </a:lnTo>
                  <a:lnTo>
                    <a:pt x="5876" y="22920"/>
                  </a:lnTo>
                  <a:lnTo>
                    <a:pt x="9224" y="17911"/>
                  </a:lnTo>
                  <a:lnTo>
                    <a:pt x="13567" y="13567"/>
                  </a:lnTo>
                  <a:lnTo>
                    <a:pt x="17911" y="9224"/>
                  </a:lnTo>
                  <a:lnTo>
                    <a:pt x="22920" y="5876"/>
                  </a:lnTo>
                  <a:lnTo>
                    <a:pt x="28595" y="3526"/>
                  </a:lnTo>
                  <a:lnTo>
                    <a:pt x="34270" y="1175"/>
                  </a:lnTo>
                  <a:lnTo>
                    <a:pt x="40179" y="0"/>
                  </a:lnTo>
                  <a:lnTo>
                    <a:pt x="46322" y="0"/>
                  </a:lnTo>
                  <a:lnTo>
                    <a:pt x="4863889" y="0"/>
                  </a:lnTo>
                  <a:lnTo>
                    <a:pt x="4870031" y="0"/>
                  </a:lnTo>
                  <a:lnTo>
                    <a:pt x="4875940" y="1175"/>
                  </a:lnTo>
                  <a:lnTo>
                    <a:pt x="4881615" y="3526"/>
                  </a:lnTo>
                  <a:lnTo>
                    <a:pt x="4887290" y="5876"/>
                  </a:lnTo>
                  <a:lnTo>
                    <a:pt x="4910211" y="40179"/>
                  </a:lnTo>
                  <a:lnTo>
                    <a:pt x="4910211" y="46322"/>
                  </a:lnTo>
                  <a:lnTo>
                    <a:pt x="4910211" y="2297608"/>
                  </a:lnTo>
                  <a:lnTo>
                    <a:pt x="4892299" y="2334707"/>
                  </a:lnTo>
                  <a:lnTo>
                    <a:pt x="4881615" y="2340405"/>
                  </a:lnTo>
                  <a:lnTo>
                    <a:pt x="4875940" y="2342755"/>
                  </a:lnTo>
                  <a:lnTo>
                    <a:pt x="4870031" y="2343931"/>
                  </a:lnTo>
                  <a:lnTo>
                    <a:pt x="4863889" y="2343931"/>
                  </a:lnTo>
                  <a:lnTo>
                    <a:pt x="46322" y="2343931"/>
                  </a:lnTo>
                  <a:lnTo>
                    <a:pt x="40179" y="2343931"/>
                  </a:lnTo>
                  <a:lnTo>
                    <a:pt x="34270" y="2342755"/>
                  </a:lnTo>
                  <a:lnTo>
                    <a:pt x="28595" y="2340405"/>
                  </a:lnTo>
                  <a:lnTo>
                    <a:pt x="22920" y="2338054"/>
                  </a:lnTo>
                  <a:lnTo>
                    <a:pt x="3526" y="2315335"/>
                  </a:lnTo>
                  <a:lnTo>
                    <a:pt x="1175" y="2309660"/>
                  </a:lnTo>
                  <a:lnTo>
                    <a:pt x="0" y="2303751"/>
                  </a:lnTo>
                  <a:lnTo>
                    <a:pt x="0" y="2297608"/>
                  </a:lnTo>
                  <a:close/>
                </a:path>
              </a:pathLst>
            </a:custGeom>
            <a:ln w="37058">
              <a:solidFill>
                <a:srgbClr val="000000"/>
              </a:solidFill>
            </a:ln>
          </p:spPr>
          <p:txBody>
            <a:bodyPr wrap="square" lIns="0" tIns="0" rIns="0" bIns="0" rtlCol="0"/>
            <a:lstStyle/>
            <a:p>
              <a:endParaRPr sz="1688"/>
            </a:p>
          </p:txBody>
        </p:sp>
        <p:sp>
          <p:nvSpPr>
            <p:cNvPr id="164" name="object 164"/>
            <p:cNvSpPr/>
            <p:nvPr/>
          </p:nvSpPr>
          <p:spPr>
            <a:xfrm>
              <a:off x="4221621" y="4991695"/>
              <a:ext cx="4780915" cy="1947545"/>
            </a:xfrm>
            <a:custGeom>
              <a:avLst/>
              <a:gdLst/>
              <a:ahLst/>
              <a:cxnLst/>
              <a:rect l="l" t="t" r="r" b="b"/>
              <a:pathLst>
                <a:path w="4780915" h="1947545">
                  <a:moveTo>
                    <a:pt x="0" y="0"/>
                  </a:moveTo>
                  <a:lnTo>
                    <a:pt x="4780508" y="0"/>
                  </a:lnTo>
                  <a:lnTo>
                    <a:pt x="4780508" y="1947408"/>
                  </a:lnTo>
                  <a:lnTo>
                    <a:pt x="0" y="1947408"/>
                  </a:lnTo>
                  <a:lnTo>
                    <a:pt x="0" y="0"/>
                  </a:lnTo>
                  <a:close/>
                </a:path>
              </a:pathLst>
            </a:custGeom>
            <a:ln w="9264">
              <a:solidFill>
                <a:srgbClr val="FFFFFF"/>
              </a:solidFill>
            </a:ln>
          </p:spPr>
          <p:txBody>
            <a:bodyPr wrap="square" lIns="0" tIns="0" rIns="0" bIns="0" rtlCol="0"/>
            <a:lstStyle/>
            <a:p>
              <a:endParaRPr sz="1688"/>
            </a:p>
          </p:txBody>
        </p:sp>
        <p:sp>
          <p:nvSpPr>
            <p:cNvPr id="165" name="object 165"/>
            <p:cNvSpPr/>
            <p:nvPr/>
          </p:nvSpPr>
          <p:spPr>
            <a:xfrm>
              <a:off x="4221621" y="4991695"/>
              <a:ext cx="789305" cy="525780"/>
            </a:xfrm>
            <a:custGeom>
              <a:avLst/>
              <a:gdLst/>
              <a:ahLst/>
              <a:cxnLst/>
              <a:rect l="l" t="t" r="r" b="b"/>
              <a:pathLst>
                <a:path w="789304" h="525779">
                  <a:moveTo>
                    <a:pt x="788735" y="525595"/>
                  </a:moveTo>
                  <a:lnTo>
                    <a:pt x="0" y="525595"/>
                  </a:lnTo>
                  <a:lnTo>
                    <a:pt x="0" y="0"/>
                  </a:lnTo>
                  <a:lnTo>
                    <a:pt x="788735" y="0"/>
                  </a:lnTo>
                  <a:lnTo>
                    <a:pt x="788735" y="525595"/>
                  </a:lnTo>
                  <a:close/>
                </a:path>
              </a:pathLst>
            </a:custGeom>
            <a:solidFill>
              <a:srgbClr val="118CFF"/>
            </a:solidFill>
          </p:spPr>
          <p:txBody>
            <a:bodyPr wrap="square" lIns="0" tIns="0" rIns="0" bIns="0" rtlCol="0"/>
            <a:lstStyle/>
            <a:p>
              <a:endParaRPr sz="1688"/>
            </a:p>
          </p:txBody>
        </p:sp>
        <p:sp>
          <p:nvSpPr>
            <p:cNvPr id="166" name="object 166"/>
            <p:cNvSpPr/>
            <p:nvPr/>
          </p:nvSpPr>
          <p:spPr>
            <a:xfrm>
              <a:off x="4221621" y="4991695"/>
              <a:ext cx="789305" cy="525780"/>
            </a:xfrm>
            <a:custGeom>
              <a:avLst/>
              <a:gdLst/>
              <a:ahLst/>
              <a:cxnLst/>
              <a:rect l="l" t="t" r="r" b="b"/>
              <a:pathLst>
                <a:path w="789304" h="525779">
                  <a:moveTo>
                    <a:pt x="0" y="0"/>
                  </a:moveTo>
                  <a:lnTo>
                    <a:pt x="788735" y="0"/>
                  </a:lnTo>
                  <a:lnTo>
                    <a:pt x="788735" y="525595"/>
                  </a:lnTo>
                  <a:lnTo>
                    <a:pt x="0" y="525595"/>
                  </a:lnTo>
                  <a:lnTo>
                    <a:pt x="0" y="0"/>
                  </a:lnTo>
                  <a:close/>
                </a:path>
              </a:pathLst>
            </a:custGeom>
            <a:ln w="13896">
              <a:solidFill>
                <a:srgbClr val="FFFFFF"/>
              </a:solidFill>
            </a:ln>
          </p:spPr>
          <p:txBody>
            <a:bodyPr wrap="square" lIns="0" tIns="0" rIns="0" bIns="0" rtlCol="0"/>
            <a:lstStyle/>
            <a:p>
              <a:endParaRPr sz="1688"/>
            </a:p>
          </p:txBody>
        </p:sp>
        <p:sp>
          <p:nvSpPr>
            <p:cNvPr id="167" name="object 167"/>
            <p:cNvSpPr/>
            <p:nvPr/>
          </p:nvSpPr>
          <p:spPr>
            <a:xfrm>
              <a:off x="4221621" y="5517290"/>
              <a:ext cx="789305" cy="505459"/>
            </a:xfrm>
            <a:custGeom>
              <a:avLst/>
              <a:gdLst/>
              <a:ahLst/>
              <a:cxnLst/>
              <a:rect l="l" t="t" r="r" b="b"/>
              <a:pathLst>
                <a:path w="789304" h="505460">
                  <a:moveTo>
                    <a:pt x="788735" y="505413"/>
                  </a:moveTo>
                  <a:lnTo>
                    <a:pt x="0" y="505413"/>
                  </a:lnTo>
                  <a:lnTo>
                    <a:pt x="0" y="0"/>
                  </a:lnTo>
                  <a:lnTo>
                    <a:pt x="788735" y="0"/>
                  </a:lnTo>
                  <a:lnTo>
                    <a:pt x="788735" y="505413"/>
                  </a:lnTo>
                  <a:close/>
                </a:path>
              </a:pathLst>
            </a:custGeom>
            <a:solidFill>
              <a:srgbClr val="12239D"/>
            </a:solidFill>
          </p:spPr>
          <p:txBody>
            <a:bodyPr wrap="square" lIns="0" tIns="0" rIns="0" bIns="0" rtlCol="0"/>
            <a:lstStyle/>
            <a:p>
              <a:endParaRPr sz="1688"/>
            </a:p>
          </p:txBody>
        </p:sp>
        <p:sp>
          <p:nvSpPr>
            <p:cNvPr id="168" name="object 168"/>
            <p:cNvSpPr/>
            <p:nvPr/>
          </p:nvSpPr>
          <p:spPr>
            <a:xfrm>
              <a:off x="4221621" y="5517290"/>
              <a:ext cx="789305" cy="505459"/>
            </a:xfrm>
            <a:custGeom>
              <a:avLst/>
              <a:gdLst/>
              <a:ahLst/>
              <a:cxnLst/>
              <a:rect l="l" t="t" r="r" b="b"/>
              <a:pathLst>
                <a:path w="789304" h="505460">
                  <a:moveTo>
                    <a:pt x="0" y="0"/>
                  </a:moveTo>
                  <a:lnTo>
                    <a:pt x="788735" y="0"/>
                  </a:lnTo>
                  <a:lnTo>
                    <a:pt x="788735" y="505413"/>
                  </a:lnTo>
                  <a:lnTo>
                    <a:pt x="0" y="505413"/>
                  </a:lnTo>
                  <a:lnTo>
                    <a:pt x="0" y="0"/>
                  </a:lnTo>
                  <a:close/>
                </a:path>
              </a:pathLst>
            </a:custGeom>
            <a:ln w="13896">
              <a:solidFill>
                <a:srgbClr val="FFFFFF"/>
              </a:solidFill>
            </a:ln>
          </p:spPr>
          <p:txBody>
            <a:bodyPr wrap="square" lIns="0" tIns="0" rIns="0" bIns="0" rtlCol="0"/>
            <a:lstStyle/>
            <a:p>
              <a:endParaRPr sz="1688"/>
            </a:p>
          </p:txBody>
        </p:sp>
        <p:sp>
          <p:nvSpPr>
            <p:cNvPr id="169" name="object 169"/>
            <p:cNvSpPr/>
            <p:nvPr/>
          </p:nvSpPr>
          <p:spPr>
            <a:xfrm>
              <a:off x="4221621" y="6022703"/>
              <a:ext cx="789305" cy="460375"/>
            </a:xfrm>
            <a:custGeom>
              <a:avLst/>
              <a:gdLst/>
              <a:ahLst/>
              <a:cxnLst/>
              <a:rect l="l" t="t" r="r" b="b"/>
              <a:pathLst>
                <a:path w="789304" h="460375">
                  <a:moveTo>
                    <a:pt x="788735" y="460313"/>
                  </a:moveTo>
                  <a:lnTo>
                    <a:pt x="0" y="460313"/>
                  </a:lnTo>
                  <a:lnTo>
                    <a:pt x="0" y="0"/>
                  </a:lnTo>
                  <a:lnTo>
                    <a:pt x="788735" y="0"/>
                  </a:lnTo>
                  <a:lnTo>
                    <a:pt x="788735" y="460313"/>
                  </a:lnTo>
                  <a:close/>
                </a:path>
              </a:pathLst>
            </a:custGeom>
            <a:solidFill>
              <a:srgbClr val="E66B37"/>
            </a:solidFill>
          </p:spPr>
          <p:txBody>
            <a:bodyPr wrap="square" lIns="0" tIns="0" rIns="0" bIns="0" rtlCol="0"/>
            <a:lstStyle/>
            <a:p>
              <a:endParaRPr sz="1688"/>
            </a:p>
          </p:txBody>
        </p:sp>
        <p:sp>
          <p:nvSpPr>
            <p:cNvPr id="170" name="object 170"/>
            <p:cNvSpPr/>
            <p:nvPr/>
          </p:nvSpPr>
          <p:spPr>
            <a:xfrm>
              <a:off x="4221621" y="6022703"/>
              <a:ext cx="789305" cy="460375"/>
            </a:xfrm>
            <a:custGeom>
              <a:avLst/>
              <a:gdLst/>
              <a:ahLst/>
              <a:cxnLst/>
              <a:rect l="l" t="t" r="r" b="b"/>
              <a:pathLst>
                <a:path w="789304" h="460375">
                  <a:moveTo>
                    <a:pt x="0" y="0"/>
                  </a:moveTo>
                  <a:lnTo>
                    <a:pt x="788735" y="0"/>
                  </a:lnTo>
                  <a:lnTo>
                    <a:pt x="788735" y="460313"/>
                  </a:lnTo>
                  <a:lnTo>
                    <a:pt x="0" y="460313"/>
                  </a:lnTo>
                  <a:lnTo>
                    <a:pt x="0" y="0"/>
                  </a:lnTo>
                  <a:close/>
                </a:path>
              </a:pathLst>
            </a:custGeom>
            <a:ln w="13896">
              <a:solidFill>
                <a:srgbClr val="FFFFFF"/>
              </a:solidFill>
            </a:ln>
          </p:spPr>
          <p:txBody>
            <a:bodyPr wrap="square" lIns="0" tIns="0" rIns="0" bIns="0" rtlCol="0"/>
            <a:lstStyle/>
            <a:p>
              <a:endParaRPr sz="1688"/>
            </a:p>
          </p:txBody>
        </p:sp>
        <p:sp>
          <p:nvSpPr>
            <p:cNvPr id="171" name="object 171"/>
            <p:cNvSpPr/>
            <p:nvPr/>
          </p:nvSpPr>
          <p:spPr>
            <a:xfrm>
              <a:off x="4221621" y="6483017"/>
              <a:ext cx="789305" cy="456565"/>
            </a:xfrm>
            <a:custGeom>
              <a:avLst/>
              <a:gdLst/>
              <a:ahLst/>
              <a:cxnLst/>
              <a:rect l="l" t="t" r="r" b="b"/>
              <a:pathLst>
                <a:path w="789304" h="456565">
                  <a:moveTo>
                    <a:pt x="788735" y="456086"/>
                  </a:moveTo>
                  <a:lnTo>
                    <a:pt x="0" y="456086"/>
                  </a:lnTo>
                  <a:lnTo>
                    <a:pt x="0" y="0"/>
                  </a:lnTo>
                  <a:lnTo>
                    <a:pt x="788735" y="0"/>
                  </a:lnTo>
                  <a:lnTo>
                    <a:pt x="788735" y="456086"/>
                  </a:lnTo>
                  <a:close/>
                </a:path>
              </a:pathLst>
            </a:custGeom>
            <a:solidFill>
              <a:srgbClr val="6A007B"/>
            </a:solidFill>
          </p:spPr>
          <p:txBody>
            <a:bodyPr wrap="square" lIns="0" tIns="0" rIns="0" bIns="0" rtlCol="0"/>
            <a:lstStyle/>
            <a:p>
              <a:endParaRPr sz="1688"/>
            </a:p>
          </p:txBody>
        </p:sp>
        <p:sp>
          <p:nvSpPr>
            <p:cNvPr id="172" name="object 172"/>
            <p:cNvSpPr/>
            <p:nvPr/>
          </p:nvSpPr>
          <p:spPr>
            <a:xfrm>
              <a:off x="4221621" y="6483017"/>
              <a:ext cx="789305" cy="456565"/>
            </a:xfrm>
            <a:custGeom>
              <a:avLst/>
              <a:gdLst/>
              <a:ahLst/>
              <a:cxnLst/>
              <a:rect l="l" t="t" r="r" b="b"/>
              <a:pathLst>
                <a:path w="789304" h="456565">
                  <a:moveTo>
                    <a:pt x="0" y="0"/>
                  </a:moveTo>
                  <a:lnTo>
                    <a:pt x="788735" y="0"/>
                  </a:lnTo>
                  <a:lnTo>
                    <a:pt x="788735" y="456086"/>
                  </a:lnTo>
                  <a:lnTo>
                    <a:pt x="0" y="456086"/>
                  </a:lnTo>
                  <a:lnTo>
                    <a:pt x="0" y="0"/>
                  </a:lnTo>
                  <a:close/>
                </a:path>
              </a:pathLst>
            </a:custGeom>
            <a:ln w="13896">
              <a:solidFill>
                <a:srgbClr val="FFFFFF"/>
              </a:solidFill>
            </a:ln>
          </p:spPr>
          <p:txBody>
            <a:bodyPr wrap="square" lIns="0" tIns="0" rIns="0" bIns="0" rtlCol="0"/>
            <a:lstStyle/>
            <a:p>
              <a:endParaRPr sz="1688"/>
            </a:p>
          </p:txBody>
        </p:sp>
        <p:sp>
          <p:nvSpPr>
            <p:cNvPr id="173" name="object 173"/>
            <p:cNvSpPr/>
            <p:nvPr/>
          </p:nvSpPr>
          <p:spPr>
            <a:xfrm>
              <a:off x="5010357" y="4991695"/>
              <a:ext cx="684530" cy="499109"/>
            </a:xfrm>
            <a:custGeom>
              <a:avLst/>
              <a:gdLst/>
              <a:ahLst/>
              <a:cxnLst/>
              <a:rect l="l" t="t" r="r" b="b"/>
              <a:pathLst>
                <a:path w="684529" h="499110">
                  <a:moveTo>
                    <a:pt x="684476" y="498856"/>
                  </a:moveTo>
                  <a:lnTo>
                    <a:pt x="0" y="498856"/>
                  </a:lnTo>
                  <a:lnTo>
                    <a:pt x="0" y="0"/>
                  </a:lnTo>
                  <a:lnTo>
                    <a:pt x="684476" y="0"/>
                  </a:lnTo>
                  <a:lnTo>
                    <a:pt x="684476" y="498856"/>
                  </a:lnTo>
                  <a:close/>
                </a:path>
              </a:pathLst>
            </a:custGeom>
            <a:solidFill>
              <a:srgbClr val="DF44A6"/>
            </a:solidFill>
          </p:spPr>
          <p:txBody>
            <a:bodyPr wrap="square" lIns="0" tIns="0" rIns="0" bIns="0" rtlCol="0"/>
            <a:lstStyle/>
            <a:p>
              <a:endParaRPr sz="1688"/>
            </a:p>
          </p:txBody>
        </p:sp>
        <p:sp>
          <p:nvSpPr>
            <p:cNvPr id="174" name="object 174"/>
            <p:cNvSpPr/>
            <p:nvPr/>
          </p:nvSpPr>
          <p:spPr>
            <a:xfrm>
              <a:off x="5010357" y="4991695"/>
              <a:ext cx="684530" cy="499109"/>
            </a:xfrm>
            <a:custGeom>
              <a:avLst/>
              <a:gdLst/>
              <a:ahLst/>
              <a:cxnLst/>
              <a:rect l="l" t="t" r="r" b="b"/>
              <a:pathLst>
                <a:path w="684529" h="499110">
                  <a:moveTo>
                    <a:pt x="0" y="0"/>
                  </a:moveTo>
                  <a:lnTo>
                    <a:pt x="684476" y="0"/>
                  </a:lnTo>
                  <a:lnTo>
                    <a:pt x="684476" y="498856"/>
                  </a:lnTo>
                  <a:lnTo>
                    <a:pt x="0" y="498856"/>
                  </a:lnTo>
                  <a:lnTo>
                    <a:pt x="0" y="0"/>
                  </a:lnTo>
                  <a:close/>
                </a:path>
              </a:pathLst>
            </a:custGeom>
            <a:ln w="13896">
              <a:solidFill>
                <a:srgbClr val="FFFFFF"/>
              </a:solidFill>
            </a:ln>
          </p:spPr>
          <p:txBody>
            <a:bodyPr wrap="square" lIns="0" tIns="0" rIns="0" bIns="0" rtlCol="0"/>
            <a:lstStyle/>
            <a:p>
              <a:endParaRPr sz="1688"/>
            </a:p>
          </p:txBody>
        </p:sp>
        <p:sp>
          <p:nvSpPr>
            <p:cNvPr id="175" name="object 175"/>
            <p:cNvSpPr/>
            <p:nvPr/>
          </p:nvSpPr>
          <p:spPr>
            <a:xfrm>
              <a:off x="5010357" y="5490551"/>
              <a:ext cx="684530" cy="491490"/>
            </a:xfrm>
            <a:custGeom>
              <a:avLst/>
              <a:gdLst/>
              <a:ahLst/>
              <a:cxnLst/>
              <a:rect l="l" t="t" r="r" b="b"/>
              <a:pathLst>
                <a:path w="684529" h="491489">
                  <a:moveTo>
                    <a:pt x="684476" y="491056"/>
                  </a:moveTo>
                  <a:lnTo>
                    <a:pt x="0" y="491056"/>
                  </a:lnTo>
                  <a:lnTo>
                    <a:pt x="0" y="0"/>
                  </a:lnTo>
                  <a:lnTo>
                    <a:pt x="684476" y="0"/>
                  </a:lnTo>
                  <a:lnTo>
                    <a:pt x="684476" y="491056"/>
                  </a:lnTo>
                  <a:close/>
                </a:path>
              </a:pathLst>
            </a:custGeom>
            <a:solidFill>
              <a:srgbClr val="734EC2"/>
            </a:solidFill>
          </p:spPr>
          <p:txBody>
            <a:bodyPr wrap="square" lIns="0" tIns="0" rIns="0" bIns="0" rtlCol="0"/>
            <a:lstStyle/>
            <a:p>
              <a:endParaRPr sz="1688"/>
            </a:p>
          </p:txBody>
        </p:sp>
        <p:sp>
          <p:nvSpPr>
            <p:cNvPr id="176" name="object 176"/>
            <p:cNvSpPr/>
            <p:nvPr/>
          </p:nvSpPr>
          <p:spPr>
            <a:xfrm>
              <a:off x="5010357" y="5490551"/>
              <a:ext cx="684530" cy="491490"/>
            </a:xfrm>
            <a:custGeom>
              <a:avLst/>
              <a:gdLst/>
              <a:ahLst/>
              <a:cxnLst/>
              <a:rect l="l" t="t" r="r" b="b"/>
              <a:pathLst>
                <a:path w="684529" h="491489">
                  <a:moveTo>
                    <a:pt x="0" y="0"/>
                  </a:moveTo>
                  <a:lnTo>
                    <a:pt x="684476" y="0"/>
                  </a:lnTo>
                  <a:lnTo>
                    <a:pt x="684476" y="491056"/>
                  </a:lnTo>
                  <a:lnTo>
                    <a:pt x="0" y="491056"/>
                  </a:lnTo>
                  <a:lnTo>
                    <a:pt x="0" y="0"/>
                  </a:lnTo>
                  <a:close/>
                </a:path>
              </a:pathLst>
            </a:custGeom>
            <a:ln w="13896">
              <a:solidFill>
                <a:srgbClr val="FFFFFF"/>
              </a:solidFill>
            </a:ln>
          </p:spPr>
          <p:txBody>
            <a:bodyPr wrap="square" lIns="0" tIns="0" rIns="0" bIns="0" rtlCol="0"/>
            <a:lstStyle/>
            <a:p>
              <a:endParaRPr sz="1688"/>
            </a:p>
          </p:txBody>
        </p:sp>
        <p:sp>
          <p:nvSpPr>
            <p:cNvPr id="177" name="object 177"/>
            <p:cNvSpPr/>
            <p:nvPr/>
          </p:nvSpPr>
          <p:spPr>
            <a:xfrm>
              <a:off x="5010357" y="5981607"/>
              <a:ext cx="684530" cy="487045"/>
            </a:xfrm>
            <a:custGeom>
              <a:avLst/>
              <a:gdLst/>
              <a:ahLst/>
              <a:cxnLst/>
              <a:rect l="l" t="t" r="r" b="b"/>
              <a:pathLst>
                <a:path w="684529" h="487045">
                  <a:moveTo>
                    <a:pt x="684476" y="486520"/>
                  </a:moveTo>
                  <a:lnTo>
                    <a:pt x="0" y="486520"/>
                  </a:lnTo>
                  <a:lnTo>
                    <a:pt x="0" y="0"/>
                  </a:lnTo>
                  <a:lnTo>
                    <a:pt x="684476" y="0"/>
                  </a:lnTo>
                  <a:lnTo>
                    <a:pt x="684476" y="486520"/>
                  </a:lnTo>
                  <a:close/>
                </a:path>
              </a:pathLst>
            </a:custGeom>
            <a:solidFill>
              <a:srgbClr val="D9B300"/>
            </a:solidFill>
          </p:spPr>
          <p:txBody>
            <a:bodyPr wrap="square" lIns="0" tIns="0" rIns="0" bIns="0" rtlCol="0"/>
            <a:lstStyle/>
            <a:p>
              <a:endParaRPr sz="1688"/>
            </a:p>
          </p:txBody>
        </p:sp>
        <p:sp>
          <p:nvSpPr>
            <p:cNvPr id="178" name="object 178"/>
            <p:cNvSpPr/>
            <p:nvPr/>
          </p:nvSpPr>
          <p:spPr>
            <a:xfrm>
              <a:off x="5010357" y="5981607"/>
              <a:ext cx="684530" cy="487045"/>
            </a:xfrm>
            <a:custGeom>
              <a:avLst/>
              <a:gdLst/>
              <a:ahLst/>
              <a:cxnLst/>
              <a:rect l="l" t="t" r="r" b="b"/>
              <a:pathLst>
                <a:path w="684529" h="487045">
                  <a:moveTo>
                    <a:pt x="0" y="0"/>
                  </a:moveTo>
                  <a:lnTo>
                    <a:pt x="684476" y="0"/>
                  </a:lnTo>
                  <a:lnTo>
                    <a:pt x="684476" y="486520"/>
                  </a:lnTo>
                  <a:lnTo>
                    <a:pt x="0" y="486520"/>
                  </a:lnTo>
                  <a:lnTo>
                    <a:pt x="0" y="0"/>
                  </a:lnTo>
                  <a:close/>
                </a:path>
              </a:pathLst>
            </a:custGeom>
            <a:ln w="13896">
              <a:solidFill>
                <a:srgbClr val="FFFFFF"/>
              </a:solidFill>
            </a:ln>
          </p:spPr>
          <p:txBody>
            <a:bodyPr wrap="square" lIns="0" tIns="0" rIns="0" bIns="0" rtlCol="0"/>
            <a:lstStyle/>
            <a:p>
              <a:endParaRPr sz="1688"/>
            </a:p>
          </p:txBody>
        </p:sp>
        <p:sp>
          <p:nvSpPr>
            <p:cNvPr id="179" name="object 179"/>
            <p:cNvSpPr/>
            <p:nvPr/>
          </p:nvSpPr>
          <p:spPr>
            <a:xfrm>
              <a:off x="5010357" y="6468128"/>
              <a:ext cx="684530" cy="471170"/>
            </a:xfrm>
            <a:custGeom>
              <a:avLst/>
              <a:gdLst/>
              <a:ahLst/>
              <a:cxnLst/>
              <a:rect l="l" t="t" r="r" b="b"/>
              <a:pathLst>
                <a:path w="684529" h="471170">
                  <a:moveTo>
                    <a:pt x="684476" y="470975"/>
                  </a:moveTo>
                  <a:lnTo>
                    <a:pt x="0" y="470975"/>
                  </a:lnTo>
                  <a:lnTo>
                    <a:pt x="0" y="0"/>
                  </a:lnTo>
                  <a:lnTo>
                    <a:pt x="684476" y="0"/>
                  </a:lnTo>
                  <a:lnTo>
                    <a:pt x="684476" y="470975"/>
                  </a:lnTo>
                  <a:close/>
                </a:path>
              </a:pathLst>
            </a:custGeom>
            <a:solidFill>
              <a:srgbClr val="D5454F"/>
            </a:solidFill>
          </p:spPr>
          <p:txBody>
            <a:bodyPr wrap="square" lIns="0" tIns="0" rIns="0" bIns="0" rtlCol="0"/>
            <a:lstStyle/>
            <a:p>
              <a:endParaRPr sz="1688"/>
            </a:p>
          </p:txBody>
        </p:sp>
        <p:sp>
          <p:nvSpPr>
            <p:cNvPr id="180" name="object 180"/>
            <p:cNvSpPr/>
            <p:nvPr/>
          </p:nvSpPr>
          <p:spPr>
            <a:xfrm>
              <a:off x="5010357" y="6468128"/>
              <a:ext cx="684530" cy="471170"/>
            </a:xfrm>
            <a:custGeom>
              <a:avLst/>
              <a:gdLst/>
              <a:ahLst/>
              <a:cxnLst/>
              <a:rect l="l" t="t" r="r" b="b"/>
              <a:pathLst>
                <a:path w="684529" h="471170">
                  <a:moveTo>
                    <a:pt x="0" y="0"/>
                  </a:moveTo>
                  <a:lnTo>
                    <a:pt x="684476" y="0"/>
                  </a:lnTo>
                  <a:lnTo>
                    <a:pt x="684476" y="470975"/>
                  </a:lnTo>
                  <a:lnTo>
                    <a:pt x="0" y="470975"/>
                  </a:lnTo>
                  <a:lnTo>
                    <a:pt x="0" y="0"/>
                  </a:lnTo>
                  <a:close/>
                </a:path>
              </a:pathLst>
            </a:custGeom>
            <a:ln w="13896">
              <a:solidFill>
                <a:srgbClr val="FFFFFF"/>
              </a:solidFill>
            </a:ln>
          </p:spPr>
          <p:txBody>
            <a:bodyPr wrap="square" lIns="0" tIns="0" rIns="0" bIns="0" rtlCol="0"/>
            <a:lstStyle/>
            <a:p>
              <a:endParaRPr sz="1688"/>
            </a:p>
          </p:txBody>
        </p:sp>
        <p:sp>
          <p:nvSpPr>
            <p:cNvPr id="181" name="object 181"/>
            <p:cNvSpPr/>
            <p:nvPr/>
          </p:nvSpPr>
          <p:spPr>
            <a:xfrm>
              <a:off x="5694833" y="4991695"/>
              <a:ext cx="752475" cy="415925"/>
            </a:xfrm>
            <a:custGeom>
              <a:avLst/>
              <a:gdLst/>
              <a:ahLst/>
              <a:cxnLst/>
              <a:rect l="l" t="t" r="r" b="b"/>
              <a:pathLst>
                <a:path w="752475" h="415925">
                  <a:moveTo>
                    <a:pt x="752318" y="415354"/>
                  </a:moveTo>
                  <a:lnTo>
                    <a:pt x="0" y="415354"/>
                  </a:lnTo>
                  <a:lnTo>
                    <a:pt x="0" y="0"/>
                  </a:lnTo>
                  <a:lnTo>
                    <a:pt x="752318" y="0"/>
                  </a:lnTo>
                  <a:lnTo>
                    <a:pt x="752318" y="415354"/>
                  </a:lnTo>
                  <a:close/>
                </a:path>
              </a:pathLst>
            </a:custGeom>
            <a:solidFill>
              <a:srgbClr val="187278"/>
            </a:solidFill>
          </p:spPr>
          <p:txBody>
            <a:bodyPr wrap="square" lIns="0" tIns="0" rIns="0" bIns="0" rtlCol="0"/>
            <a:lstStyle/>
            <a:p>
              <a:endParaRPr sz="1688"/>
            </a:p>
          </p:txBody>
        </p:sp>
        <p:sp>
          <p:nvSpPr>
            <p:cNvPr id="182" name="object 182"/>
            <p:cNvSpPr/>
            <p:nvPr/>
          </p:nvSpPr>
          <p:spPr>
            <a:xfrm>
              <a:off x="5694833" y="4991695"/>
              <a:ext cx="752475" cy="415925"/>
            </a:xfrm>
            <a:custGeom>
              <a:avLst/>
              <a:gdLst/>
              <a:ahLst/>
              <a:cxnLst/>
              <a:rect l="l" t="t" r="r" b="b"/>
              <a:pathLst>
                <a:path w="752475" h="415925">
                  <a:moveTo>
                    <a:pt x="0" y="0"/>
                  </a:moveTo>
                  <a:lnTo>
                    <a:pt x="752318" y="0"/>
                  </a:lnTo>
                  <a:lnTo>
                    <a:pt x="752318" y="415354"/>
                  </a:lnTo>
                  <a:lnTo>
                    <a:pt x="0" y="415354"/>
                  </a:lnTo>
                  <a:lnTo>
                    <a:pt x="0" y="0"/>
                  </a:lnTo>
                  <a:close/>
                </a:path>
              </a:pathLst>
            </a:custGeom>
            <a:ln w="13896">
              <a:solidFill>
                <a:srgbClr val="FFFFFF"/>
              </a:solidFill>
            </a:ln>
          </p:spPr>
          <p:txBody>
            <a:bodyPr wrap="square" lIns="0" tIns="0" rIns="0" bIns="0" rtlCol="0"/>
            <a:lstStyle/>
            <a:p>
              <a:endParaRPr sz="1688"/>
            </a:p>
          </p:txBody>
        </p:sp>
        <p:sp>
          <p:nvSpPr>
            <p:cNvPr id="183" name="object 183"/>
            <p:cNvSpPr/>
            <p:nvPr/>
          </p:nvSpPr>
          <p:spPr>
            <a:xfrm>
              <a:off x="5694833" y="5407049"/>
              <a:ext cx="752475" cy="402590"/>
            </a:xfrm>
            <a:custGeom>
              <a:avLst/>
              <a:gdLst/>
              <a:ahLst/>
              <a:cxnLst/>
              <a:rect l="l" t="t" r="r" b="b"/>
              <a:pathLst>
                <a:path w="752475" h="402589">
                  <a:moveTo>
                    <a:pt x="752318" y="401983"/>
                  </a:moveTo>
                  <a:lnTo>
                    <a:pt x="0" y="401983"/>
                  </a:lnTo>
                  <a:lnTo>
                    <a:pt x="0" y="0"/>
                  </a:lnTo>
                  <a:lnTo>
                    <a:pt x="752318" y="0"/>
                  </a:lnTo>
                  <a:lnTo>
                    <a:pt x="752318" y="401983"/>
                  </a:lnTo>
                  <a:close/>
                </a:path>
              </a:pathLst>
            </a:custGeom>
            <a:solidFill>
              <a:srgbClr val="1AAB40"/>
            </a:solidFill>
          </p:spPr>
          <p:txBody>
            <a:bodyPr wrap="square" lIns="0" tIns="0" rIns="0" bIns="0" rtlCol="0"/>
            <a:lstStyle/>
            <a:p>
              <a:endParaRPr sz="1688"/>
            </a:p>
          </p:txBody>
        </p:sp>
        <p:sp>
          <p:nvSpPr>
            <p:cNvPr id="184" name="object 184"/>
            <p:cNvSpPr/>
            <p:nvPr/>
          </p:nvSpPr>
          <p:spPr>
            <a:xfrm>
              <a:off x="5694833" y="5407049"/>
              <a:ext cx="752475" cy="402590"/>
            </a:xfrm>
            <a:custGeom>
              <a:avLst/>
              <a:gdLst/>
              <a:ahLst/>
              <a:cxnLst/>
              <a:rect l="l" t="t" r="r" b="b"/>
              <a:pathLst>
                <a:path w="752475" h="402589">
                  <a:moveTo>
                    <a:pt x="0" y="0"/>
                  </a:moveTo>
                  <a:lnTo>
                    <a:pt x="752318" y="0"/>
                  </a:lnTo>
                  <a:lnTo>
                    <a:pt x="752318" y="401983"/>
                  </a:lnTo>
                  <a:lnTo>
                    <a:pt x="0" y="401983"/>
                  </a:lnTo>
                  <a:lnTo>
                    <a:pt x="0" y="0"/>
                  </a:lnTo>
                  <a:close/>
                </a:path>
              </a:pathLst>
            </a:custGeom>
            <a:ln w="13896">
              <a:solidFill>
                <a:srgbClr val="FFFFFF"/>
              </a:solidFill>
            </a:ln>
          </p:spPr>
          <p:txBody>
            <a:bodyPr wrap="square" lIns="0" tIns="0" rIns="0" bIns="0" rtlCol="0"/>
            <a:lstStyle/>
            <a:p>
              <a:endParaRPr sz="1688"/>
            </a:p>
          </p:txBody>
        </p:sp>
        <p:sp>
          <p:nvSpPr>
            <p:cNvPr id="185" name="object 185"/>
            <p:cNvSpPr/>
            <p:nvPr/>
          </p:nvSpPr>
          <p:spPr>
            <a:xfrm>
              <a:off x="5694833" y="5809032"/>
              <a:ext cx="752475" cy="390525"/>
            </a:xfrm>
            <a:custGeom>
              <a:avLst/>
              <a:gdLst/>
              <a:ahLst/>
              <a:cxnLst/>
              <a:rect l="l" t="t" r="r" b="b"/>
              <a:pathLst>
                <a:path w="752475" h="390525">
                  <a:moveTo>
                    <a:pt x="752318" y="389977"/>
                  </a:moveTo>
                  <a:lnTo>
                    <a:pt x="0" y="389977"/>
                  </a:lnTo>
                  <a:lnTo>
                    <a:pt x="0" y="0"/>
                  </a:lnTo>
                  <a:lnTo>
                    <a:pt x="752318" y="0"/>
                  </a:lnTo>
                  <a:lnTo>
                    <a:pt x="752318" y="389977"/>
                  </a:lnTo>
                  <a:close/>
                </a:path>
              </a:pathLst>
            </a:custGeom>
            <a:solidFill>
              <a:srgbClr val="15C6F4"/>
            </a:solidFill>
          </p:spPr>
          <p:txBody>
            <a:bodyPr wrap="square" lIns="0" tIns="0" rIns="0" bIns="0" rtlCol="0"/>
            <a:lstStyle/>
            <a:p>
              <a:endParaRPr sz="1688"/>
            </a:p>
          </p:txBody>
        </p:sp>
        <p:sp>
          <p:nvSpPr>
            <p:cNvPr id="186" name="object 186"/>
            <p:cNvSpPr/>
            <p:nvPr/>
          </p:nvSpPr>
          <p:spPr>
            <a:xfrm>
              <a:off x="5694833" y="5809032"/>
              <a:ext cx="752475" cy="390525"/>
            </a:xfrm>
            <a:custGeom>
              <a:avLst/>
              <a:gdLst/>
              <a:ahLst/>
              <a:cxnLst/>
              <a:rect l="l" t="t" r="r" b="b"/>
              <a:pathLst>
                <a:path w="752475" h="390525">
                  <a:moveTo>
                    <a:pt x="0" y="0"/>
                  </a:moveTo>
                  <a:lnTo>
                    <a:pt x="752318" y="0"/>
                  </a:lnTo>
                  <a:lnTo>
                    <a:pt x="752318" y="389977"/>
                  </a:lnTo>
                  <a:lnTo>
                    <a:pt x="0" y="389977"/>
                  </a:lnTo>
                  <a:lnTo>
                    <a:pt x="0" y="0"/>
                  </a:lnTo>
                  <a:close/>
                </a:path>
              </a:pathLst>
            </a:custGeom>
            <a:ln w="13896">
              <a:solidFill>
                <a:srgbClr val="FFFFFF"/>
              </a:solidFill>
            </a:ln>
          </p:spPr>
          <p:txBody>
            <a:bodyPr wrap="square" lIns="0" tIns="0" rIns="0" bIns="0" rtlCol="0"/>
            <a:lstStyle/>
            <a:p>
              <a:endParaRPr sz="1688"/>
            </a:p>
          </p:txBody>
        </p:sp>
        <p:sp>
          <p:nvSpPr>
            <p:cNvPr id="187" name="object 187"/>
            <p:cNvSpPr/>
            <p:nvPr/>
          </p:nvSpPr>
          <p:spPr>
            <a:xfrm>
              <a:off x="5694833" y="6199009"/>
              <a:ext cx="752475" cy="372745"/>
            </a:xfrm>
            <a:custGeom>
              <a:avLst/>
              <a:gdLst/>
              <a:ahLst/>
              <a:cxnLst/>
              <a:rect l="l" t="t" r="r" b="b"/>
              <a:pathLst>
                <a:path w="752475" h="372745">
                  <a:moveTo>
                    <a:pt x="752318" y="372726"/>
                  </a:moveTo>
                  <a:lnTo>
                    <a:pt x="0" y="372726"/>
                  </a:lnTo>
                  <a:lnTo>
                    <a:pt x="0" y="0"/>
                  </a:lnTo>
                  <a:lnTo>
                    <a:pt x="752318" y="0"/>
                  </a:lnTo>
                  <a:lnTo>
                    <a:pt x="752318" y="372726"/>
                  </a:lnTo>
                  <a:close/>
                </a:path>
              </a:pathLst>
            </a:custGeom>
            <a:solidFill>
              <a:srgbClr val="4091FF"/>
            </a:solidFill>
          </p:spPr>
          <p:txBody>
            <a:bodyPr wrap="square" lIns="0" tIns="0" rIns="0" bIns="0" rtlCol="0"/>
            <a:lstStyle/>
            <a:p>
              <a:endParaRPr sz="1688"/>
            </a:p>
          </p:txBody>
        </p:sp>
        <p:sp>
          <p:nvSpPr>
            <p:cNvPr id="188" name="object 188"/>
            <p:cNvSpPr/>
            <p:nvPr/>
          </p:nvSpPr>
          <p:spPr>
            <a:xfrm>
              <a:off x="5694833" y="6199009"/>
              <a:ext cx="752475" cy="372745"/>
            </a:xfrm>
            <a:custGeom>
              <a:avLst/>
              <a:gdLst/>
              <a:ahLst/>
              <a:cxnLst/>
              <a:rect l="l" t="t" r="r" b="b"/>
              <a:pathLst>
                <a:path w="752475" h="372745">
                  <a:moveTo>
                    <a:pt x="0" y="0"/>
                  </a:moveTo>
                  <a:lnTo>
                    <a:pt x="752318" y="0"/>
                  </a:lnTo>
                  <a:lnTo>
                    <a:pt x="752318" y="372726"/>
                  </a:lnTo>
                  <a:lnTo>
                    <a:pt x="0" y="372726"/>
                  </a:lnTo>
                  <a:lnTo>
                    <a:pt x="0" y="0"/>
                  </a:lnTo>
                  <a:close/>
                </a:path>
              </a:pathLst>
            </a:custGeom>
            <a:ln w="13896">
              <a:solidFill>
                <a:srgbClr val="FFFFFF"/>
              </a:solidFill>
            </a:ln>
          </p:spPr>
          <p:txBody>
            <a:bodyPr wrap="square" lIns="0" tIns="0" rIns="0" bIns="0" rtlCol="0"/>
            <a:lstStyle/>
            <a:p>
              <a:endParaRPr sz="1688"/>
            </a:p>
          </p:txBody>
        </p:sp>
        <p:sp>
          <p:nvSpPr>
            <p:cNvPr id="189" name="object 189"/>
            <p:cNvSpPr/>
            <p:nvPr/>
          </p:nvSpPr>
          <p:spPr>
            <a:xfrm>
              <a:off x="5694833" y="6571736"/>
              <a:ext cx="752475" cy="367665"/>
            </a:xfrm>
            <a:custGeom>
              <a:avLst/>
              <a:gdLst/>
              <a:ahLst/>
              <a:cxnLst/>
              <a:rect l="l" t="t" r="r" b="b"/>
              <a:pathLst>
                <a:path w="752475" h="367665">
                  <a:moveTo>
                    <a:pt x="752318" y="367367"/>
                  </a:moveTo>
                  <a:lnTo>
                    <a:pt x="0" y="367367"/>
                  </a:lnTo>
                  <a:lnTo>
                    <a:pt x="0" y="0"/>
                  </a:lnTo>
                  <a:lnTo>
                    <a:pt x="752318" y="0"/>
                  </a:lnTo>
                  <a:lnTo>
                    <a:pt x="752318" y="367367"/>
                  </a:lnTo>
                  <a:close/>
                </a:path>
              </a:pathLst>
            </a:custGeom>
            <a:solidFill>
              <a:srgbClr val="FFA058"/>
            </a:solidFill>
          </p:spPr>
          <p:txBody>
            <a:bodyPr wrap="square" lIns="0" tIns="0" rIns="0" bIns="0" rtlCol="0"/>
            <a:lstStyle/>
            <a:p>
              <a:endParaRPr sz="1688"/>
            </a:p>
          </p:txBody>
        </p:sp>
        <p:sp>
          <p:nvSpPr>
            <p:cNvPr id="190" name="object 190"/>
            <p:cNvSpPr/>
            <p:nvPr/>
          </p:nvSpPr>
          <p:spPr>
            <a:xfrm>
              <a:off x="5694833" y="6571736"/>
              <a:ext cx="752475" cy="367665"/>
            </a:xfrm>
            <a:custGeom>
              <a:avLst/>
              <a:gdLst/>
              <a:ahLst/>
              <a:cxnLst/>
              <a:rect l="l" t="t" r="r" b="b"/>
              <a:pathLst>
                <a:path w="752475" h="367665">
                  <a:moveTo>
                    <a:pt x="0" y="0"/>
                  </a:moveTo>
                  <a:lnTo>
                    <a:pt x="752318" y="0"/>
                  </a:lnTo>
                  <a:lnTo>
                    <a:pt x="752318" y="367367"/>
                  </a:lnTo>
                  <a:lnTo>
                    <a:pt x="0" y="367367"/>
                  </a:lnTo>
                  <a:lnTo>
                    <a:pt x="0" y="0"/>
                  </a:lnTo>
                  <a:close/>
                </a:path>
              </a:pathLst>
            </a:custGeom>
            <a:ln w="13896">
              <a:solidFill>
                <a:srgbClr val="FFFFFF"/>
              </a:solidFill>
            </a:ln>
          </p:spPr>
          <p:txBody>
            <a:bodyPr wrap="square" lIns="0" tIns="0" rIns="0" bIns="0" rtlCol="0"/>
            <a:lstStyle/>
            <a:p>
              <a:endParaRPr sz="1688"/>
            </a:p>
          </p:txBody>
        </p:sp>
        <p:sp>
          <p:nvSpPr>
            <p:cNvPr id="191" name="object 191"/>
            <p:cNvSpPr/>
            <p:nvPr/>
          </p:nvSpPr>
          <p:spPr>
            <a:xfrm>
              <a:off x="6447151" y="4991695"/>
              <a:ext cx="666750" cy="398145"/>
            </a:xfrm>
            <a:custGeom>
              <a:avLst/>
              <a:gdLst/>
              <a:ahLst/>
              <a:cxnLst/>
              <a:rect l="l" t="t" r="r" b="b"/>
              <a:pathLst>
                <a:path w="666750" h="398145">
                  <a:moveTo>
                    <a:pt x="666336" y="397900"/>
                  </a:moveTo>
                  <a:lnTo>
                    <a:pt x="0" y="397900"/>
                  </a:lnTo>
                  <a:lnTo>
                    <a:pt x="0" y="0"/>
                  </a:lnTo>
                  <a:lnTo>
                    <a:pt x="666336" y="0"/>
                  </a:lnTo>
                  <a:lnTo>
                    <a:pt x="666336" y="397900"/>
                  </a:lnTo>
                  <a:close/>
                </a:path>
              </a:pathLst>
            </a:custGeom>
            <a:solidFill>
              <a:srgbClr val="BE5CC8"/>
            </a:solidFill>
          </p:spPr>
          <p:txBody>
            <a:bodyPr wrap="square" lIns="0" tIns="0" rIns="0" bIns="0" rtlCol="0"/>
            <a:lstStyle/>
            <a:p>
              <a:endParaRPr sz="1688"/>
            </a:p>
          </p:txBody>
        </p:sp>
        <p:sp>
          <p:nvSpPr>
            <p:cNvPr id="192" name="object 192"/>
            <p:cNvSpPr/>
            <p:nvPr/>
          </p:nvSpPr>
          <p:spPr>
            <a:xfrm>
              <a:off x="6447151" y="4991695"/>
              <a:ext cx="666750" cy="398145"/>
            </a:xfrm>
            <a:custGeom>
              <a:avLst/>
              <a:gdLst/>
              <a:ahLst/>
              <a:cxnLst/>
              <a:rect l="l" t="t" r="r" b="b"/>
              <a:pathLst>
                <a:path w="666750" h="398145">
                  <a:moveTo>
                    <a:pt x="0" y="0"/>
                  </a:moveTo>
                  <a:lnTo>
                    <a:pt x="666336" y="0"/>
                  </a:lnTo>
                  <a:lnTo>
                    <a:pt x="666336" y="397900"/>
                  </a:lnTo>
                  <a:lnTo>
                    <a:pt x="0" y="397900"/>
                  </a:lnTo>
                  <a:lnTo>
                    <a:pt x="0" y="0"/>
                  </a:lnTo>
                  <a:close/>
                </a:path>
              </a:pathLst>
            </a:custGeom>
            <a:ln w="13896">
              <a:solidFill>
                <a:srgbClr val="FFFFFF"/>
              </a:solidFill>
            </a:ln>
          </p:spPr>
          <p:txBody>
            <a:bodyPr wrap="square" lIns="0" tIns="0" rIns="0" bIns="0" rtlCol="0"/>
            <a:lstStyle/>
            <a:p>
              <a:endParaRPr sz="1688"/>
            </a:p>
          </p:txBody>
        </p:sp>
        <p:sp>
          <p:nvSpPr>
            <p:cNvPr id="193" name="object 193"/>
            <p:cNvSpPr/>
            <p:nvPr/>
          </p:nvSpPr>
          <p:spPr>
            <a:xfrm>
              <a:off x="6447151" y="5389595"/>
              <a:ext cx="666750" cy="394970"/>
            </a:xfrm>
            <a:custGeom>
              <a:avLst/>
              <a:gdLst/>
              <a:ahLst/>
              <a:cxnLst/>
              <a:rect l="l" t="t" r="r" b="b"/>
              <a:pathLst>
                <a:path w="666750" h="394970">
                  <a:moveTo>
                    <a:pt x="666336" y="394832"/>
                  </a:moveTo>
                  <a:lnTo>
                    <a:pt x="0" y="394832"/>
                  </a:lnTo>
                  <a:lnTo>
                    <a:pt x="0" y="0"/>
                  </a:lnTo>
                  <a:lnTo>
                    <a:pt x="666336" y="0"/>
                  </a:lnTo>
                  <a:lnTo>
                    <a:pt x="666336" y="394832"/>
                  </a:lnTo>
                  <a:close/>
                </a:path>
              </a:pathLst>
            </a:custGeom>
            <a:solidFill>
              <a:srgbClr val="F472D0"/>
            </a:solidFill>
          </p:spPr>
          <p:txBody>
            <a:bodyPr wrap="square" lIns="0" tIns="0" rIns="0" bIns="0" rtlCol="0"/>
            <a:lstStyle/>
            <a:p>
              <a:endParaRPr sz="1688"/>
            </a:p>
          </p:txBody>
        </p:sp>
        <p:sp>
          <p:nvSpPr>
            <p:cNvPr id="194" name="object 194"/>
            <p:cNvSpPr/>
            <p:nvPr/>
          </p:nvSpPr>
          <p:spPr>
            <a:xfrm>
              <a:off x="6447151" y="5389595"/>
              <a:ext cx="666750" cy="394970"/>
            </a:xfrm>
            <a:custGeom>
              <a:avLst/>
              <a:gdLst/>
              <a:ahLst/>
              <a:cxnLst/>
              <a:rect l="l" t="t" r="r" b="b"/>
              <a:pathLst>
                <a:path w="666750" h="394970">
                  <a:moveTo>
                    <a:pt x="0" y="0"/>
                  </a:moveTo>
                  <a:lnTo>
                    <a:pt x="666336" y="0"/>
                  </a:lnTo>
                  <a:lnTo>
                    <a:pt x="666336" y="394832"/>
                  </a:lnTo>
                  <a:lnTo>
                    <a:pt x="0" y="394832"/>
                  </a:lnTo>
                  <a:lnTo>
                    <a:pt x="0" y="0"/>
                  </a:lnTo>
                  <a:close/>
                </a:path>
              </a:pathLst>
            </a:custGeom>
            <a:ln w="13896">
              <a:solidFill>
                <a:srgbClr val="FFFFFF"/>
              </a:solidFill>
            </a:ln>
          </p:spPr>
          <p:txBody>
            <a:bodyPr wrap="square" lIns="0" tIns="0" rIns="0" bIns="0" rtlCol="0"/>
            <a:lstStyle/>
            <a:p>
              <a:endParaRPr sz="1688"/>
            </a:p>
          </p:txBody>
        </p:sp>
        <p:sp>
          <p:nvSpPr>
            <p:cNvPr id="195" name="object 195"/>
            <p:cNvSpPr/>
            <p:nvPr/>
          </p:nvSpPr>
          <p:spPr>
            <a:xfrm>
              <a:off x="6447151" y="5784427"/>
              <a:ext cx="666750" cy="389255"/>
            </a:xfrm>
            <a:custGeom>
              <a:avLst/>
              <a:gdLst/>
              <a:ahLst/>
              <a:cxnLst/>
              <a:rect l="l" t="t" r="r" b="b"/>
              <a:pathLst>
                <a:path w="666750" h="389254">
                  <a:moveTo>
                    <a:pt x="666336" y="388637"/>
                  </a:moveTo>
                  <a:lnTo>
                    <a:pt x="0" y="388637"/>
                  </a:lnTo>
                  <a:lnTo>
                    <a:pt x="0" y="0"/>
                  </a:lnTo>
                  <a:lnTo>
                    <a:pt x="666336" y="0"/>
                  </a:lnTo>
                  <a:lnTo>
                    <a:pt x="666336" y="388637"/>
                  </a:lnTo>
                  <a:close/>
                </a:path>
              </a:pathLst>
            </a:custGeom>
            <a:solidFill>
              <a:srgbClr val="B4A1FF"/>
            </a:solidFill>
          </p:spPr>
          <p:txBody>
            <a:bodyPr wrap="square" lIns="0" tIns="0" rIns="0" bIns="0" rtlCol="0"/>
            <a:lstStyle/>
            <a:p>
              <a:endParaRPr sz="1688"/>
            </a:p>
          </p:txBody>
        </p:sp>
        <p:sp>
          <p:nvSpPr>
            <p:cNvPr id="196" name="object 196"/>
            <p:cNvSpPr/>
            <p:nvPr/>
          </p:nvSpPr>
          <p:spPr>
            <a:xfrm>
              <a:off x="6447151" y="5784427"/>
              <a:ext cx="666750" cy="389255"/>
            </a:xfrm>
            <a:custGeom>
              <a:avLst/>
              <a:gdLst/>
              <a:ahLst/>
              <a:cxnLst/>
              <a:rect l="l" t="t" r="r" b="b"/>
              <a:pathLst>
                <a:path w="666750" h="389254">
                  <a:moveTo>
                    <a:pt x="0" y="0"/>
                  </a:moveTo>
                  <a:lnTo>
                    <a:pt x="666336" y="0"/>
                  </a:lnTo>
                  <a:lnTo>
                    <a:pt x="666336" y="388637"/>
                  </a:lnTo>
                  <a:lnTo>
                    <a:pt x="0" y="388637"/>
                  </a:lnTo>
                  <a:lnTo>
                    <a:pt x="0" y="0"/>
                  </a:lnTo>
                  <a:close/>
                </a:path>
              </a:pathLst>
            </a:custGeom>
            <a:ln w="13896">
              <a:solidFill>
                <a:srgbClr val="FFFFFF"/>
              </a:solidFill>
            </a:ln>
          </p:spPr>
          <p:txBody>
            <a:bodyPr wrap="square" lIns="0" tIns="0" rIns="0" bIns="0" rtlCol="0"/>
            <a:lstStyle/>
            <a:p>
              <a:endParaRPr sz="1688"/>
            </a:p>
          </p:txBody>
        </p:sp>
        <p:sp>
          <p:nvSpPr>
            <p:cNvPr id="197" name="object 197"/>
            <p:cNvSpPr/>
            <p:nvPr/>
          </p:nvSpPr>
          <p:spPr>
            <a:xfrm>
              <a:off x="6447151" y="6173065"/>
              <a:ext cx="666750" cy="386080"/>
            </a:xfrm>
            <a:custGeom>
              <a:avLst/>
              <a:gdLst/>
              <a:ahLst/>
              <a:cxnLst/>
              <a:rect l="l" t="t" r="r" b="b"/>
              <a:pathLst>
                <a:path w="666750" h="386079">
                  <a:moveTo>
                    <a:pt x="666336" y="385575"/>
                  </a:moveTo>
                  <a:lnTo>
                    <a:pt x="0" y="385575"/>
                  </a:lnTo>
                  <a:lnTo>
                    <a:pt x="0" y="0"/>
                  </a:lnTo>
                  <a:lnTo>
                    <a:pt x="666336" y="0"/>
                  </a:lnTo>
                  <a:lnTo>
                    <a:pt x="666336" y="385575"/>
                  </a:lnTo>
                  <a:close/>
                </a:path>
              </a:pathLst>
            </a:custGeom>
            <a:solidFill>
              <a:srgbClr val="C3A200"/>
            </a:solidFill>
          </p:spPr>
          <p:txBody>
            <a:bodyPr wrap="square" lIns="0" tIns="0" rIns="0" bIns="0" rtlCol="0"/>
            <a:lstStyle/>
            <a:p>
              <a:endParaRPr sz="1688"/>
            </a:p>
          </p:txBody>
        </p:sp>
        <p:sp>
          <p:nvSpPr>
            <p:cNvPr id="198" name="object 198"/>
            <p:cNvSpPr/>
            <p:nvPr/>
          </p:nvSpPr>
          <p:spPr>
            <a:xfrm>
              <a:off x="6447151" y="6173065"/>
              <a:ext cx="666750" cy="386080"/>
            </a:xfrm>
            <a:custGeom>
              <a:avLst/>
              <a:gdLst/>
              <a:ahLst/>
              <a:cxnLst/>
              <a:rect l="l" t="t" r="r" b="b"/>
              <a:pathLst>
                <a:path w="666750" h="386079">
                  <a:moveTo>
                    <a:pt x="0" y="0"/>
                  </a:moveTo>
                  <a:lnTo>
                    <a:pt x="666336" y="0"/>
                  </a:lnTo>
                  <a:lnTo>
                    <a:pt x="666336" y="385575"/>
                  </a:lnTo>
                  <a:lnTo>
                    <a:pt x="0" y="385575"/>
                  </a:lnTo>
                  <a:lnTo>
                    <a:pt x="0" y="0"/>
                  </a:lnTo>
                  <a:close/>
                </a:path>
              </a:pathLst>
            </a:custGeom>
            <a:ln w="13896">
              <a:solidFill>
                <a:srgbClr val="FFFFFF"/>
              </a:solidFill>
            </a:ln>
          </p:spPr>
          <p:txBody>
            <a:bodyPr wrap="square" lIns="0" tIns="0" rIns="0" bIns="0" rtlCol="0"/>
            <a:lstStyle/>
            <a:p>
              <a:endParaRPr sz="1688"/>
            </a:p>
          </p:txBody>
        </p:sp>
        <p:sp>
          <p:nvSpPr>
            <p:cNvPr id="199" name="object 199"/>
            <p:cNvSpPr/>
            <p:nvPr/>
          </p:nvSpPr>
          <p:spPr>
            <a:xfrm>
              <a:off x="6447151" y="6558641"/>
              <a:ext cx="666750" cy="381000"/>
            </a:xfrm>
            <a:custGeom>
              <a:avLst/>
              <a:gdLst/>
              <a:ahLst/>
              <a:cxnLst/>
              <a:rect l="l" t="t" r="r" b="b"/>
              <a:pathLst>
                <a:path w="666750" h="381000">
                  <a:moveTo>
                    <a:pt x="666336" y="380462"/>
                  </a:moveTo>
                  <a:lnTo>
                    <a:pt x="0" y="380462"/>
                  </a:lnTo>
                  <a:lnTo>
                    <a:pt x="0" y="0"/>
                  </a:lnTo>
                  <a:lnTo>
                    <a:pt x="666336" y="0"/>
                  </a:lnTo>
                  <a:lnTo>
                    <a:pt x="666336" y="380462"/>
                  </a:lnTo>
                  <a:close/>
                </a:path>
              </a:pathLst>
            </a:custGeom>
            <a:solidFill>
              <a:srgbClr val="FF8080"/>
            </a:solidFill>
          </p:spPr>
          <p:txBody>
            <a:bodyPr wrap="square" lIns="0" tIns="0" rIns="0" bIns="0" rtlCol="0"/>
            <a:lstStyle/>
            <a:p>
              <a:endParaRPr sz="1688"/>
            </a:p>
          </p:txBody>
        </p:sp>
        <p:sp>
          <p:nvSpPr>
            <p:cNvPr id="200" name="object 200"/>
            <p:cNvSpPr/>
            <p:nvPr/>
          </p:nvSpPr>
          <p:spPr>
            <a:xfrm>
              <a:off x="6447151" y="6558641"/>
              <a:ext cx="666750" cy="381000"/>
            </a:xfrm>
            <a:custGeom>
              <a:avLst/>
              <a:gdLst/>
              <a:ahLst/>
              <a:cxnLst/>
              <a:rect l="l" t="t" r="r" b="b"/>
              <a:pathLst>
                <a:path w="666750" h="381000">
                  <a:moveTo>
                    <a:pt x="0" y="0"/>
                  </a:moveTo>
                  <a:lnTo>
                    <a:pt x="666336" y="0"/>
                  </a:lnTo>
                  <a:lnTo>
                    <a:pt x="666336" y="380462"/>
                  </a:lnTo>
                  <a:lnTo>
                    <a:pt x="0" y="380462"/>
                  </a:lnTo>
                  <a:lnTo>
                    <a:pt x="0" y="0"/>
                  </a:lnTo>
                  <a:close/>
                </a:path>
              </a:pathLst>
            </a:custGeom>
            <a:ln w="13896">
              <a:solidFill>
                <a:srgbClr val="FFFFFF"/>
              </a:solidFill>
            </a:ln>
          </p:spPr>
          <p:txBody>
            <a:bodyPr wrap="square" lIns="0" tIns="0" rIns="0" bIns="0" rtlCol="0"/>
            <a:lstStyle/>
            <a:p>
              <a:endParaRPr sz="1688"/>
            </a:p>
          </p:txBody>
        </p:sp>
        <p:sp>
          <p:nvSpPr>
            <p:cNvPr id="201" name="object 201"/>
            <p:cNvSpPr/>
            <p:nvPr/>
          </p:nvSpPr>
          <p:spPr>
            <a:xfrm>
              <a:off x="7113488" y="4991695"/>
              <a:ext cx="415925" cy="607060"/>
            </a:xfrm>
            <a:custGeom>
              <a:avLst/>
              <a:gdLst/>
              <a:ahLst/>
              <a:cxnLst/>
              <a:rect l="l" t="t" r="r" b="b"/>
              <a:pathLst>
                <a:path w="415925" h="607060">
                  <a:moveTo>
                    <a:pt x="415709" y="607063"/>
                  </a:moveTo>
                  <a:lnTo>
                    <a:pt x="0" y="607063"/>
                  </a:lnTo>
                  <a:lnTo>
                    <a:pt x="0" y="0"/>
                  </a:lnTo>
                  <a:lnTo>
                    <a:pt x="415709" y="0"/>
                  </a:lnTo>
                  <a:lnTo>
                    <a:pt x="415709" y="607063"/>
                  </a:lnTo>
                  <a:close/>
                </a:path>
              </a:pathLst>
            </a:custGeom>
            <a:solidFill>
              <a:srgbClr val="00DABC"/>
            </a:solidFill>
          </p:spPr>
          <p:txBody>
            <a:bodyPr wrap="square" lIns="0" tIns="0" rIns="0" bIns="0" rtlCol="0"/>
            <a:lstStyle/>
            <a:p>
              <a:endParaRPr sz="1688"/>
            </a:p>
          </p:txBody>
        </p:sp>
        <p:sp>
          <p:nvSpPr>
            <p:cNvPr id="202" name="object 202"/>
            <p:cNvSpPr/>
            <p:nvPr/>
          </p:nvSpPr>
          <p:spPr>
            <a:xfrm>
              <a:off x="7113488" y="4991695"/>
              <a:ext cx="415925" cy="607060"/>
            </a:xfrm>
            <a:custGeom>
              <a:avLst/>
              <a:gdLst/>
              <a:ahLst/>
              <a:cxnLst/>
              <a:rect l="l" t="t" r="r" b="b"/>
              <a:pathLst>
                <a:path w="415925" h="607060">
                  <a:moveTo>
                    <a:pt x="0" y="0"/>
                  </a:moveTo>
                  <a:lnTo>
                    <a:pt x="415709" y="0"/>
                  </a:lnTo>
                  <a:lnTo>
                    <a:pt x="415709" y="607063"/>
                  </a:lnTo>
                  <a:lnTo>
                    <a:pt x="0" y="607063"/>
                  </a:lnTo>
                  <a:lnTo>
                    <a:pt x="0" y="0"/>
                  </a:lnTo>
                  <a:close/>
                </a:path>
              </a:pathLst>
            </a:custGeom>
            <a:ln w="13896">
              <a:solidFill>
                <a:srgbClr val="FFFFFF"/>
              </a:solidFill>
            </a:ln>
          </p:spPr>
          <p:txBody>
            <a:bodyPr wrap="square" lIns="0" tIns="0" rIns="0" bIns="0" rtlCol="0"/>
            <a:lstStyle/>
            <a:p>
              <a:endParaRPr sz="1688"/>
            </a:p>
          </p:txBody>
        </p:sp>
        <p:sp>
          <p:nvSpPr>
            <p:cNvPr id="203" name="object 203"/>
            <p:cNvSpPr/>
            <p:nvPr/>
          </p:nvSpPr>
          <p:spPr>
            <a:xfrm>
              <a:off x="7529198" y="4991695"/>
              <a:ext cx="404495" cy="607060"/>
            </a:xfrm>
            <a:custGeom>
              <a:avLst/>
              <a:gdLst/>
              <a:ahLst/>
              <a:cxnLst/>
              <a:rect l="l" t="t" r="r" b="b"/>
              <a:pathLst>
                <a:path w="404495" h="607060">
                  <a:moveTo>
                    <a:pt x="403976" y="607063"/>
                  </a:moveTo>
                  <a:lnTo>
                    <a:pt x="0" y="607063"/>
                  </a:lnTo>
                  <a:lnTo>
                    <a:pt x="0" y="0"/>
                  </a:lnTo>
                  <a:lnTo>
                    <a:pt x="403976" y="0"/>
                  </a:lnTo>
                  <a:lnTo>
                    <a:pt x="403976" y="607063"/>
                  </a:lnTo>
                  <a:close/>
                </a:path>
              </a:pathLst>
            </a:custGeom>
            <a:solidFill>
              <a:srgbClr val="5BD566"/>
            </a:solidFill>
          </p:spPr>
          <p:txBody>
            <a:bodyPr wrap="square" lIns="0" tIns="0" rIns="0" bIns="0" rtlCol="0"/>
            <a:lstStyle/>
            <a:p>
              <a:endParaRPr sz="1688"/>
            </a:p>
          </p:txBody>
        </p:sp>
        <p:sp>
          <p:nvSpPr>
            <p:cNvPr id="204" name="object 204"/>
            <p:cNvSpPr/>
            <p:nvPr/>
          </p:nvSpPr>
          <p:spPr>
            <a:xfrm>
              <a:off x="7529198" y="4991695"/>
              <a:ext cx="404495" cy="607060"/>
            </a:xfrm>
            <a:custGeom>
              <a:avLst/>
              <a:gdLst/>
              <a:ahLst/>
              <a:cxnLst/>
              <a:rect l="l" t="t" r="r" b="b"/>
              <a:pathLst>
                <a:path w="404495" h="607060">
                  <a:moveTo>
                    <a:pt x="0" y="0"/>
                  </a:moveTo>
                  <a:lnTo>
                    <a:pt x="403976" y="0"/>
                  </a:lnTo>
                  <a:lnTo>
                    <a:pt x="403976" y="607063"/>
                  </a:lnTo>
                  <a:lnTo>
                    <a:pt x="0" y="607063"/>
                  </a:lnTo>
                  <a:lnTo>
                    <a:pt x="0" y="0"/>
                  </a:lnTo>
                  <a:close/>
                </a:path>
              </a:pathLst>
            </a:custGeom>
            <a:ln w="13896">
              <a:solidFill>
                <a:srgbClr val="FFFFFF"/>
              </a:solidFill>
            </a:ln>
          </p:spPr>
          <p:txBody>
            <a:bodyPr wrap="square" lIns="0" tIns="0" rIns="0" bIns="0" rtlCol="0"/>
            <a:lstStyle/>
            <a:p>
              <a:endParaRPr sz="1688"/>
            </a:p>
          </p:txBody>
        </p:sp>
        <p:sp>
          <p:nvSpPr>
            <p:cNvPr id="205" name="object 205"/>
            <p:cNvSpPr/>
            <p:nvPr/>
          </p:nvSpPr>
          <p:spPr>
            <a:xfrm>
              <a:off x="7933174" y="4991695"/>
              <a:ext cx="398780" cy="607060"/>
            </a:xfrm>
            <a:custGeom>
              <a:avLst/>
              <a:gdLst/>
              <a:ahLst/>
              <a:cxnLst/>
              <a:rect l="l" t="t" r="r" b="b"/>
              <a:pathLst>
                <a:path w="398779" h="607060">
                  <a:moveTo>
                    <a:pt x="398273" y="607063"/>
                  </a:moveTo>
                  <a:lnTo>
                    <a:pt x="0" y="607063"/>
                  </a:lnTo>
                  <a:lnTo>
                    <a:pt x="0" y="0"/>
                  </a:lnTo>
                  <a:lnTo>
                    <a:pt x="398273" y="0"/>
                  </a:lnTo>
                  <a:lnTo>
                    <a:pt x="398273" y="607063"/>
                  </a:lnTo>
                  <a:close/>
                </a:path>
              </a:pathLst>
            </a:custGeom>
            <a:solidFill>
              <a:srgbClr val="0090D5"/>
            </a:solidFill>
          </p:spPr>
          <p:txBody>
            <a:bodyPr wrap="square" lIns="0" tIns="0" rIns="0" bIns="0" rtlCol="0"/>
            <a:lstStyle/>
            <a:p>
              <a:endParaRPr sz="1688"/>
            </a:p>
          </p:txBody>
        </p:sp>
        <p:sp>
          <p:nvSpPr>
            <p:cNvPr id="206" name="object 206"/>
            <p:cNvSpPr/>
            <p:nvPr/>
          </p:nvSpPr>
          <p:spPr>
            <a:xfrm>
              <a:off x="7933174" y="4991695"/>
              <a:ext cx="398780" cy="607060"/>
            </a:xfrm>
            <a:custGeom>
              <a:avLst/>
              <a:gdLst/>
              <a:ahLst/>
              <a:cxnLst/>
              <a:rect l="l" t="t" r="r" b="b"/>
              <a:pathLst>
                <a:path w="398779" h="607060">
                  <a:moveTo>
                    <a:pt x="0" y="0"/>
                  </a:moveTo>
                  <a:lnTo>
                    <a:pt x="398273" y="0"/>
                  </a:lnTo>
                  <a:lnTo>
                    <a:pt x="398273" y="607063"/>
                  </a:lnTo>
                  <a:lnTo>
                    <a:pt x="0" y="607063"/>
                  </a:lnTo>
                  <a:lnTo>
                    <a:pt x="0" y="0"/>
                  </a:lnTo>
                  <a:close/>
                </a:path>
              </a:pathLst>
            </a:custGeom>
            <a:ln w="13896">
              <a:solidFill>
                <a:srgbClr val="FFFFFF"/>
              </a:solidFill>
            </a:ln>
          </p:spPr>
          <p:txBody>
            <a:bodyPr wrap="square" lIns="0" tIns="0" rIns="0" bIns="0" rtlCol="0"/>
            <a:lstStyle/>
            <a:p>
              <a:endParaRPr sz="1688"/>
            </a:p>
          </p:txBody>
        </p:sp>
        <p:sp>
          <p:nvSpPr>
            <p:cNvPr id="207" name="object 207"/>
            <p:cNvSpPr/>
            <p:nvPr/>
          </p:nvSpPr>
          <p:spPr>
            <a:xfrm>
              <a:off x="8331448" y="4991695"/>
              <a:ext cx="368300" cy="607060"/>
            </a:xfrm>
            <a:custGeom>
              <a:avLst/>
              <a:gdLst/>
              <a:ahLst/>
              <a:cxnLst/>
              <a:rect l="l" t="t" r="r" b="b"/>
              <a:pathLst>
                <a:path w="368300" h="607060">
                  <a:moveTo>
                    <a:pt x="367935" y="607063"/>
                  </a:moveTo>
                  <a:lnTo>
                    <a:pt x="0" y="607063"/>
                  </a:lnTo>
                  <a:lnTo>
                    <a:pt x="0" y="0"/>
                  </a:lnTo>
                  <a:lnTo>
                    <a:pt x="367935" y="0"/>
                  </a:lnTo>
                  <a:lnTo>
                    <a:pt x="367935" y="607063"/>
                  </a:lnTo>
                  <a:close/>
                </a:path>
              </a:pathLst>
            </a:custGeom>
            <a:solidFill>
              <a:srgbClr val="4567C4"/>
            </a:solidFill>
          </p:spPr>
          <p:txBody>
            <a:bodyPr wrap="square" lIns="0" tIns="0" rIns="0" bIns="0" rtlCol="0"/>
            <a:lstStyle/>
            <a:p>
              <a:endParaRPr sz="1688"/>
            </a:p>
          </p:txBody>
        </p:sp>
        <p:sp>
          <p:nvSpPr>
            <p:cNvPr id="208" name="object 208"/>
            <p:cNvSpPr/>
            <p:nvPr/>
          </p:nvSpPr>
          <p:spPr>
            <a:xfrm>
              <a:off x="8331448" y="4991695"/>
              <a:ext cx="368300" cy="607060"/>
            </a:xfrm>
            <a:custGeom>
              <a:avLst/>
              <a:gdLst/>
              <a:ahLst/>
              <a:cxnLst/>
              <a:rect l="l" t="t" r="r" b="b"/>
              <a:pathLst>
                <a:path w="368300" h="607060">
                  <a:moveTo>
                    <a:pt x="0" y="0"/>
                  </a:moveTo>
                  <a:lnTo>
                    <a:pt x="367935" y="0"/>
                  </a:lnTo>
                  <a:lnTo>
                    <a:pt x="367935" y="607063"/>
                  </a:lnTo>
                  <a:lnTo>
                    <a:pt x="0" y="607063"/>
                  </a:lnTo>
                  <a:lnTo>
                    <a:pt x="0" y="0"/>
                  </a:lnTo>
                  <a:close/>
                </a:path>
              </a:pathLst>
            </a:custGeom>
            <a:ln w="13896">
              <a:solidFill>
                <a:srgbClr val="FFFFFF"/>
              </a:solidFill>
            </a:ln>
          </p:spPr>
          <p:txBody>
            <a:bodyPr wrap="square" lIns="0" tIns="0" rIns="0" bIns="0" rtlCol="0"/>
            <a:lstStyle/>
            <a:p>
              <a:endParaRPr sz="1688"/>
            </a:p>
          </p:txBody>
        </p:sp>
        <p:sp>
          <p:nvSpPr>
            <p:cNvPr id="209" name="object 209"/>
            <p:cNvSpPr/>
            <p:nvPr/>
          </p:nvSpPr>
          <p:spPr>
            <a:xfrm>
              <a:off x="8699382" y="4991695"/>
              <a:ext cx="302895" cy="607060"/>
            </a:xfrm>
            <a:custGeom>
              <a:avLst/>
              <a:gdLst/>
              <a:ahLst/>
              <a:cxnLst/>
              <a:rect l="l" t="t" r="r" b="b"/>
              <a:pathLst>
                <a:path w="302895" h="607060">
                  <a:moveTo>
                    <a:pt x="302746" y="607063"/>
                  </a:moveTo>
                  <a:lnTo>
                    <a:pt x="0" y="607063"/>
                  </a:lnTo>
                  <a:lnTo>
                    <a:pt x="0" y="0"/>
                  </a:lnTo>
                  <a:lnTo>
                    <a:pt x="302746" y="0"/>
                  </a:lnTo>
                  <a:lnTo>
                    <a:pt x="302746" y="607063"/>
                  </a:lnTo>
                  <a:close/>
                </a:path>
              </a:pathLst>
            </a:custGeom>
            <a:solidFill>
              <a:srgbClr val="FF6200"/>
            </a:solidFill>
          </p:spPr>
          <p:txBody>
            <a:bodyPr wrap="square" lIns="0" tIns="0" rIns="0" bIns="0" rtlCol="0"/>
            <a:lstStyle/>
            <a:p>
              <a:endParaRPr sz="1688"/>
            </a:p>
          </p:txBody>
        </p:sp>
        <p:sp>
          <p:nvSpPr>
            <p:cNvPr id="210" name="object 210"/>
            <p:cNvSpPr/>
            <p:nvPr/>
          </p:nvSpPr>
          <p:spPr>
            <a:xfrm>
              <a:off x="8699382" y="4991695"/>
              <a:ext cx="302895" cy="607060"/>
            </a:xfrm>
            <a:custGeom>
              <a:avLst/>
              <a:gdLst/>
              <a:ahLst/>
              <a:cxnLst/>
              <a:rect l="l" t="t" r="r" b="b"/>
              <a:pathLst>
                <a:path w="302895" h="607060">
                  <a:moveTo>
                    <a:pt x="0" y="0"/>
                  </a:moveTo>
                  <a:lnTo>
                    <a:pt x="302746" y="0"/>
                  </a:lnTo>
                  <a:lnTo>
                    <a:pt x="302746" y="607063"/>
                  </a:lnTo>
                  <a:lnTo>
                    <a:pt x="0" y="607063"/>
                  </a:lnTo>
                  <a:lnTo>
                    <a:pt x="0" y="0"/>
                  </a:lnTo>
                  <a:close/>
                </a:path>
              </a:pathLst>
            </a:custGeom>
            <a:ln w="13896">
              <a:solidFill>
                <a:srgbClr val="FFFFFF"/>
              </a:solidFill>
            </a:ln>
          </p:spPr>
          <p:txBody>
            <a:bodyPr wrap="square" lIns="0" tIns="0" rIns="0" bIns="0" rtlCol="0"/>
            <a:lstStyle/>
            <a:p>
              <a:endParaRPr sz="1688"/>
            </a:p>
          </p:txBody>
        </p:sp>
        <p:sp>
          <p:nvSpPr>
            <p:cNvPr id="211" name="object 211"/>
            <p:cNvSpPr/>
            <p:nvPr/>
          </p:nvSpPr>
          <p:spPr>
            <a:xfrm>
              <a:off x="7113488" y="5598759"/>
              <a:ext cx="523875" cy="343535"/>
            </a:xfrm>
            <a:custGeom>
              <a:avLst/>
              <a:gdLst/>
              <a:ahLst/>
              <a:cxnLst/>
              <a:rect l="l" t="t" r="r" b="b"/>
              <a:pathLst>
                <a:path w="523875" h="343535">
                  <a:moveTo>
                    <a:pt x="523246" y="343305"/>
                  </a:moveTo>
                  <a:lnTo>
                    <a:pt x="0" y="343305"/>
                  </a:lnTo>
                  <a:lnTo>
                    <a:pt x="0" y="0"/>
                  </a:lnTo>
                  <a:lnTo>
                    <a:pt x="523246" y="0"/>
                  </a:lnTo>
                  <a:lnTo>
                    <a:pt x="523246" y="343305"/>
                  </a:lnTo>
                  <a:close/>
                </a:path>
              </a:pathLst>
            </a:custGeom>
            <a:solidFill>
              <a:srgbClr val="99008A"/>
            </a:solidFill>
          </p:spPr>
          <p:txBody>
            <a:bodyPr wrap="square" lIns="0" tIns="0" rIns="0" bIns="0" rtlCol="0"/>
            <a:lstStyle/>
            <a:p>
              <a:endParaRPr sz="1688"/>
            </a:p>
          </p:txBody>
        </p:sp>
        <p:sp>
          <p:nvSpPr>
            <p:cNvPr id="212" name="object 212"/>
            <p:cNvSpPr/>
            <p:nvPr/>
          </p:nvSpPr>
          <p:spPr>
            <a:xfrm>
              <a:off x="7113488" y="5598759"/>
              <a:ext cx="523875" cy="343535"/>
            </a:xfrm>
            <a:custGeom>
              <a:avLst/>
              <a:gdLst/>
              <a:ahLst/>
              <a:cxnLst/>
              <a:rect l="l" t="t" r="r" b="b"/>
              <a:pathLst>
                <a:path w="523875" h="343535">
                  <a:moveTo>
                    <a:pt x="0" y="0"/>
                  </a:moveTo>
                  <a:lnTo>
                    <a:pt x="523246" y="0"/>
                  </a:lnTo>
                  <a:lnTo>
                    <a:pt x="523246" y="343305"/>
                  </a:lnTo>
                  <a:lnTo>
                    <a:pt x="0" y="343305"/>
                  </a:lnTo>
                  <a:lnTo>
                    <a:pt x="0" y="0"/>
                  </a:lnTo>
                  <a:close/>
                </a:path>
              </a:pathLst>
            </a:custGeom>
            <a:ln w="13896">
              <a:solidFill>
                <a:srgbClr val="FFFFFF"/>
              </a:solidFill>
            </a:ln>
          </p:spPr>
          <p:txBody>
            <a:bodyPr wrap="square" lIns="0" tIns="0" rIns="0" bIns="0" rtlCol="0"/>
            <a:lstStyle/>
            <a:p>
              <a:endParaRPr sz="1688"/>
            </a:p>
          </p:txBody>
        </p:sp>
        <p:sp>
          <p:nvSpPr>
            <p:cNvPr id="213" name="object 213"/>
            <p:cNvSpPr/>
            <p:nvPr/>
          </p:nvSpPr>
          <p:spPr>
            <a:xfrm>
              <a:off x="7113488" y="5942064"/>
              <a:ext cx="523875" cy="335915"/>
            </a:xfrm>
            <a:custGeom>
              <a:avLst/>
              <a:gdLst/>
              <a:ahLst/>
              <a:cxnLst/>
              <a:rect l="l" t="t" r="r" b="b"/>
              <a:pathLst>
                <a:path w="523875" h="335914">
                  <a:moveTo>
                    <a:pt x="523246" y="335465"/>
                  </a:moveTo>
                  <a:lnTo>
                    <a:pt x="0" y="335465"/>
                  </a:lnTo>
                  <a:lnTo>
                    <a:pt x="0" y="0"/>
                  </a:lnTo>
                  <a:lnTo>
                    <a:pt x="523246" y="0"/>
                  </a:lnTo>
                  <a:lnTo>
                    <a:pt x="523246" y="335465"/>
                  </a:lnTo>
                  <a:close/>
                </a:path>
              </a:pathLst>
            </a:custGeom>
            <a:solidFill>
              <a:srgbClr val="EC008B"/>
            </a:solidFill>
          </p:spPr>
          <p:txBody>
            <a:bodyPr wrap="square" lIns="0" tIns="0" rIns="0" bIns="0" rtlCol="0"/>
            <a:lstStyle/>
            <a:p>
              <a:endParaRPr sz="1688"/>
            </a:p>
          </p:txBody>
        </p:sp>
        <p:sp>
          <p:nvSpPr>
            <p:cNvPr id="214" name="object 214"/>
            <p:cNvSpPr/>
            <p:nvPr/>
          </p:nvSpPr>
          <p:spPr>
            <a:xfrm>
              <a:off x="7113488" y="5942064"/>
              <a:ext cx="523875" cy="335915"/>
            </a:xfrm>
            <a:custGeom>
              <a:avLst/>
              <a:gdLst/>
              <a:ahLst/>
              <a:cxnLst/>
              <a:rect l="l" t="t" r="r" b="b"/>
              <a:pathLst>
                <a:path w="523875" h="335914">
                  <a:moveTo>
                    <a:pt x="0" y="0"/>
                  </a:moveTo>
                  <a:lnTo>
                    <a:pt x="523246" y="0"/>
                  </a:lnTo>
                  <a:lnTo>
                    <a:pt x="523246" y="335465"/>
                  </a:lnTo>
                  <a:lnTo>
                    <a:pt x="0" y="335465"/>
                  </a:lnTo>
                  <a:lnTo>
                    <a:pt x="0" y="0"/>
                  </a:lnTo>
                  <a:close/>
                </a:path>
              </a:pathLst>
            </a:custGeom>
            <a:ln w="13896">
              <a:solidFill>
                <a:srgbClr val="FFFFFF"/>
              </a:solidFill>
            </a:ln>
          </p:spPr>
          <p:txBody>
            <a:bodyPr wrap="square" lIns="0" tIns="0" rIns="0" bIns="0" rtlCol="0"/>
            <a:lstStyle/>
            <a:p>
              <a:endParaRPr sz="1688"/>
            </a:p>
          </p:txBody>
        </p:sp>
        <p:sp>
          <p:nvSpPr>
            <p:cNvPr id="215" name="object 215"/>
            <p:cNvSpPr/>
            <p:nvPr/>
          </p:nvSpPr>
          <p:spPr>
            <a:xfrm>
              <a:off x="7113488" y="6277530"/>
              <a:ext cx="523875" cy="332105"/>
            </a:xfrm>
            <a:custGeom>
              <a:avLst/>
              <a:gdLst/>
              <a:ahLst/>
              <a:cxnLst/>
              <a:rect l="l" t="t" r="r" b="b"/>
              <a:pathLst>
                <a:path w="523875" h="332104">
                  <a:moveTo>
                    <a:pt x="523246" y="331533"/>
                  </a:moveTo>
                  <a:lnTo>
                    <a:pt x="0" y="331533"/>
                  </a:lnTo>
                  <a:lnTo>
                    <a:pt x="0" y="0"/>
                  </a:lnTo>
                  <a:lnTo>
                    <a:pt x="523246" y="0"/>
                  </a:lnTo>
                  <a:lnTo>
                    <a:pt x="523246" y="331533"/>
                  </a:lnTo>
                  <a:close/>
                </a:path>
              </a:pathLst>
            </a:custGeom>
            <a:solidFill>
              <a:srgbClr val="533285"/>
            </a:solidFill>
          </p:spPr>
          <p:txBody>
            <a:bodyPr wrap="square" lIns="0" tIns="0" rIns="0" bIns="0" rtlCol="0"/>
            <a:lstStyle/>
            <a:p>
              <a:endParaRPr sz="1688"/>
            </a:p>
          </p:txBody>
        </p:sp>
        <p:sp>
          <p:nvSpPr>
            <p:cNvPr id="216" name="object 216"/>
            <p:cNvSpPr/>
            <p:nvPr/>
          </p:nvSpPr>
          <p:spPr>
            <a:xfrm>
              <a:off x="7113488" y="6277530"/>
              <a:ext cx="523875" cy="332105"/>
            </a:xfrm>
            <a:custGeom>
              <a:avLst/>
              <a:gdLst/>
              <a:ahLst/>
              <a:cxnLst/>
              <a:rect l="l" t="t" r="r" b="b"/>
              <a:pathLst>
                <a:path w="523875" h="332104">
                  <a:moveTo>
                    <a:pt x="0" y="0"/>
                  </a:moveTo>
                  <a:lnTo>
                    <a:pt x="523246" y="0"/>
                  </a:lnTo>
                  <a:lnTo>
                    <a:pt x="523246" y="331533"/>
                  </a:lnTo>
                  <a:lnTo>
                    <a:pt x="0" y="331533"/>
                  </a:lnTo>
                  <a:lnTo>
                    <a:pt x="0" y="0"/>
                  </a:lnTo>
                  <a:close/>
                </a:path>
              </a:pathLst>
            </a:custGeom>
            <a:ln w="13896">
              <a:solidFill>
                <a:srgbClr val="FFFFFF"/>
              </a:solidFill>
            </a:ln>
          </p:spPr>
          <p:txBody>
            <a:bodyPr wrap="square" lIns="0" tIns="0" rIns="0" bIns="0" rtlCol="0"/>
            <a:lstStyle/>
            <a:p>
              <a:endParaRPr sz="1688"/>
            </a:p>
          </p:txBody>
        </p:sp>
        <p:sp>
          <p:nvSpPr>
            <p:cNvPr id="217" name="object 217"/>
            <p:cNvSpPr/>
            <p:nvPr/>
          </p:nvSpPr>
          <p:spPr>
            <a:xfrm>
              <a:off x="7113488" y="6609063"/>
              <a:ext cx="523875" cy="330200"/>
            </a:xfrm>
            <a:custGeom>
              <a:avLst/>
              <a:gdLst/>
              <a:ahLst/>
              <a:cxnLst/>
              <a:rect l="l" t="t" r="r" b="b"/>
              <a:pathLst>
                <a:path w="523875" h="330200">
                  <a:moveTo>
                    <a:pt x="523246" y="330040"/>
                  </a:moveTo>
                  <a:lnTo>
                    <a:pt x="0" y="330040"/>
                  </a:lnTo>
                  <a:lnTo>
                    <a:pt x="0" y="0"/>
                  </a:lnTo>
                  <a:lnTo>
                    <a:pt x="523246" y="0"/>
                  </a:lnTo>
                  <a:lnTo>
                    <a:pt x="523246" y="330040"/>
                  </a:lnTo>
                  <a:close/>
                </a:path>
              </a:pathLst>
            </a:custGeom>
            <a:solidFill>
              <a:srgbClr val="996F09"/>
            </a:solidFill>
          </p:spPr>
          <p:txBody>
            <a:bodyPr wrap="square" lIns="0" tIns="0" rIns="0" bIns="0" rtlCol="0"/>
            <a:lstStyle/>
            <a:p>
              <a:endParaRPr sz="1688"/>
            </a:p>
          </p:txBody>
        </p:sp>
        <p:sp>
          <p:nvSpPr>
            <p:cNvPr id="218" name="object 218"/>
            <p:cNvSpPr/>
            <p:nvPr/>
          </p:nvSpPr>
          <p:spPr>
            <a:xfrm>
              <a:off x="7113488" y="6609063"/>
              <a:ext cx="523875" cy="330200"/>
            </a:xfrm>
            <a:custGeom>
              <a:avLst/>
              <a:gdLst/>
              <a:ahLst/>
              <a:cxnLst/>
              <a:rect l="l" t="t" r="r" b="b"/>
              <a:pathLst>
                <a:path w="523875" h="330200">
                  <a:moveTo>
                    <a:pt x="0" y="0"/>
                  </a:moveTo>
                  <a:lnTo>
                    <a:pt x="523246" y="0"/>
                  </a:lnTo>
                  <a:lnTo>
                    <a:pt x="523246" y="330040"/>
                  </a:lnTo>
                  <a:lnTo>
                    <a:pt x="0" y="330040"/>
                  </a:lnTo>
                  <a:lnTo>
                    <a:pt x="0" y="0"/>
                  </a:lnTo>
                  <a:close/>
                </a:path>
              </a:pathLst>
            </a:custGeom>
            <a:ln w="13896">
              <a:solidFill>
                <a:srgbClr val="FFFFFF"/>
              </a:solidFill>
            </a:ln>
          </p:spPr>
          <p:txBody>
            <a:bodyPr wrap="square" lIns="0" tIns="0" rIns="0" bIns="0" rtlCol="0"/>
            <a:lstStyle/>
            <a:p>
              <a:endParaRPr sz="1688"/>
            </a:p>
          </p:txBody>
        </p:sp>
        <p:sp>
          <p:nvSpPr>
            <p:cNvPr id="219" name="object 219"/>
            <p:cNvSpPr/>
            <p:nvPr/>
          </p:nvSpPr>
          <p:spPr>
            <a:xfrm>
              <a:off x="7636735" y="5598759"/>
              <a:ext cx="482600" cy="353060"/>
            </a:xfrm>
            <a:custGeom>
              <a:avLst/>
              <a:gdLst/>
              <a:ahLst/>
              <a:cxnLst/>
              <a:rect l="l" t="t" r="r" b="b"/>
              <a:pathLst>
                <a:path w="482600" h="353060">
                  <a:moveTo>
                    <a:pt x="482570" y="352966"/>
                  </a:moveTo>
                  <a:lnTo>
                    <a:pt x="0" y="352966"/>
                  </a:lnTo>
                  <a:lnTo>
                    <a:pt x="0" y="0"/>
                  </a:lnTo>
                  <a:lnTo>
                    <a:pt x="482570" y="0"/>
                  </a:lnTo>
                  <a:lnTo>
                    <a:pt x="482570" y="352966"/>
                  </a:lnTo>
                  <a:close/>
                </a:path>
              </a:pathLst>
            </a:custGeom>
            <a:solidFill>
              <a:srgbClr val="FF4040"/>
            </a:solidFill>
          </p:spPr>
          <p:txBody>
            <a:bodyPr wrap="square" lIns="0" tIns="0" rIns="0" bIns="0" rtlCol="0"/>
            <a:lstStyle/>
            <a:p>
              <a:endParaRPr sz="1688"/>
            </a:p>
          </p:txBody>
        </p:sp>
        <p:sp>
          <p:nvSpPr>
            <p:cNvPr id="220" name="object 220"/>
            <p:cNvSpPr/>
            <p:nvPr/>
          </p:nvSpPr>
          <p:spPr>
            <a:xfrm>
              <a:off x="7636735" y="5598759"/>
              <a:ext cx="482600" cy="353060"/>
            </a:xfrm>
            <a:custGeom>
              <a:avLst/>
              <a:gdLst/>
              <a:ahLst/>
              <a:cxnLst/>
              <a:rect l="l" t="t" r="r" b="b"/>
              <a:pathLst>
                <a:path w="482600" h="353060">
                  <a:moveTo>
                    <a:pt x="0" y="0"/>
                  </a:moveTo>
                  <a:lnTo>
                    <a:pt x="482570" y="0"/>
                  </a:lnTo>
                  <a:lnTo>
                    <a:pt x="482570" y="352966"/>
                  </a:lnTo>
                  <a:lnTo>
                    <a:pt x="0" y="352966"/>
                  </a:lnTo>
                  <a:lnTo>
                    <a:pt x="0" y="0"/>
                  </a:lnTo>
                  <a:close/>
                </a:path>
              </a:pathLst>
            </a:custGeom>
            <a:ln w="13896">
              <a:solidFill>
                <a:srgbClr val="FFFFFF"/>
              </a:solidFill>
            </a:ln>
          </p:spPr>
          <p:txBody>
            <a:bodyPr wrap="square" lIns="0" tIns="0" rIns="0" bIns="0" rtlCol="0"/>
            <a:lstStyle/>
            <a:p>
              <a:endParaRPr sz="1688"/>
            </a:p>
          </p:txBody>
        </p:sp>
        <p:sp>
          <p:nvSpPr>
            <p:cNvPr id="221" name="object 221"/>
            <p:cNvSpPr/>
            <p:nvPr/>
          </p:nvSpPr>
          <p:spPr>
            <a:xfrm>
              <a:off x="7636735" y="5951725"/>
              <a:ext cx="482600" cy="342900"/>
            </a:xfrm>
            <a:custGeom>
              <a:avLst/>
              <a:gdLst/>
              <a:ahLst/>
              <a:cxnLst/>
              <a:rect l="l" t="t" r="r" b="b"/>
              <a:pathLst>
                <a:path w="482600" h="342900">
                  <a:moveTo>
                    <a:pt x="482570" y="342813"/>
                  </a:moveTo>
                  <a:lnTo>
                    <a:pt x="0" y="342813"/>
                  </a:lnTo>
                  <a:lnTo>
                    <a:pt x="0" y="0"/>
                  </a:lnTo>
                  <a:lnTo>
                    <a:pt x="482570" y="0"/>
                  </a:lnTo>
                  <a:lnTo>
                    <a:pt x="482570" y="342813"/>
                  </a:lnTo>
                  <a:close/>
                </a:path>
              </a:pathLst>
            </a:custGeom>
            <a:solidFill>
              <a:srgbClr val="1F9985"/>
            </a:solidFill>
          </p:spPr>
          <p:txBody>
            <a:bodyPr wrap="square" lIns="0" tIns="0" rIns="0" bIns="0" rtlCol="0"/>
            <a:lstStyle/>
            <a:p>
              <a:endParaRPr sz="1688"/>
            </a:p>
          </p:txBody>
        </p:sp>
        <p:sp>
          <p:nvSpPr>
            <p:cNvPr id="222" name="object 222"/>
            <p:cNvSpPr/>
            <p:nvPr/>
          </p:nvSpPr>
          <p:spPr>
            <a:xfrm>
              <a:off x="7636735" y="5951725"/>
              <a:ext cx="482600" cy="342900"/>
            </a:xfrm>
            <a:custGeom>
              <a:avLst/>
              <a:gdLst/>
              <a:ahLst/>
              <a:cxnLst/>
              <a:rect l="l" t="t" r="r" b="b"/>
              <a:pathLst>
                <a:path w="482600" h="342900">
                  <a:moveTo>
                    <a:pt x="0" y="0"/>
                  </a:moveTo>
                  <a:lnTo>
                    <a:pt x="482570" y="0"/>
                  </a:lnTo>
                  <a:lnTo>
                    <a:pt x="482570" y="342813"/>
                  </a:lnTo>
                  <a:lnTo>
                    <a:pt x="0" y="342813"/>
                  </a:lnTo>
                  <a:lnTo>
                    <a:pt x="0" y="0"/>
                  </a:lnTo>
                  <a:close/>
                </a:path>
              </a:pathLst>
            </a:custGeom>
            <a:ln w="13896">
              <a:solidFill>
                <a:srgbClr val="FFFFFF"/>
              </a:solidFill>
            </a:ln>
          </p:spPr>
          <p:txBody>
            <a:bodyPr wrap="square" lIns="0" tIns="0" rIns="0" bIns="0" rtlCol="0"/>
            <a:lstStyle/>
            <a:p>
              <a:endParaRPr sz="1688"/>
            </a:p>
          </p:txBody>
        </p:sp>
        <p:sp>
          <p:nvSpPr>
            <p:cNvPr id="223" name="object 223"/>
            <p:cNvSpPr/>
            <p:nvPr/>
          </p:nvSpPr>
          <p:spPr>
            <a:xfrm>
              <a:off x="7636735" y="6294538"/>
              <a:ext cx="482600" cy="331470"/>
            </a:xfrm>
            <a:custGeom>
              <a:avLst/>
              <a:gdLst/>
              <a:ahLst/>
              <a:cxnLst/>
              <a:rect l="l" t="t" r="r" b="b"/>
              <a:pathLst>
                <a:path w="482600" h="331470">
                  <a:moveTo>
                    <a:pt x="482570" y="331313"/>
                  </a:moveTo>
                  <a:lnTo>
                    <a:pt x="0" y="331313"/>
                  </a:lnTo>
                  <a:lnTo>
                    <a:pt x="0" y="0"/>
                  </a:lnTo>
                  <a:lnTo>
                    <a:pt x="482570" y="0"/>
                  </a:lnTo>
                  <a:lnTo>
                    <a:pt x="482570" y="331313"/>
                  </a:lnTo>
                  <a:close/>
                </a:path>
              </a:pathLst>
            </a:custGeom>
            <a:solidFill>
              <a:srgbClr val="25891B"/>
            </a:solidFill>
          </p:spPr>
          <p:txBody>
            <a:bodyPr wrap="square" lIns="0" tIns="0" rIns="0" bIns="0" rtlCol="0"/>
            <a:lstStyle/>
            <a:p>
              <a:endParaRPr sz="1688"/>
            </a:p>
          </p:txBody>
        </p:sp>
        <p:sp>
          <p:nvSpPr>
            <p:cNvPr id="224" name="object 224"/>
            <p:cNvSpPr/>
            <p:nvPr/>
          </p:nvSpPr>
          <p:spPr>
            <a:xfrm>
              <a:off x="7636735" y="6294538"/>
              <a:ext cx="482600" cy="331470"/>
            </a:xfrm>
            <a:custGeom>
              <a:avLst/>
              <a:gdLst/>
              <a:ahLst/>
              <a:cxnLst/>
              <a:rect l="l" t="t" r="r" b="b"/>
              <a:pathLst>
                <a:path w="482600" h="331470">
                  <a:moveTo>
                    <a:pt x="0" y="0"/>
                  </a:moveTo>
                  <a:lnTo>
                    <a:pt x="482570" y="0"/>
                  </a:lnTo>
                  <a:lnTo>
                    <a:pt x="482570" y="331313"/>
                  </a:lnTo>
                  <a:lnTo>
                    <a:pt x="0" y="331313"/>
                  </a:lnTo>
                  <a:lnTo>
                    <a:pt x="0" y="0"/>
                  </a:lnTo>
                  <a:close/>
                </a:path>
              </a:pathLst>
            </a:custGeom>
            <a:ln w="13896">
              <a:solidFill>
                <a:srgbClr val="FFFFFF"/>
              </a:solidFill>
            </a:ln>
          </p:spPr>
          <p:txBody>
            <a:bodyPr wrap="square" lIns="0" tIns="0" rIns="0" bIns="0" rtlCol="0"/>
            <a:lstStyle/>
            <a:p>
              <a:endParaRPr sz="1688"/>
            </a:p>
          </p:txBody>
        </p:sp>
        <p:sp>
          <p:nvSpPr>
            <p:cNvPr id="225" name="object 225"/>
            <p:cNvSpPr/>
            <p:nvPr/>
          </p:nvSpPr>
          <p:spPr>
            <a:xfrm>
              <a:off x="7636735" y="6625851"/>
              <a:ext cx="482600" cy="313690"/>
            </a:xfrm>
            <a:custGeom>
              <a:avLst/>
              <a:gdLst/>
              <a:ahLst/>
              <a:cxnLst/>
              <a:rect l="l" t="t" r="r" b="b"/>
              <a:pathLst>
                <a:path w="482600" h="313690">
                  <a:moveTo>
                    <a:pt x="482570" y="313251"/>
                  </a:moveTo>
                  <a:lnTo>
                    <a:pt x="0" y="313251"/>
                  </a:lnTo>
                  <a:lnTo>
                    <a:pt x="0" y="0"/>
                  </a:lnTo>
                  <a:lnTo>
                    <a:pt x="482570" y="0"/>
                  </a:lnTo>
                  <a:lnTo>
                    <a:pt x="482570" y="313251"/>
                  </a:lnTo>
                  <a:close/>
                </a:path>
              </a:pathLst>
            </a:custGeom>
            <a:solidFill>
              <a:srgbClr val="0057A2"/>
            </a:solidFill>
          </p:spPr>
          <p:txBody>
            <a:bodyPr wrap="square" lIns="0" tIns="0" rIns="0" bIns="0" rtlCol="0"/>
            <a:lstStyle/>
            <a:p>
              <a:endParaRPr sz="1688"/>
            </a:p>
          </p:txBody>
        </p:sp>
        <p:sp>
          <p:nvSpPr>
            <p:cNvPr id="226" name="object 226"/>
            <p:cNvSpPr/>
            <p:nvPr/>
          </p:nvSpPr>
          <p:spPr>
            <a:xfrm>
              <a:off x="7636735" y="6625851"/>
              <a:ext cx="482600" cy="313690"/>
            </a:xfrm>
            <a:custGeom>
              <a:avLst/>
              <a:gdLst/>
              <a:ahLst/>
              <a:cxnLst/>
              <a:rect l="l" t="t" r="r" b="b"/>
              <a:pathLst>
                <a:path w="482600" h="313690">
                  <a:moveTo>
                    <a:pt x="0" y="0"/>
                  </a:moveTo>
                  <a:lnTo>
                    <a:pt x="482570" y="0"/>
                  </a:lnTo>
                  <a:lnTo>
                    <a:pt x="482570" y="313251"/>
                  </a:lnTo>
                  <a:lnTo>
                    <a:pt x="0" y="313251"/>
                  </a:lnTo>
                  <a:lnTo>
                    <a:pt x="0" y="0"/>
                  </a:lnTo>
                  <a:close/>
                </a:path>
              </a:pathLst>
            </a:custGeom>
            <a:ln w="13896">
              <a:solidFill>
                <a:srgbClr val="FFFFFF"/>
              </a:solidFill>
            </a:ln>
          </p:spPr>
          <p:txBody>
            <a:bodyPr wrap="square" lIns="0" tIns="0" rIns="0" bIns="0" rtlCol="0"/>
            <a:lstStyle/>
            <a:p>
              <a:endParaRPr sz="1688"/>
            </a:p>
          </p:txBody>
        </p:sp>
        <p:sp>
          <p:nvSpPr>
            <p:cNvPr id="227" name="object 227"/>
            <p:cNvSpPr/>
            <p:nvPr/>
          </p:nvSpPr>
          <p:spPr>
            <a:xfrm>
              <a:off x="8119305" y="5598759"/>
              <a:ext cx="313690" cy="459740"/>
            </a:xfrm>
            <a:custGeom>
              <a:avLst/>
              <a:gdLst/>
              <a:ahLst/>
              <a:cxnLst/>
              <a:rect l="l" t="t" r="r" b="b"/>
              <a:pathLst>
                <a:path w="313690" h="459739">
                  <a:moveTo>
                    <a:pt x="313262" y="459458"/>
                  </a:moveTo>
                  <a:lnTo>
                    <a:pt x="0" y="459458"/>
                  </a:lnTo>
                  <a:lnTo>
                    <a:pt x="0" y="0"/>
                  </a:lnTo>
                  <a:lnTo>
                    <a:pt x="313262" y="0"/>
                  </a:lnTo>
                  <a:lnTo>
                    <a:pt x="313262" y="459458"/>
                  </a:lnTo>
                  <a:close/>
                </a:path>
              </a:pathLst>
            </a:custGeom>
            <a:solidFill>
              <a:srgbClr val="00204F"/>
            </a:solidFill>
          </p:spPr>
          <p:txBody>
            <a:bodyPr wrap="square" lIns="0" tIns="0" rIns="0" bIns="0" rtlCol="0"/>
            <a:lstStyle/>
            <a:p>
              <a:endParaRPr sz="1688"/>
            </a:p>
          </p:txBody>
        </p:sp>
        <p:sp>
          <p:nvSpPr>
            <p:cNvPr id="228" name="object 228"/>
            <p:cNvSpPr/>
            <p:nvPr/>
          </p:nvSpPr>
          <p:spPr>
            <a:xfrm>
              <a:off x="8119305" y="5598759"/>
              <a:ext cx="313690" cy="459740"/>
            </a:xfrm>
            <a:custGeom>
              <a:avLst/>
              <a:gdLst/>
              <a:ahLst/>
              <a:cxnLst/>
              <a:rect l="l" t="t" r="r" b="b"/>
              <a:pathLst>
                <a:path w="313690" h="459739">
                  <a:moveTo>
                    <a:pt x="0" y="0"/>
                  </a:moveTo>
                  <a:lnTo>
                    <a:pt x="313262" y="0"/>
                  </a:lnTo>
                  <a:lnTo>
                    <a:pt x="313262" y="459458"/>
                  </a:lnTo>
                  <a:lnTo>
                    <a:pt x="0" y="459458"/>
                  </a:lnTo>
                  <a:lnTo>
                    <a:pt x="0" y="0"/>
                  </a:lnTo>
                  <a:close/>
                </a:path>
              </a:pathLst>
            </a:custGeom>
            <a:ln w="13896">
              <a:solidFill>
                <a:srgbClr val="FFFFFF"/>
              </a:solidFill>
            </a:ln>
          </p:spPr>
          <p:txBody>
            <a:bodyPr wrap="square" lIns="0" tIns="0" rIns="0" bIns="0" rtlCol="0"/>
            <a:lstStyle/>
            <a:p>
              <a:endParaRPr sz="1688"/>
            </a:p>
          </p:txBody>
        </p:sp>
        <p:sp>
          <p:nvSpPr>
            <p:cNvPr id="229" name="object 229"/>
            <p:cNvSpPr/>
            <p:nvPr/>
          </p:nvSpPr>
          <p:spPr>
            <a:xfrm>
              <a:off x="8432568" y="5598759"/>
              <a:ext cx="286385" cy="459740"/>
            </a:xfrm>
            <a:custGeom>
              <a:avLst/>
              <a:gdLst/>
              <a:ahLst/>
              <a:cxnLst/>
              <a:rect l="l" t="t" r="r" b="b"/>
              <a:pathLst>
                <a:path w="286384" h="459739">
                  <a:moveTo>
                    <a:pt x="286340" y="459458"/>
                  </a:moveTo>
                  <a:lnTo>
                    <a:pt x="0" y="459458"/>
                  </a:lnTo>
                  <a:lnTo>
                    <a:pt x="0" y="0"/>
                  </a:lnTo>
                  <a:lnTo>
                    <a:pt x="286340" y="0"/>
                  </a:lnTo>
                  <a:lnTo>
                    <a:pt x="286340" y="459458"/>
                  </a:lnTo>
                  <a:close/>
                </a:path>
              </a:pathLst>
            </a:custGeom>
            <a:solidFill>
              <a:srgbClr val="C84E0E"/>
            </a:solidFill>
          </p:spPr>
          <p:txBody>
            <a:bodyPr wrap="square" lIns="0" tIns="0" rIns="0" bIns="0" rtlCol="0"/>
            <a:lstStyle/>
            <a:p>
              <a:endParaRPr sz="1688"/>
            </a:p>
          </p:txBody>
        </p:sp>
        <p:sp>
          <p:nvSpPr>
            <p:cNvPr id="230" name="object 230"/>
            <p:cNvSpPr/>
            <p:nvPr/>
          </p:nvSpPr>
          <p:spPr>
            <a:xfrm>
              <a:off x="8432568" y="5598759"/>
              <a:ext cx="286385" cy="459740"/>
            </a:xfrm>
            <a:custGeom>
              <a:avLst/>
              <a:gdLst/>
              <a:ahLst/>
              <a:cxnLst/>
              <a:rect l="l" t="t" r="r" b="b"/>
              <a:pathLst>
                <a:path w="286384" h="459739">
                  <a:moveTo>
                    <a:pt x="0" y="0"/>
                  </a:moveTo>
                  <a:lnTo>
                    <a:pt x="286340" y="0"/>
                  </a:lnTo>
                  <a:lnTo>
                    <a:pt x="286340" y="459458"/>
                  </a:lnTo>
                  <a:lnTo>
                    <a:pt x="0" y="459458"/>
                  </a:lnTo>
                  <a:lnTo>
                    <a:pt x="0" y="0"/>
                  </a:lnTo>
                  <a:close/>
                </a:path>
              </a:pathLst>
            </a:custGeom>
            <a:ln w="13896">
              <a:solidFill>
                <a:srgbClr val="FFFFFF"/>
              </a:solidFill>
            </a:ln>
          </p:spPr>
          <p:txBody>
            <a:bodyPr wrap="square" lIns="0" tIns="0" rIns="0" bIns="0" rtlCol="0"/>
            <a:lstStyle/>
            <a:p>
              <a:endParaRPr sz="1688"/>
            </a:p>
          </p:txBody>
        </p:sp>
        <p:sp>
          <p:nvSpPr>
            <p:cNvPr id="231" name="object 231"/>
            <p:cNvSpPr/>
            <p:nvPr/>
          </p:nvSpPr>
          <p:spPr>
            <a:xfrm>
              <a:off x="8718908" y="5598759"/>
              <a:ext cx="283845" cy="459740"/>
            </a:xfrm>
            <a:custGeom>
              <a:avLst/>
              <a:gdLst/>
              <a:ahLst/>
              <a:cxnLst/>
              <a:rect l="l" t="t" r="r" b="b"/>
              <a:pathLst>
                <a:path w="283845" h="459739">
                  <a:moveTo>
                    <a:pt x="283221" y="459458"/>
                  </a:moveTo>
                  <a:lnTo>
                    <a:pt x="0" y="459458"/>
                  </a:lnTo>
                  <a:lnTo>
                    <a:pt x="0" y="0"/>
                  </a:lnTo>
                  <a:lnTo>
                    <a:pt x="283221" y="0"/>
                  </a:lnTo>
                  <a:lnTo>
                    <a:pt x="283221" y="459458"/>
                  </a:lnTo>
                  <a:close/>
                </a:path>
              </a:pathLst>
            </a:custGeom>
            <a:solidFill>
              <a:srgbClr val="450E53"/>
            </a:solidFill>
          </p:spPr>
          <p:txBody>
            <a:bodyPr wrap="square" lIns="0" tIns="0" rIns="0" bIns="0" rtlCol="0"/>
            <a:lstStyle/>
            <a:p>
              <a:endParaRPr sz="1688"/>
            </a:p>
          </p:txBody>
        </p:sp>
        <p:sp>
          <p:nvSpPr>
            <p:cNvPr id="232" name="object 232"/>
            <p:cNvSpPr/>
            <p:nvPr/>
          </p:nvSpPr>
          <p:spPr>
            <a:xfrm>
              <a:off x="8718908" y="5598759"/>
              <a:ext cx="283845" cy="459740"/>
            </a:xfrm>
            <a:custGeom>
              <a:avLst/>
              <a:gdLst/>
              <a:ahLst/>
              <a:cxnLst/>
              <a:rect l="l" t="t" r="r" b="b"/>
              <a:pathLst>
                <a:path w="283845" h="459739">
                  <a:moveTo>
                    <a:pt x="0" y="0"/>
                  </a:moveTo>
                  <a:lnTo>
                    <a:pt x="283221" y="0"/>
                  </a:lnTo>
                  <a:lnTo>
                    <a:pt x="283221" y="459458"/>
                  </a:lnTo>
                  <a:lnTo>
                    <a:pt x="0" y="459458"/>
                  </a:lnTo>
                  <a:lnTo>
                    <a:pt x="0" y="0"/>
                  </a:lnTo>
                  <a:close/>
                </a:path>
              </a:pathLst>
            </a:custGeom>
            <a:ln w="13896">
              <a:solidFill>
                <a:srgbClr val="FFFFFF"/>
              </a:solidFill>
            </a:ln>
          </p:spPr>
          <p:txBody>
            <a:bodyPr wrap="square" lIns="0" tIns="0" rIns="0" bIns="0" rtlCol="0"/>
            <a:lstStyle/>
            <a:p>
              <a:endParaRPr sz="1688"/>
            </a:p>
          </p:txBody>
        </p:sp>
        <p:sp>
          <p:nvSpPr>
            <p:cNvPr id="233" name="object 233"/>
            <p:cNvSpPr/>
            <p:nvPr/>
          </p:nvSpPr>
          <p:spPr>
            <a:xfrm>
              <a:off x="8119305" y="6058217"/>
              <a:ext cx="381000" cy="322580"/>
            </a:xfrm>
            <a:custGeom>
              <a:avLst/>
              <a:gdLst/>
              <a:ahLst/>
              <a:cxnLst/>
              <a:rect l="l" t="t" r="r" b="b"/>
              <a:pathLst>
                <a:path w="381000" h="322579">
                  <a:moveTo>
                    <a:pt x="380656" y="322063"/>
                  </a:moveTo>
                  <a:lnTo>
                    <a:pt x="0" y="322063"/>
                  </a:lnTo>
                  <a:lnTo>
                    <a:pt x="0" y="0"/>
                  </a:lnTo>
                  <a:lnTo>
                    <a:pt x="380656" y="0"/>
                  </a:lnTo>
                  <a:lnTo>
                    <a:pt x="380656" y="322063"/>
                  </a:lnTo>
                  <a:close/>
                </a:path>
              </a:pathLst>
            </a:custGeom>
            <a:solidFill>
              <a:srgbClr val="B50064"/>
            </a:solidFill>
          </p:spPr>
          <p:txBody>
            <a:bodyPr wrap="square" lIns="0" tIns="0" rIns="0" bIns="0" rtlCol="0"/>
            <a:lstStyle/>
            <a:p>
              <a:endParaRPr sz="1688"/>
            </a:p>
          </p:txBody>
        </p:sp>
        <p:sp>
          <p:nvSpPr>
            <p:cNvPr id="234" name="object 234"/>
            <p:cNvSpPr/>
            <p:nvPr/>
          </p:nvSpPr>
          <p:spPr>
            <a:xfrm>
              <a:off x="8119305" y="6058217"/>
              <a:ext cx="381000" cy="322580"/>
            </a:xfrm>
            <a:custGeom>
              <a:avLst/>
              <a:gdLst/>
              <a:ahLst/>
              <a:cxnLst/>
              <a:rect l="l" t="t" r="r" b="b"/>
              <a:pathLst>
                <a:path w="381000" h="322579">
                  <a:moveTo>
                    <a:pt x="0" y="0"/>
                  </a:moveTo>
                  <a:lnTo>
                    <a:pt x="380656" y="0"/>
                  </a:lnTo>
                  <a:lnTo>
                    <a:pt x="380656" y="322063"/>
                  </a:lnTo>
                  <a:lnTo>
                    <a:pt x="0" y="322063"/>
                  </a:lnTo>
                  <a:lnTo>
                    <a:pt x="0" y="0"/>
                  </a:lnTo>
                  <a:close/>
                </a:path>
              </a:pathLst>
            </a:custGeom>
            <a:ln w="13896">
              <a:solidFill>
                <a:srgbClr val="FFFFFF"/>
              </a:solidFill>
            </a:ln>
          </p:spPr>
          <p:txBody>
            <a:bodyPr wrap="square" lIns="0" tIns="0" rIns="0" bIns="0" rtlCol="0"/>
            <a:lstStyle/>
            <a:p>
              <a:endParaRPr sz="1688"/>
            </a:p>
          </p:txBody>
        </p:sp>
        <p:sp>
          <p:nvSpPr>
            <p:cNvPr id="235" name="object 235"/>
            <p:cNvSpPr/>
            <p:nvPr/>
          </p:nvSpPr>
          <p:spPr>
            <a:xfrm>
              <a:off x="8119305" y="6380280"/>
              <a:ext cx="381000" cy="291465"/>
            </a:xfrm>
            <a:custGeom>
              <a:avLst/>
              <a:gdLst/>
              <a:ahLst/>
              <a:cxnLst/>
              <a:rect l="l" t="t" r="r" b="b"/>
              <a:pathLst>
                <a:path w="381000" h="291465">
                  <a:moveTo>
                    <a:pt x="380656" y="291270"/>
                  </a:moveTo>
                  <a:lnTo>
                    <a:pt x="0" y="291270"/>
                  </a:lnTo>
                  <a:lnTo>
                    <a:pt x="0" y="0"/>
                  </a:lnTo>
                  <a:lnTo>
                    <a:pt x="380656" y="0"/>
                  </a:lnTo>
                  <a:lnTo>
                    <a:pt x="380656" y="291270"/>
                  </a:lnTo>
                  <a:close/>
                </a:path>
              </a:pathLst>
            </a:custGeom>
            <a:solidFill>
              <a:srgbClr val="33124E"/>
            </a:solidFill>
          </p:spPr>
          <p:txBody>
            <a:bodyPr wrap="square" lIns="0" tIns="0" rIns="0" bIns="0" rtlCol="0"/>
            <a:lstStyle/>
            <a:p>
              <a:endParaRPr sz="1688"/>
            </a:p>
          </p:txBody>
        </p:sp>
        <p:sp>
          <p:nvSpPr>
            <p:cNvPr id="236" name="object 236"/>
            <p:cNvSpPr/>
            <p:nvPr/>
          </p:nvSpPr>
          <p:spPr>
            <a:xfrm>
              <a:off x="8119305" y="6380280"/>
              <a:ext cx="381000" cy="291465"/>
            </a:xfrm>
            <a:custGeom>
              <a:avLst/>
              <a:gdLst/>
              <a:ahLst/>
              <a:cxnLst/>
              <a:rect l="l" t="t" r="r" b="b"/>
              <a:pathLst>
                <a:path w="381000" h="291465">
                  <a:moveTo>
                    <a:pt x="0" y="0"/>
                  </a:moveTo>
                  <a:lnTo>
                    <a:pt x="380656" y="0"/>
                  </a:lnTo>
                  <a:lnTo>
                    <a:pt x="380656" y="291270"/>
                  </a:lnTo>
                  <a:lnTo>
                    <a:pt x="0" y="291270"/>
                  </a:lnTo>
                  <a:lnTo>
                    <a:pt x="0" y="0"/>
                  </a:lnTo>
                  <a:close/>
                </a:path>
              </a:pathLst>
            </a:custGeom>
            <a:ln w="13896">
              <a:solidFill>
                <a:srgbClr val="FFFFFF"/>
              </a:solidFill>
            </a:ln>
          </p:spPr>
          <p:txBody>
            <a:bodyPr wrap="square" lIns="0" tIns="0" rIns="0" bIns="0" rtlCol="0"/>
            <a:lstStyle/>
            <a:p>
              <a:endParaRPr sz="1688"/>
            </a:p>
          </p:txBody>
        </p:sp>
        <p:sp>
          <p:nvSpPr>
            <p:cNvPr id="237" name="object 237"/>
            <p:cNvSpPr/>
            <p:nvPr/>
          </p:nvSpPr>
          <p:spPr>
            <a:xfrm>
              <a:off x="8119305" y="6671551"/>
              <a:ext cx="381000" cy="267970"/>
            </a:xfrm>
            <a:custGeom>
              <a:avLst/>
              <a:gdLst/>
              <a:ahLst/>
              <a:cxnLst/>
              <a:rect l="l" t="t" r="r" b="b"/>
              <a:pathLst>
                <a:path w="381000" h="267970">
                  <a:moveTo>
                    <a:pt x="380656" y="267552"/>
                  </a:moveTo>
                  <a:lnTo>
                    <a:pt x="0" y="267552"/>
                  </a:lnTo>
                  <a:lnTo>
                    <a:pt x="0" y="0"/>
                  </a:lnTo>
                  <a:lnTo>
                    <a:pt x="380656" y="0"/>
                  </a:lnTo>
                  <a:lnTo>
                    <a:pt x="380656" y="267552"/>
                  </a:lnTo>
                  <a:close/>
                </a:path>
              </a:pathLst>
            </a:custGeom>
            <a:solidFill>
              <a:srgbClr val="6A5929"/>
            </a:solidFill>
          </p:spPr>
          <p:txBody>
            <a:bodyPr wrap="square" lIns="0" tIns="0" rIns="0" bIns="0" rtlCol="0"/>
            <a:lstStyle/>
            <a:p>
              <a:endParaRPr sz="1688"/>
            </a:p>
          </p:txBody>
        </p:sp>
        <p:sp>
          <p:nvSpPr>
            <p:cNvPr id="238" name="object 238"/>
            <p:cNvSpPr/>
            <p:nvPr/>
          </p:nvSpPr>
          <p:spPr>
            <a:xfrm>
              <a:off x="8119305" y="6671551"/>
              <a:ext cx="381000" cy="267970"/>
            </a:xfrm>
            <a:custGeom>
              <a:avLst/>
              <a:gdLst/>
              <a:ahLst/>
              <a:cxnLst/>
              <a:rect l="l" t="t" r="r" b="b"/>
              <a:pathLst>
                <a:path w="381000" h="267970">
                  <a:moveTo>
                    <a:pt x="0" y="0"/>
                  </a:moveTo>
                  <a:lnTo>
                    <a:pt x="380656" y="0"/>
                  </a:lnTo>
                  <a:lnTo>
                    <a:pt x="380656" y="267552"/>
                  </a:lnTo>
                  <a:lnTo>
                    <a:pt x="0" y="267552"/>
                  </a:lnTo>
                  <a:lnTo>
                    <a:pt x="0" y="0"/>
                  </a:lnTo>
                  <a:close/>
                </a:path>
              </a:pathLst>
            </a:custGeom>
            <a:ln w="13896">
              <a:solidFill>
                <a:srgbClr val="FFFFFF"/>
              </a:solidFill>
            </a:ln>
          </p:spPr>
          <p:txBody>
            <a:bodyPr wrap="square" lIns="0" tIns="0" rIns="0" bIns="0" rtlCol="0"/>
            <a:lstStyle/>
            <a:p>
              <a:endParaRPr sz="1688"/>
            </a:p>
          </p:txBody>
        </p:sp>
        <p:sp>
          <p:nvSpPr>
            <p:cNvPr id="239" name="object 239"/>
            <p:cNvSpPr/>
            <p:nvPr/>
          </p:nvSpPr>
          <p:spPr>
            <a:xfrm>
              <a:off x="8499961" y="6058217"/>
              <a:ext cx="269875" cy="343535"/>
            </a:xfrm>
            <a:custGeom>
              <a:avLst/>
              <a:gdLst/>
              <a:ahLst/>
              <a:cxnLst/>
              <a:rect l="l" t="t" r="r" b="b"/>
              <a:pathLst>
                <a:path w="269875" h="343535">
                  <a:moveTo>
                    <a:pt x="269866" y="343197"/>
                  </a:moveTo>
                  <a:lnTo>
                    <a:pt x="0" y="343197"/>
                  </a:lnTo>
                  <a:lnTo>
                    <a:pt x="0" y="0"/>
                  </a:lnTo>
                  <a:lnTo>
                    <a:pt x="269866" y="0"/>
                  </a:lnTo>
                  <a:lnTo>
                    <a:pt x="269866" y="343197"/>
                  </a:lnTo>
                  <a:close/>
                </a:path>
              </a:pathLst>
            </a:custGeom>
            <a:solidFill>
              <a:srgbClr val="1AAB40"/>
            </a:solidFill>
          </p:spPr>
          <p:txBody>
            <a:bodyPr wrap="square" lIns="0" tIns="0" rIns="0" bIns="0" rtlCol="0"/>
            <a:lstStyle/>
            <a:p>
              <a:endParaRPr sz="1688"/>
            </a:p>
          </p:txBody>
        </p:sp>
        <p:sp>
          <p:nvSpPr>
            <p:cNvPr id="240" name="object 240"/>
            <p:cNvSpPr/>
            <p:nvPr/>
          </p:nvSpPr>
          <p:spPr>
            <a:xfrm>
              <a:off x="8499961" y="6058217"/>
              <a:ext cx="269875" cy="343535"/>
            </a:xfrm>
            <a:custGeom>
              <a:avLst/>
              <a:gdLst/>
              <a:ahLst/>
              <a:cxnLst/>
              <a:rect l="l" t="t" r="r" b="b"/>
              <a:pathLst>
                <a:path w="269875" h="343535">
                  <a:moveTo>
                    <a:pt x="0" y="0"/>
                  </a:moveTo>
                  <a:lnTo>
                    <a:pt x="269866" y="0"/>
                  </a:lnTo>
                  <a:lnTo>
                    <a:pt x="269866" y="343197"/>
                  </a:lnTo>
                  <a:lnTo>
                    <a:pt x="0" y="343197"/>
                  </a:lnTo>
                  <a:lnTo>
                    <a:pt x="0" y="0"/>
                  </a:lnTo>
                  <a:close/>
                </a:path>
              </a:pathLst>
            </a:custGeom>
            <a:ln w="13896">
              <a:solidFill>
                <a:srgbClr val="FFFFFF"/>
              </a:solidFill>
            </a:ln>
          </p:spPr>
          <p:txBody>
            <a:bodyPr wrap="square" lIns="0" tIns="0" rIns="0" bIns="0" rtlCol="0"/>
            <a:lstStyle/>
            <a:p>
              <a:endParaRPr sz="1688"/>
            </a:p>
          </p:txBody>
        </p:sp>
        <p:sp>
          <p:nvSpPr>
            <p:cNvPr id="241" name="object 241"/>
            <p:cNvSpPr/>
            <p:nvPr/>
          </p:nvSpPr>
          <p:spPr>
            <a:xfrm>
              <a:off x="8769828" y="6058217"/>
              <a:ext cx="232410" cy="343535"/>
            </a:xfrm>
            <a:custGeom>
              <a:avLst/>
              <a:gdLst/>
              <a:ahLst/>
              <a:cxnLst/>
              <a:rect l="l" t="t" r="r" b="b"/>
              <a:pathLst>
                <a:path w="232409" h="343535">
                  <a:moveTo>
                    <a:pt x="232301" y="343197"/>
                  </a:moveTo>
                  <a:lnTo>
                    <a:pt x="0" y="343197"/>
                  </a:lnTo>
                  <a:lnTo>
                    <a:pt x="0" y="0"/>
                  </a:lnTo>
                  <a:lnTo>
                    <a:pt x="232301" y="0"/>
                  </a:lnTo>
                  <a:lnTo>
                    <a:pt x="232301" y="343197"/>
                  </a:lnTo>
                  <a:close/>
                </a:path>
              </a:pathLst>
            </a:custGeom>
            <a:solidFill>
              <a:srgbClr val="B9131A"/>
            </a:solidFill>
          </p:spPr>
          <p:txBody>
            <a:bodyPr wrap="square" lIns="0" tIns="0" rIns="0" bIns="0" rtlCol="0"/>
            <a:lstStyle/>
            <a:p>
              <a:endParaRPr sz="1688"/>
            </a:p>
          </p:txBody>
        </p:sp>
        <p:sp>
          <p:nvSpPr>
            <p:cNvPr id="242" name="object 242"/>
            <p:cNvSpPr/>
            <p:nvPr/>
          </p:nvSpPr>
          <p:spPr>
            <a:xfrm>
              <a:off x="8769828" y="6058217"/>
              <a:ext cx="232410" cy="343535"/>
            </a:xfrm>
            <a:custGeom>
              <a:avLst/>
              <a:gdLst/>
              <a:ahLst/>
              <a:cxnLst/>
              <a:rect l="l" t="t" r="r" b="b"/>
              <a:pathLst>
                <a:path w="232409" h="343535">
                  <a:moveTo>
                    <a:pt x="0" y="0"/>
                  </a:moveTo>
                  <a:lnTo>
                    <a:pt x="232301" y="0"/>
                  </a:lnTo>
                  <a:lnTo>
                    <a:pt x="232301" y="343197"/>
                  </a:lnTo>
                  <a:lnTo>
                    <a:pt x="0" y="343197"/>
                  </a:lnTo>
                  <a:lnTo>
                    <a:pt x="0" y="0"/>
                  </a:lnTo>
                  <a:close/>
                </a:path>
              </a:pathLst>
            </a:custGeom>
            <a:ln w="13896">
              <a:solidFill>
                <a:srgbClr val="FFFFFF"/>
              </a:solidFill>
            </a:ln>
          </p:spPr>
          <p:txBody>
            <a:bodyPr wrap="square" lIns="0" tIns="0" rIns="0" bIns="0" rtlCol="0"/>
            <a:lstStyle/>
            <a:p>
              <a:endParaRPr sz="1688"/>
            </a:p>
          </p:txBody>
        </p:sp>
        <p:sp>
          <p:nvSpPr>
            <p:cNvPr id="243" name="object 243"/>
            <p:cNvSpPr/>
            <p:nvPr/>
          </p:nvSpPr>
          <p:spPr>
            <a:xfrm>
              <a:off x="8499961" y="6401415"/>
              <a:ext cx="252729" cy="313055"/>
            </a:xfrm>
            <a:custGeom>
              <a:avLst/>
              <a:gdLst/>
              <a:ahLst/>
              <a:cxnLst/>
              <a:rect l="l" t="t" r="r" b="b"/>
              <a:pathLst>
                <a:path w="252729" h="313054">
                  <a:moveTo>
                    <a:pt x="252282" y="313028"/>
                  </a:moveTo>
                  <a:lnTo>
                    <a:pt x="0" y="313028"/>
                  </a:lnTo>
                  <a:lnTo>
                    <a:pt x="0" y="0"/>
                  </a:lnTo>
                  <a:lnTo>
                    <a:pt x="252282" y="0"/>
                  </a:lnTo>
                  <a:lnTo>
                    <a:pt x="252282" y="313028"/>
                  </a:lnTo>
                  <a:close/>
                </a:path>
              </a:pathLst>
            </a:custGeom>
            <a:solidFill>
              <a:srgbClr val="0C3C37"/>
            </a:solidFill>
          </p:spPr>
          <p:txBody>
            <a:bodyPr wrap="square" lIns="0" tIns="0" rIns="0" bIns="0" rtlCol="0"/>
            <a:lstStyle/>
            <a:p>
              <a:endParaRPr sz="1688"/>
            </a:p>
          </p:txBody>
        </p:sp>
        <p:sp>
          <p:nvSpPr>
            <p:cNvPr id="244" name="object 244"/>
            <p:cNvSpPr/>
            <p:nvPr/>
          </p:nvSpPr>
          <p:spPr>
            <a:xfrm>
              <a:off x="8499961" y="6401415"/>
              <a:ext cx="252729" cy="313055"/>
            </a:xfrm>
            <a:custGeom>
              <a:avLst/>
              <a:gdLst/>
              <a:ahLst/>
              <a:cxnLst/>
              <a:rect l="l" t="t" r="r" b="b"/>
              <a:pathLst>
                <a:path w="252729" h="313054">
                  <a:moveTo>
                    <a:pt x="0" y="0"/>
                  </a:moveTo>
                  <a:lnTo>
                    <a:pt x="252282" y="0"/>
                  </a:lnTo>
                  <a:lnTo>
                    <a:pt x="252282" y="313028"/>
                  </a:lnTo>
                  <a:lnTo>
                    <a:pt x="0" y="313028"/>
                  </a:lnTo>
                  <a:lnTo>
                    <a:pt x="0" y="0"/>
                  </a:lnTo>
                  <a:close/>
                </a:path>
              </a:pathLst>
            </a:custGeom>
            <a:ln w="13896">
              <a:solidFill>
                <a:srgbClr val="FFFFFF"/>
              </a:solidFill>
            </a:ln>
          </p:spPr>
          <p:txBody>
            <a:bodyPr wrap="square" lIns="0" tIns="0" rIns="0" bIns="0" rtlCol="0"/>
            <a:lstStyle/>
            <a:p>
              <a:endParaRPr sz="1688"/>
            </a:p>
          </p:txBody>
        </p:sp>
        <p:sp>
          <p:nvSpPr>
            <p:cNvPr id="245" name="object 245"/>
            <p:cNvSpPr/>
            <p:nvPr/>
          </p:nvSpPr>
          <p:spPr>
            <a:xfrm>
              <a:off x="8752244" y="6401415"/>
              <a:ext cx="250190" cy="313055"/>
            </a:xfrm>
            <a:custGeom>
              <a:avLst/>
              <a:gdLst/>
              <a:ahLst/>
              <a:cxnLst/>
              <a:rect l="l" t="t" r="r" b="b"/>
              <a:pathLst>
                <a:path w="250190" h="313054">
                  <a:moveTo>
                    <a:pt x="249885" y="313028"/>
                  </a:moveTo>
                  <a:lnTo>
                    <a:pt x="0" y="313028"/>
                  </a:lnTo>
                  <a:lnTo>
                    <a:pt x="0" y="0"/>
                  </a:lnTo>
                  <a:lnTo>
                    <a:pt x="249885" y="0"/>
                  </a:lnTo>
                  <a:lnTo>
                    <a:pt x="249885" y="313028"/>
                  </a:lnTo>
                  <a:close/>
                </a:path>
              </a:pathLst>
            </a:custGeom>
            <a:solidFill>
              <a:srgbClr val="0A501F"/>
            </a:solidFill>
          </p:spPr>
          <p:txBody>
            <a:bodyPr wrap="square" lIns="0" tIns="0" rIns="0" bIns="0" rtlCol="0"/>
            <a:lstStyle/>
            <a:p>
              <a:endParaRPr sz="1688"/>
            </a:p>
          </p:txBody>
        </p:sp>
        <p:sp>
          <p:nvSpPr>
            <p:cNvPr id="246" name="object 246"/>
            <p:cNvSpPr/>
            <p:nvPr/>
          </p:nvSpPr>
          <p:spPr>
            <a:xfrm>
              <a:off x="8752244" y="6401415"/>
              <a:ext cx="250190" cy="313055"/>
            </a:xfrm>
            <a:custGeom>
              <a:avLst/>
              <a:gdLst/>
              <a:ahLst/>
              <a:cxnLst/>
              <a:rect l="l" t="t" r="r" b="b"/>
              <a:pathLst>
                <a:path w="250190" h="313054">
                  <a:moveTo>
                    <a:pt x="0" y="0"/>
                  </a:moveTo>
                  <a:lnTo>
                    <a:pt x="249885" y="0"/>
                  </a:lnTo>
                  <a:lnTo>
                    <a:pt x="249885" y="313028"/>
                  </a:lnTo>
                  <a:lnTo>
                    <a:pt x="0" y="313028"/>
                  </a:lnTo>
                  <a:lnTo>
                    <a:pt x="0" y="0"/>
                  </a:lnTo>
                  <a:close/>
                </a:path>
              </a:pathLst>
            </a:custGeom>
            <a:ln w="13896">
              <a:solidFill>
                <a:srgbClr val="FFFFFF"/>
              </a:solidFill>
            </a:ln>
          </p:spPr>
          <p:txBody>
            <a:bodyPr wrap="square" lIns="0" tIns="0" rIns="0" bIns="0" rtlCol="0"/>
            <a:lstStyle/>
            <a:p>
              <a:endParaRPr sz="1688"/>
            </a:p>
          </p:txBody>
        </p:sp>
        <p:sp>
          <p:nvSpPr>
            <p:cNvPr id="247" name="object 247"/>
            <p:cNvSpPr/>
            <p:nvPr/>
          </p:nvSpPr>
          <p:spPr>
            <a:xfrm>
              <a:off x="8499961" y="6714444"/>
              <a:ext cx="290195" cy="224790"/>
            </a:xfrm>
            <a:custGeom>
              <a:avLst/>
              <a:gdLst/>
              <a:ahLst/>
              <a:cxnLst/>
              <a:rect l="l" t="t" r="r" b="b"/>
              <a:pathLst>
                <a:path w="290195" h="224790">
                  <a:moveTo>
                    <a:pt x="289977" y="224659"/>
                  </a:moveTo>
                  <a:lnTo>
                    <a:pt x="0" y="224659"/>
                  </a:lnTo>
                  <a:lnTo>
                    <a:pt x="0" y="0"/>
                  </a:lnTo>
                  <a:lnTo>
                    <a:pt x="289977" y="0"/>
                  </a:lnTo>
                  <a:lnTo>
                    <a:pt x="289977" y="224659"/>
                  </a:lnTo>
                  <a:close/>
                </a:path>
              </a:pathLst>
            </a:custGeom>
            <a:solidFill>
              <a:srgbClr val="373C49"/>
            </a:solidFill>
          </p:spPr>
          <p:txBody>
            <a:bodyPr wrap="square" lIns="0" tIns="0" rIns="0" bIns="0" rtlCol="0"/>
            <a:lstStyle/>
            <a:p>
              <a:endParaRPr sz="1688"/>
            </a:p>
          </p:txBody>
        </p:sp>
        <p:sp>
          <p:nvSpPr>
            <p:cNvPr id="248" name="object 248"/>
            <p:cNvSpPr/>
            <p:nvPr/>
          </p:nvSpPr>
          <p:spPr>
            <a:xfrm>
              <a:off x="8499961" y="6714444"/>
              <a:ext cx="290195" cy="224790"/>
            </a:xfrm>
            <a:custGeom>
              <a:avLst/>
              <a:gdLst/>
              <a:ahLst/>
              <a:cxnLst/>
              <a:rect l="l" t="t" r="r" b="b"/>
              <a:pathLst>
                <a:path w="290195" h="224790">
                  <a:moveTo>
                    <a:pt x="0" y="0"/>
                  </a:moveTo>
                  <a:lnTo>
                    <a:pt x="289977" y="0"/>
                  </a:lnTo>
                  <a:lnTo>
                    <a:pt x="289977" y="224659"/>
                  </a:lnTo>
                  <a:lnTo>
                    <a:pt x="0" y="224659"/>
                  </a:lnTo>
                  <a:lnTo>
                    <a:pt x="0" y="0"/>
                  </a:lnTo>
                  <a:close/>
                </a:path>
              </a:pathLst>
            </a:custGeom>
            <a:ln w="13896">
              <a:solidFill>
                <a:srgbClr val="FFFFFF"/>
              </a:solidFill>
            </a:ln>
          </p:spPr>
          <p:txBody>
            <a:bodyPr wrap="square" lIns="0" tIns="0" rIns="0" bIns="0" rtlCol="0"/>
            <a:lstStyle/>
            <a:p>
              <a:endParaRPr sz="1688"/>
            </a:p>
          </p:txBody>
        </p:sp>
        <p:sp>
          <p:nvSpPr>
            <p:cNvPr id="249" name="object 249"/>
            <p:cNvSpPr/>
            <p:nvPr/>
          </p:nvSpPr>
          <p:spPr>
            <a:xfrm>
              <a:off x="8789939" y="6714444"/>
              <a:ext cx="212725" cy="224790"/>
            </a:xfrm>
            <a:custGeom>
              <a:avLst/>
              <a:gdLst/>
              <a:ahLst/>
              <a:cxnLst/>
              <a:rect l="l" t="t" r="r" b="b"/>
              <a:pathLst>
                <a:path w="212725" h="224790">
                  <a:moveTo>
                    <a:pt x="212190" y="224659"/>
                  </a:moveTo>
                  <a:lnTo>
                    <a:pt x="0" y="224659"/>
                  </a:lnTo>
                  <a:lnTo>
                    <a:pt x="0" y="0"/>
                  </a:lnTo>
                  <a:lnTo>
                    <a:pt x="212190" y="0"/>
                  </a:lnTo>
                  <a:lnTo>
                    <a:pt x="212190" y="224659"/>
                  </a:lnTo>
                  <a:close/>
                </a:path>
              </a:pathLst>
            </a:custGeom>
            <a:solidFill>
              <a:srgbClr val="FDB05C"/>
            </a:solidFill>
          </p:spPr>
          <p:txBody>
            <a:bodyPr wrap="square" lIns="0" tIns="0" rIns="0" bIns="0" rtlCol="0"/>
            <a:lstStyle/>
            <a:p>
              <a:endParaRPr sz="1688"/>
            </a:p>
          </p:txBody>
        </p:sp>
        <p:sp>
          <p:nvSpPr>
            <p:cNvPr id="250" name="object 250"/>
            <p:cNvSpPr/>
            <p:nvPr/>
          </p:nvSpPr>
          <p:spPr>
            <a:xfrm>
              <a:off x="8789939" y="6714444"/>
              <a:ext cx="212725" cy="224790"/>
            </a:xfrm>
            <a:custGeom>
              <a:avLst/>
              <a:gdLst/>
              <a:ahLst/>
              <a:cxnLst/>
              <a:rect l="l" t="t" r="r" b="b"/>
              <a:pathLst>
                <a:path w="212725" h="224790">
                  <a:moveTo>
                    <a:pt x="0" y="0"/>
                  </a:moveTo>
                  <a:lnTo>
                    <a:pt x="212190" y="0"/>
                  </a:lnTo>
                  <a:lnTo>
                    <a:pt x="212190" y="224659"/>
                  </a:lnTo>
                  <a:lnTo>
                    <a:pt x="0" y="224659"/>
                  </a:lnTo>
                  <a:lnTo>
                    <a:pt x="0" y="0"/>
                  </a:lnTo>
                  <a:close/>
                </a:path>
              </a:pathLst>
            </a:custGeom>
            <a:ln w="13896">
              <a:solidFill>
                <a:srgbClr val="FFFFFF"/>
              </a:solidFill>
            </a:ln>
          </p:spPr>
          <p:txBody>
            <a:bodyPr wrap="square" lIns="0" tIns="0" rIns="0" bIns="0" rtlCol="0"/>
            <a:lstStyle/>
            <a:p>
              <a:endParaRPr sz="1688"/>
            </a:p>
          </p:txBody>
        </p:sp>
      </p:grpSp>
      <p:sp>
        <p:nvSpPr>
          <p:cNvPr id="251" name="object 251"/>
          <p:cNvSpPr txBox="1"/>
          <p:nvPr/>
        </p:nvSpPr>
        <p:spPr>
          <a:xfrm>
            <a:off x="4155943" y="6109332"/>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46</a:t>
            </a:r>
            <a:endParaRPr sz="891">
              <a:latin typeface="Segoe UI"/>
              <a:cs typeface="Segoe UI"/>
            </a:endParaRPr>
          </a:p>
        </p:txBody>
      </p:sp>
      <p:sp>
        <p:nvSpPr>
          <p:cNvPr id="252" name="object 252"/>
          <p:cNvSpPr txBox="1"/>
          <p:nvPr/>
        </p:nvSpPr>
        <p:spPr>
          <a:xfrm>
            <a:off x="4895293" y="6095379"/>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60</a:t>
            </a:r>
            <a:endParaRPr sz="891">
              <a:latin typeface="Segoe UI"/>
              <a:cs typeface="Segoe UI"/>
            </a:endParaRPr>
          </a:p>
        </p:txBody>
      </p:sp>
      <p:sp>
        <p:nvSpPr>
          <p:cNvPr id="253" name="object 253"/>
          <p:cNvSpPr txBox="1"/>
          <p:nvPr/>
        </p:nvSpPr>
        <p:spPr>
          <a:xfrm>
            <a:off x="5537115" y="5100697"/>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51</a:t>
            </a:r>
            <a:endParaRPr sz="891">
              <a:latin typeface="Segoe UI"/>
              <a:cs typeface="Segoe UI"/>
            </a:endParaRPr>
          </a:p>
        </p:txBody>
      </p:sp>
      <p:sp>
        <p:nvSpPr>
          <p:cNvPr id="254" name="object 254"/>
          <p:cNvSpPr txBox="1"/>
          <p:nvPr/>
        </p:nvSpPr>
        <p:spPr>
          <a:xfrm>
            <a:off x="5537115" y="5477557"/>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48</a:t>
            </a:r>
            <a:endParaRPr sz="891">
              <a:latin typeface="Segoe UI"/>
              <a:cs typeface="Segoe UI"/>
            </a:endParaRPr>
          </a:p>
        </p:txBody>
      </p:sp>
      <p:sp>
        <p:nvSpPr>
          <p:cNvPr id="255" name="object 255"/>
          <p:cNvSpPr txBox="1"/>
          <p:nvPr/>
        </p:nvSpPr>
        <p:spPr>
          <a:xfrm>
            <a:off x="5537115" y="5843116"/>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47</a:t>
            </a:r>
            <a:endParaRPr sz="891">
              <a:latin typeface="Segoe UI"/>
              <a:cs typeface="Segoe UI"/>
            </a:endParaRPr>
          </a:p>
        </p:txBody>
      </p:sp>
      <p:sp>
        <p:nvSpPr>
          <p:cNvPr id="256" name="object 256"/>
          <p:cNvSpPr txBox="1"/>
          <p:nvPr/>
        </p:nvSpPr>
        <p:spPr>
          <a:xfrm>
            <a:off x="5537115" y="6192490"/>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57</a:t>
            </a:r>
            <a:endParaRPr sz="891">
              <a:latin typeface="Segoe UI"/>
              <a:cs typeface="Segoe UI"/>
            </a:endParaRPr>
          </a:p>
        </p:txBody>
      </p:sp>
      <p:sp>
        <p:nvSpPr>
          <p:cNvPr id="257" name="object 257"/>
          <p:cNvSpPr txBox="1"/>
          <p:nvPr/>
        </p:nvSpPr>
        <p:spPr>
          <a:xfrm>
            <a:off x="6242281" y="5084232"/>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41</a:t>
            </a:r>
            <a:endParaRPr sz="891">
              <a:latin typeface="Segoe UI"/>
              <a:cs typeface="Segoe UI"/>
            </a:endParaRPr>
          </a:p>
        </p:txBody>
      </p:sp>
      <p:sp>
        <p:nvSpPr>
          <p:cNvPr id="258" name="object 258"/>
          <p:cNvSpPr txBox="1"/>
          <p:nvPr/>
        </p:nvSpPr>
        <p:spPr>
          <a:xfrm>
            <a:off x="6242281" y="5454396"/>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56</a:t>
            </a:r>
            <a:endParaRPr sz="891">
              <a:latin typeface="Segoe UI"/>
              <a:cs typeface="Segoe UI"/>
            </a:endParaRPr>
          </a:p>
        </p:txBody>
      </p:sp>
      <p:sp>
        <p:nvSpPr>
          <p:cNvPr id="259" name="object 259"/>
          <p:cNvSpPr txBox="1"/>
          <p:nvPr/>
        </p:nvSpPr>
        <p:spPr>
          <a:xfrm>
            <a:off x="6242281" y="5818839"/>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39</a:t>
            </a:r>
            <a:endParaRPr sz="891">
              <a:latin typeface="Segoe UI"/>
              <a:cs typeface="Segoe UI"/>
            </a:endParaRPr>
          </a:p>
        </p:txBody>
      </p:sp>
      <p:sp>
        <p:nvSpPr>
          <p:cNvPr id="260" name="object 260"/>
          <p:cNvSpPr txBox="1"/>
          <p:nvPr/>
        </p:nvSpPr>
        <p:spPr>
          <a:xfrm>
            <a:off x="6242281" y="6180212"/>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42</a:t>
            </a:r>
            <a:endParaRPr sz="891">
              <a:latin typeface="Segoe UI"/>
              <a:cs typeface="Segoe UI"/>
            </a:endParaRPr>
          </a:p>
        </p:txBody>
      </p:sp>
      <p:sp>
        <p:nvSpPr>
          <p:cNvPr id="261" name="object 261"/>
          <p:cNvSpPr txBox="1"/>
          <p:nvPr/>
        </p:nvSpPr>
        <p:spPr>
          <a:xfrm>
            <a:off x="4069124" y="4398557"/>
            <a:ext cx="4592836" cy="461465"/>
          </a:xfrm>
          <a:prstGeom prst="rect">
            <a:avLst/>
          </a:prstGeom>
        </p:spPr>
        <p:txBody>
          <a:bodyPr vert="horz" wrap="square" lIns="0" tIns="12502" rIns="0" bIns="0" rtlCol="0">
            <a:spAutoFit/>
          </a:bodyPr>
          <a:lstStyle/>
          <a:p>
            <a:pPr marL="11906">
              <a:spcBef>
                <a:spcPts val="98"/>
              </a:spcBef>
              <a:tabLst>
                <a:tab pos="904875" algn="l"/>
                <a:tab pos="4580334" algn="l"/>
              </a:tabLst>
            </a:pPr>
            <a:r>
              <a:rPr sz="1359" u="heavy" dirty="0">
                <a:solidFill>
                  <a:srgbClr val="FFFFFF"/>
                </a:solidFill>
                <a:uFill>
                  <a:solidFill>
                    <a:srgbClr val="FFFFFF"/>
                  </a:solidFill>
                </a:uFill>
                <a:latin typeface="Times New Roman"/>
                <a:cs typeface="Times New Roman"/>
              </a:rPr>
              <a:t>	</a:t>
            </a:r>
            <a:r>
              <a:rPr sz="1359" b="1" u="heavy" dirty="0">
                <a:solidFill>
                  <a:srgbClr val="FFFFFF"/>
                </a:solidFill>
                <a:uFill>
                  <a:solidFill>
                    <a:srgbClr val="FFFFFF"/>
                  </a:solidFill>
                </a:uFill>
                <a:latin typeface="Segoe UI"/>
                <a:cs typeface="Segoe UI"/>
              </a:rPr>
              <a:t>Average</a:t>
            </a:r>
            <a:r>
              <a:rPr sz="1359" b="1" u="heavy" spc="-19" dirty="0">
                <a:solidFill>
                  <a:srgbClr val="FFFFFF"/>
                </a:solidFill>
                <a:uFill>
                  <a:solidFill>
                    <a:srgbClr val="FFFFFF"/>
                  </a:solidFill>
                </a:uFill>
                <a:latin typeface="Segoe UI"/>
                <a:cs typeface="Segoe UI"/>
              </a:rPr>
              <a:t> </a:t>
            </a:r>
            <a:r>
              <a:rPr sz="1359" b="1" u="heavy" dirty="0">
                <a:solidFill>
                  <a:srgbClr val="FFFFFF"/>
                </a:solidFill>
                <a:uFill>
                  <a:solidFill>
                    <a:srgbClr val="FFFFFF"/>
                  </a:solidFill>
                </a:uFill>
                <a:latin typeface="Segoe UI"/>
                <a:cs typeface="Segoe UI"/>
              </a:rPr>
              <a:t>of</a:t>
            </a:r>
            <a:r>
              <a:rPr sz="1359" b="1" u="heavy" spc="-14" dirty="0">
                <a:solidFill>
                  <a:srgbClr val="FFFFFF"/>
                </a:solidFill>
                <a:uFill>
                  <a:solidFill>
                    <a:srgbClr val="FFFFFF"/>
                  </a:solidFill>
                </a:uFill>
                <a:latin typeface="Segoe UI"/>
                <a:cs typeface="Segoe UI"/>
              </a:rPr>
              <a:t> </a:t>
            </a:r>
            <a:r>
              <a:rPr sz="1359" b="1" u="heavy" dirty="0">
                <a:solidFill>
                  <a:srgbClr val="FFFFFF"/>
                </a:solidFill>
                <a:uFill>
                  <a:solidFill>
                    <a:srgbClr val="FFFFFF"/>
                  </a:solidFill>
                </a:uFill>
                <a:latin typeface="Segoe UI"/>
                <a:cs typeface="Segoe UI"/>
              </a:rPr>
              <a:t>MonthlyIncome</a:t>
            </a:r>
            <a:r>
              <a:rPr sz="1359" b="1" u="heavy" spc="-14" dirty="0">
                <a:solidFill>
                  <a:srgbClr val="FFFFFF"/>
                </a:solidFill>
                <a:uFill>
                  <a:solidFill>
                    <a:srgbClr val="FFFFFF"/>
                  </a:solidFill>
                </a:uFill>
                <a:latin typeface="Segoe UI"/>
                <a:cs typeface="Segoe UI"/>
              </a:rPr>
              <a:t> </a:t>
            </a:r>
            <a:r>
              <a:rPr sz="1359" b="1" u="heavy" dirty="0">
                <a:solidFill>
                  <a:srgbClr val="FFFFFF"/>
                </a:solidFill>
                <a:uFill>
                  <a:solidFill>
                    <a:srgbClr val="FFFFFF"/>
                  </a:solidFill>
                </a:uFill>
                <a:latin typeface="Segoe UI"/>
                <a:cs typeface="Segoe UI"/>
              </a:rPr>
              <a:t>by</a:t>
            </a:r>
            <a:r>
              <a:rPr sz="1359" b="1" u="heavy" spc="-14" dirty="0">
                <a:solidFill>
                  <a:srgbClr val="FFFFFF"/>
                </a:solidFill>
                <a:uFill>
                  <a:solidFill>
                    <a:srgbClr val="FFFFFF"/>
                  </a:solidFill>
                </a:uFill>
                <a:latin typeface="Segoe UI"/>
                <a:cs typeface="Segoe UI"/>
              </a:rPr>
              <a:t> </a:t>
            </a:r>
            <a:r>
              <a:rPr sz="1359" b="1" u="heavy" spc="-23" dirty="0">
                <a:solidFill>
                  <a:srgbClr val="FFFFFF"/>
                </a:solidFill>
                <a:uFill>
                  <a:solidFill>
                    <a:srgbClr val="FFFFFF"/>
                  </a:solidFill>
                </a:uFill>
                <a:latin typeface="Segoe UI"/>
                <a:cs typeface="Segoe UI"/>
              </a:rPr>
              <a:t>Age</a:t>
            </a:r>
            <a:r>
              <a:rPr sz="1359" b="1" u="heavy" dirty="0">
                <a:solidFill>
                  <a:srgbClr val="FFFFFF"/>
                </a:solidFill>
                <a:uFill>
                  <a:solidFill>
                    <a:srgbClr val="FFFFFF"/>
                  </a:solidFill>
                </a:uFill>
                <a:latin typeface="Segoe UI"/>
                <a:cs typeface="Segoe UI"/>
              </a:rPr>
              <a:t>	</a:t>
            </a:r>
            <a:endParaRPr sz="1359">
              <a:latin typeface="Segoe UI"/>
              <a:cs typeface="Segoe UI"/>
            </a:endParaRPr>
          </a:p>
          <a:p>
            <a:pPr marL="98227">
              <a:spcBef>
                <a:spcPts val="844"/>
              </a:spcBef>
              <a:tabLst>
                <a:tab pos="837604" algn="l"/>
                <a:tab pos="1479352" algn="l"/>
                <a:tab pos="2184797" algn="l"/>
                <a:tab pos="2809280" algn="l"/>
                <a:tab pos="3199209" algn="l"/>
                <a:tab pos="3577828" algn="l"/>
                <a:tab pos="3951089" algn="l"/>
                <a:tab pos="4296370" algn="l"/>
              </a:tabLst>
            </a:pPr>
            <a:r>
              <a:rPr sz="891" spc="-23" dirty="0">
                <a:solidFill>
                  <a:srgbClr val="FFFFFF"/>
                </a:solidFill>
                <a:latin typeface="Segoe UI"/>
                <a:cs typeface="Segoe UI"/>
              </a:rPr>
              <a:t>55</a:t>
            </a:r>
            <a:r>
              <a:rPr sz="891" dirty="0">
                <a:solidFill>
                  <a:srgbClr val="FFFFFF"/>
                </a:solidFill>
                <a:latin typeface="Segoe UI"/>
                <a:cs typeface="Segoe UI"/>
              </a:rPr>
              <a:t>	</a:t>
            </a:r>
            <a:r>
              <a:rPr sz="891" spc="-23" dirty="0">
                <a:solidFill>
                  <a:srgbClr val="FFFFFF"/>
                </a:solidFill>
                <a:latin typeface="Segoe UI"/>
                <a:cs typeface="Segoe UI"/>
              </a:rPr>
              <a:t>54</a:t>
            </a:r>
            <a:r>
              <a:rPr sz="891" dirty="0">
                <a:solidFill>
                  <a:srgbClr val="FFFFFF"/>
                </a:solidFill>
                <a:latin typeface="Segoe UI"/>
                <a:cs typeface="Segoe UI"/>
              </a:rPr>
              <a:t>	</a:t>
            </a:r>
            <a:r>
              <a:rPr sz="891" spc="-23" dirty="0">
                <a:solidFill>
                  <a:srgbClr val="FFFFFF"/>
                </a:solidFill>
                <a:latin typeface="Segoe UI"/>
                <a:cs typeface="Segoe UI"/>
              </a:rPr>
              <a:t>49</a:t>
            </a:r>
            <a:r>
              <a:rPr sz="891" dirty="0">
                <a:solidFill>
                  <a:srgbClr val="FFFFFF"/>
                </a:solidFill>
                <a:latin typeface="Segoe UI"/>
                <a:cs typeface="Segoe UI"/>
              </a:rPr>
              <a:t>	</a:t>
            </a:r>
            <a:r>
              <a:rPr sz="891" spc="-23" dirty="0">
                <a:solidFill>
                  <a:srgbClr val="FFFFFF"/>
                </a:solidFill>
                <a:latin typeface="Segoe UI"/>
                <a:cs typeface="Segoe UI"/>
              </a:rPr>
              <a:t>43</a:t>
            </a:r>
            <a:r>
              <a:rPr sz="891" dirty="0">
                <a:solidFill>
                  <a:srgbClr val="FFFFFF"/>
                </a:solidFill>
                <a:latin typeface="Segoe UI"/>
                <a:cs typeface="Segoe UI"/>
              </a:rPr>
              <a:t>	</a:t>
            </a:r>
            <a:r>
              <a:rPr sz="891" spc="-23" dirty="0">
                <a:solidFill>
                  <a:srgbClr val="FFFFFF"/>
                </a:solidFill>
                <a:latin typeface="Segoe UI"/>
                <a:cs typeface="Segoe UI"/>
              </a:rPr>
              <a:t>59</a:t>
            </a:r>
            <a:r>
              <a:rPr sz="891" dirty="0">
                <a:solidFill>
                  <a:srgbClr val="FFFFFF"/>
                </a:solidFill>
                <a:latin typeface="Segoe UI"/>
                <a:cs typeface="Segoe UI"/>
              </a:rPr>
              <a:t>	</a:t>
            </a:r>
            <a:r>
              <a:rPr sz="891" spc="-23" dirty="0">
                <a:solidFill>
                  <a:srgbClr val="FFFFFF"/>
                </a:solidFill>
                <a:latin typeface="Segoe UI"/>
                <a:cs typeface="Segoe UI"/>
              </a:rPr>
              <a:t>45</a:t>
            </a:r>
            <a:r>
              <a:rPr sz="891" dirty="0">
                <a:solidFill>
                  <a:srgbClr val="FFFFFF"/>
                </a:solidFill>
                <a:latin typeface="Segoe UI"/>
                <a:cs typeface="Segoe UI"/>
              </a:rPr>
              <a:t>	</a:t>
            </a:r>
            <a:r>
              <a:rPr sz="891" spc="-23" dirty="0">
                <a:solidFill>
                  <a:srgbClr val="FFFFFF"/>
                </a:solidFill>
                <a:latin typeface="Segoe UI"/>
                <a:cs typeface="Segoe UI"/>
              </a:rPr>
              <a:t>40</a:t>
            </a:r>
            <a:r>
              <a:rPr sz="891" dirty="0">
                <a:solidFill>
                  <a:srgbClr val="FFFFFF"/>
                </a:solidFill>
                <a:latin typeface="Segoe UI"/>
                <a:cs typeface="Segoe UI"/>
              </a:rPr>
              <a:t>	</a:t>
            </a:r>
            <a:r>
              <a:rPr sz="891" spc="-23" dirty="0">
                <a:solidFill>
                  <a:srgbClr val="FFFFFF"/>
                </a:solidFill>
                <a:latin typeface="Segoe UI"/>
                <a:cs typeface="Segoe UI"/>
              </a:rPr>
              <a:t>44</a:t>
            </a:r>
            <a:r>
              <a:rPr sz="891" dirty="0">
                <a:solidFill>
                  <a:srgbClr val="FFFFFF"/>
                </a:solidFill>
                <a:latin typeface="Segoe UI"/>
                <a:cs typeface="Segoe UI"/>
              </a:rPr>
              <a:t>	</a:t>
            </a:r>
            <a:r>
              <a:rPr sz="891" spc="-23" dirty="0">
                <a:solidFill>
                  <a:srgbClr val="FFFFFF"/>
                </a:solidFill>
                <a:latin typeface="Segoe UI"/>
                <a:cs typeface="Segoe UI"/>
              </a:rPr>
              <a:t>37</a:t>
            </a:r>
            <a:endParaRPr sz="891">
              <a:latin typeface="Segoe UI"/>
              <a:cs typeface="Segoe UI"/>
            </a:endParaRPr>
          </a:p>
        </p:txBody>
      </p:sp>
      <p:sp>
        <p:nvSpPr>
          <p:cNvPr id="262" name="object 262"/>
          <p:cNvSpPr txBox="1"/>
          <p:nvPr/>
        </p:nvSpPr>
        <p:spPr>
          <a:xfrm>
            <a:off x="6867081" y="5280406"/>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38</a:t>
            </a:r>
            <a:endParaRPr sz="891">
              <a:latin typeface="Segoe UI"/>
              <a:cs typeface="Segoe UI"/>
            </a:endParaRPr>
          </a:p>
        </p:txBody>
      </p:sp>
      <p:sp>
        <p:nvSpPr>
          <p:cNvPr id="263" name="object 263"/>
          <p:cNvSpPr txBox="1"/>
          <p:nvPr/>
        </p:nvSpPr>
        <p:spPr>
          <a:xfrm>
            <a:off x="6867081" y="5602154"/>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36</a:t>
            </a:r>
            <a:endParaRPr sz="891">
              <a:latin typeface="Segoe UI"/>
              <a:cs typeface="Segoe UI"/>
            </a:endParaRPr>
          </a:p>
        </p:txBody>
      </p:sp>
      <p:sp>
        <p:nvSpPr>
          <p:cNvPr id="264" name="object 264"/>
          <p:cNvSpPr txBox="1"/>
          <p:nvPr/>
        </p:nvSpPr>
        <p:spPr>
          <a:xfrm>
            <a:off x="6867081" y="5916646"/>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31</a:t>
            </a:r>
            <a:endParaRPr sz="891">
              <a:latin typeface="Segoe UI"/>
              <a:cs typeface="Segoe UI"/>
            </a:endParaRPr>
          </a:p>
        </p:txBody>
      </p:sp>
      <p:sp>
        <p:nvSpPr>
          <p:cNvPr id="265" name="object 265"/>
          <p:cNvSpPr txBox="1"/>
          <p:nvPr/>
        </p:nvSpPr>
        <p:spPr>
          <a:xfrm>
            <a:off x="6867081" y="6227512"/>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33</a:t>
            </a:r>
            <a:endParaRPr sz="891">
              <a:latin typeface="Segoe UI"/>
              <a:cs typeface="Segoe UI"/>
            </a:endParaRPr>
          </a:p>
        </p:txBody>
      </p:sp>
      <p:sp>
        <p:nvSpPr>
          <p:cNvPr id="266" name="object 266"/>
          <p:cNvSpPr txBox="1"/>
          <p:nvPr/>
        </p:nvSpPr>
        <p:spPr>
          <a:xfrm>
            <a:off x="7357516" y="5280406"/>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35</a:t>
            </a:r>
            <a:endParaRPr sz="891">
              <a:latin typeface="Segoe UI"/>
              <a:cs typeface="Segoe UI"/>
            </a:endParaRPr>
          </a:p>
        </p:txBody>
      </p:sp>
      <p:sp>
        <p:nvSpPr>
          <p:cNvPr id="267" name="object 267"/>
          <p:cNvSpPr txBox="1"/>
          <p:nvPr/>
        </p:nvSpPr>
        <p:spPr>
          <a:xfrm>
            <a:off x="7357516" y="5611224"/>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34</a:t>
            </a:r>
            <a:endParaRPr sz="891">
              <a:latin typeface="Segoe UI"/>
              <a:cs typeface="Segoe UI"/>
            </a:endParaRPr>
          </a:p>
        </p:txBody>
      </p:sp>
      <p:sp>
        <p:nvSpPr>
          <p:cNvPr id="268" name="object 268"/>
          <p:cNvSpPr txBox="1"/>
          <p:nvPr/>
        </p:nvSpPr>
        <p:spPr>
          <a:xfrm>
            <a:off x="7357516" y="5932692"/>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32</a:t>
            </a:r>
            <a:endParaRPr sz="891">
              <a:latin typeface="Segoe UI"/>
              <a:cs typeface="Segoe UI"/>
            </a:endParaRPr>
          </a:p>
        </p:txBody>
      </p:sp>
      <p:sp>
        <p:nvSpPr>
          <p:cNvPr id="269" name="object 269"/>
          <p:cNvSpPr txBox="1"/>
          <p:nvPr/>
        </p:nvSpPr>
        <p:spPr>
          <a:xfrm>
            <a:off x="7357516" y="6243278"/>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30</a:t>
            </a:r>
            <a:endParaRPr sz="891">
              <a:latin typeface="Segoe UI"/>
              <a:cs typeface="Segoe UI"/>
            </a:endParaRPr>
          </a:p>
        </p:txBody>
      </p:sp>
      <p:sp>
        <p:nvSpPr>
          <p:cNvPr id="270" name="object 270"/>
          <p:cNvSpPr txBox="1"/>
          <p:nvPr/>
        </p:nvSpPr>
        <p:spPr>
          <a:xfrm>
            <a:off x="7809999" y="5711124"/>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28</a:t>
            </a:r>
            <a:endParaRPr sz="891">
              <a:latin typeface="Segoe UI"/>
              <a:cs typeface="Segoe UI"/>
            </a:endParaRPr>
          </a:p>
        </p:txBody>
      </p:sp>
      <p:sp>
        <p:nvSpPr>
          <p:cNvPr id="271" name="object 271"/>
          <p:cNvSpPr txBox="1"/>
          <p:nvPr/>
        </p:nvSpPr>
        <p:spPr>
          <a:xfrm>
            <a:off x="7809999" y="6013059"/>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26</a:t>
            </a:r>
            <a:endParaRPr sz="891">
              <a:latin typeface="Segoe UI"/>
              <a:cs typeface="Segoe UI"/>
            </a:endParaRPr>
          </a:p>
        </p:txBody>
      </p:sp>
      <p:sp>
        <p:nvSpPr>
          <p:cNvPr id="272" name="object 272"/>
          <p:cNvSpPr txBox="1"/>
          <p:nvPr/>
        </p:nvSpPr>
        <p:spPr>
          <a:xfrm>
            <a:off x="7809999" y="6286112"/>
            <a:ext cx="148828" cy="151516"/>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24</a:t>
            </a:r>
            <a:endParaRPr sz="891">
              <a:latin typeface="Segoe UI"/>
              <a:cs typeface="Segoe UI"/>
            </a:endParaRPr>
          </a:p>
        </p:txBody>
      </p:sp>
      <p:sp>
        <p:nvSpPr>
          <p:cNvPr id="273" name="object 273"/>
          <p:cNvSpPr txBox="1"/>
          <p:nvPr/>
        </p:nvSpPr>
        <p:spPr>
          <a:xfrm>
            <a:off x="4155943" y="5012873"/>
            <a:ext cx="359569"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13.20K</a:t>
            </a:r>
            <a:endParaRPr sz="797">
              <a:latin typeface="Segoe UI"/>
              <a:cs typeface="Segoe UI"/>
            </a:endParaRPr>
          </a:p>
        </p:txBody>
      </p:sp>
      <p:sp>
        <p:nvSpPr>
          <p:cNvPr id="274" name="object 274"/>
          <p:cNvSpPr txBox="1"/>
          <p:nvPr/>
        </p:nvSpPr>
        <p:spPr>
          <a:xfrm>
            <a:off x="4155943" y="5203946"/>
            <a:ext cx="359569" cy="428067"/>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50</a:t>
            </a:r>
            <a:endParaRPr sz="891">
              <a:latin typeface="Segoe UI"/>
              <a:cs typeface="Segoe UI"/>
            </a:endParaRPr>
          </a:p>
          <a:p>
            <a:pPr marL="11906">
              <a:spcBef>
                <a:spcPts val="1163"/>
              </a:spcBef>
            </a:pPr>
            <a:r>
              <a:rPr sz="797" b="1" spc="-9" dirty="0">
                <a:solidFill>
                  <a:srgbClr val="FFFFFF"/>
                </a:solidFill>
                <a:latin typeface="Segoe UI"/>
                <a:cs typeface="Segoe UI"/>
              </a:rPr>
              <a:t>12.70K</a:t>
            </a:r>
            <a:endParaRPr sz="797">
              <a:latin typeface="Segoe UI"/>
              <a:cs typeface="Segoe UI"/>
            </a:endParaRPr>
          </a:p>
        </p:txBody>
      </p:sp>
      <p:sp>
        <p:nvSpPr>
          <p:cNvPr id="275" name="object 275"/>
          <p:cNvSpPr txBox="1"/>
          <p:nvPr/>
        </p:nvSpPr>
        <p:spPr>
          <a:xfrm>
            <a:off x="4155943" y="5677777"/>
            <a:ext cx="359569" cy="376771"/>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53</a:t>
            </a:r>
            <a:endParaRPr sz="891">
              <a:latin typeface="Segoe UI"/>
              <a:cs typeface="Segoe UI"/>
            </a:endParaRPr>
          </a:p>
          <a:p>
            <a:pPr marL="11906">
              <a:spcBef>
                <a:spcPts val="830"/>
              </a:spcBef>
            </a:pPr>
            <a:r>
              <a:rPr sz="797" b="1" spc="-9" dirty="0">
                <a:solidFill>
                  <a:srgbClr val="FFFFFF"/>
                </a:solidFill>
                <a:latin typeface="Segoe UI"/>
                <a:cs typeface="Segoe UI"/>
              </a:rPr>
              <a:t>11.56K</a:t>
            </a:r>
            <a:endParaRPr sz="797">
              <a:latin typeface="Segoe UI"/>
              <a:cs typeface="Segoe UI"/>
            </a:endParaRPr>
          </a:p>
        </p:txBody>
      </p:sp>
      <p:sp>
        <p:nvSpPr>
          <p:cNvPr id="276" name="object 276"/>
          <p:cNvSpPr txBox="1"/>
          <p:nvPr/>
        </p:nvSpPr>
        <p:spPr>
          <a:xfrm>
            <a:off x="4155943" y="6345769"/>
            <a:ext cx="359569"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11.46K</a:t>
            </a:r>
            <a:endParaRPr sz="797">
              <a:latin typeface="Segoe UI"/>
              <a:cs typeface="Segoe UI"/>
            </a:endParaRPr>
          </a:p>
        </p:txBody>
      </p:sp>
      <p:sp>
        <p:nvSpPr>
          <p:cNvPr id="277" name="object 277"/>
          <p:cNvSpPr txBox="1"/>
          <p:nvPr/>
        </p:nvSpPr>
        <p:spPr>
          <a:xfrm>
            <a:off x="4895293" y="4987759"/>
            <a:ext cx="359569"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10.88K</a:t>
            </a:r>
            <a:endParaRPr sz="797">
              <a:latin typeface="Segoe UI"/>
              <a:cs typeface="Segoe UI"/>
            </a:endParaRPr>
          </a:p>
        </p:txBody>
      </p:sp>
      <p:sp>
        <p:nvSpPr>
          <p:cNvPr id="278" name="object 278"/>
          <p:cNvSpPr txBox="1"/>
          <p:nvPr/>
        </p:nvSpPr>
        <p:spPr>
          <a:xfrm>
            <a:off x="4895293" y="5178971"/>
            <a:ext cx="359569" cy="415243"/>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58</a:t>
            </a:r>
            <a:endParaRPr sz="891">
              <a:latin typeface="Segoe UI"/>
              <a:cs typeface="Segoe UI"/>
            </a:endParaRPr>
          </a:p>
          <a:p>
            <a:pPr marL="11906">
              <a:spcBef>
                <a:spcPts val="1055"/>
              </a:spcBef>
            </a:pPr>
            <a:r>
              <a:rPr sz="797" b="1" spc="-9" dirty="0">
                <a:solidFill>
                  <a:srgbClr val="FFFFFF"/>
                </a:solidFill>
                <a:latin typeface="Segoe UI"/>
                <a:cs typeface="Segoe UI"/>
              </a:rPr>
              <a:t>10.71K</a:t>
            </a:r>
            <a:endParaRPr sz="797">
              <a:latin typeface="Segoe UI"/>
              <a:cs typeface="Segoe UI"/>
            </a:endParaRPr>
          </a:p>
        </p:txBody>
      </p:sp>
      <p:sp>
        <p:nvSpPr>
          <p:cNvPr id="279" name="object 279"/>
          <p:cNvSpPr txBox="1"/>
          <p:nvPr/>
        </p:nvSpPr>
        <p:spPr>
          <a:xfrm>
            <a:off x="4895293" y="5639268"/>
            <a:ext cx="359569" cy="402419"/>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52</a:t>
            </a:r>
            <a:endParaRPr sz="891">
              <a:latin typeface="Segoe UI"/>
              <a:cs typeface="Segoe UI"/>
            </a:endParaRPr>
          </a:p>
          <a:p>
            <a:pPr marL="11906">
              <a:spcBef>
                <a:spcPts val="1022"/>
              </a:spcBef>
            </a:pPr>
            <a:r>
              <a:rPr sz="797" b="1" spc="-9" dirty="0">
                <a:solidFill>
                  <a:srgbClr val="FFFFFF"/>
                </a:solidFill>
                <a:latin typeface="Segoe UI"/>
                <a:cs typeface="Segoe UI"/>
              </a:rPr>
              <a:t>10.61K</a:t>
            </a:r>
            <a:endParaRPr sz="797">
              <a:latin typeface="Segoe UI"/>
              <a:cs typeface="Segoe UI"/>
            </a:endParaRPr>
          </a:p>
        </p:txBody>
      </p:sp>
      <p:sp>
        <p:nvSpPr>
          <p:cNvPr id="280" name="object 280"/>
          <p:cNvSpPr txBox="1"/>
          <p:nvPr/>
        </p:nvSpPr>
        <p:spPr>
          <a:xfrm>
            <a:off x="4895293" y="6345769"/>
            <a:ext cx="359569"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10.27K</a:t>
            </a:r>
            <a:endParaRPr sz="797">
              <a:latin typeface="Segoe UI"/>
              <a:cs typeface="Segoe UI"/>
            </a:endParaRPr>
          </a:p>
        </p:txBody>
      </p:sp>
      <p:sp>
        <p:nvSpPr>
          <p:cNvPr id="281" name="object 281"/>
          <p:cNvSpPr txBox="1"/>
          <p:nvPr/>
        </p:nvSpPr>
        <p:spPr>
          <a:xfrm>
            <a:off x="6867080" y="5089194"/>
            <a:ext cx="300038"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8.04K</a:t>
            </a:r>
            <a:endParaRPr sz="797">
              <a:latin typeface="Segoe UI"/>
              <a:cs typeface="Segoe UI"/>
            </a:endParaRPr>
          </a:p>
        </p:txBody>
      </p:sp>
      <p:sp>
        <p:nvSpPr>
          <p:cNvPr id="282" name="object 282"/>
          <p:cNvSpPr txBox="1"/>
          <p:nvPr/>
        </p:nvSpPr>
        <p:spPr>
          <a:xfrm>
            <a:off x="7256778" y="5089194"/>
            <a:ext cx="300038"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7.81K</a:t>
            </a:r>
            <a:endParaRPr sz="797">
              <a:latin typeface="Segoe UI"/>
              <a:cs typeface="Segoe UI"/>
            </a:endParaRPr>
          </a:p>
        </p:txBody>
      </p:sp>
      <p:sp>
        <p:nvSpPr>
          <p:cNvPr id="283" name="object 283"/>
          <p:cNvSpPr txBox="1"/>
          <p:nvPr/>
        </p:nvSpPr>
        <p:spPr>
          <a:xfrm>
            <a:off x="7635452" y="5089194"/>
            <a:ext cx="300038"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7.70K</a:t>
            </a:r>
            <a:endParaRPr sz="797">
              <a:latin typeface="Segoe UI"/>
              <a:cs typeface="Segoe UI"/>
            </a:endParaRPr>
          </a:p>
        </p:txBody>
      </p:sp>
      <p:sp>
        <p:nvSpPr>
          <p:cNvPr id="284" name="object 284"/>
          <p:cNvSpPr txBox="1"/>
          <p:nvPr/>
        </p:nvSpPr>
        <p:spPr>
          <a:xfrm>
            <a:off x="8008824" y="5089194"/>
            <a:ext cx="552450" cy="137691"/>
          </a:xfrm>
          <a:prstGeom prst="rect">
            <a:avLst/>
          </a:prstGeom>
        </p:spPr>
        <p:txBody>
          <a:bodyPr vert="horz" wrap="square" lIns="0" tIns="14883" rIns="0" bIns="0" rtlCol="0">
            <a:spAutoFit/>
          </a:bodyPr>
          <a:lstStyle/>
          <a:p>
            <a:pPr marL="11906">
              <a:spcBef>
                <a:spcPts val="117"/>
              </a:spcBef>
            </a:pPr>
            <a:r>
              <a:rPr sz="797" b="1" dirty="0">
                <a:solidFill>
                  <a:srgbClr val="FFFFFF"/>
                </a:solidFill>
                <a:latin typeface="Segoe UI"/>
                <a:cs typeface="Segoe UI"/>
              </a:rPr>
              <a:t>7.11K</a:t>
            </a:r>
            <a:r>
              <a:rPr sz="797" b="1" spc="389" dirty="0">
                <a:solidFill>
                  <a:srgbClr val="FFFFFF"/>
                </a:solidFill>
                <a:latin typeface="Segoe UI"/>
                <a:cs typeface="Segoe UI"/>
              </a:rPr>
              <a:t> </a:t>
            </a:r>
            <a:r>
              <a:rPr sz="797" b="1" spc="-23" dirty="0">
                <a:solidFill>
                  <a:srgbClr val="FFFFFF"/>
                </a:solidFill>
                <a:latin typeface="Segoe UI"/>
                <a:cs typeface="Segoe UI"/>
              </a:rPr>
              <a:t>5.…</a:t>
            </a:r>
            <a:endParaRPr sz="797">
              <a:latin typeface="Segoe UI"/>
              <a:cs typeface="Segoe UI"/>
            </a:endParaRPr>
          </a:p>
        </p:txBody>
      </p:sp>
      <p:sp>
        <p:nvSpPr>
          <p:cNvPr id="285" name="object 285"/>
          <p:cNvSpPr txBox="1"/>
          <p:nvPr/>
        </p:nvSpPr>
        <p:spPr>
          <a:xfrm>
            <a:off x="7810000" y="5280406"/>
            <a:ext cx="769739" cy="376771"/>
          </a:xfrm>
          <a:prstGeom prst="rect">
            <a:avLst/>
          </a:prstGeom>
        </p:spPr>
        <p:txBody>
          <a:bodyPr vert="horz" wrap="square" lIns="0" tIns="14288" rIns="0" bIns="0" rtlCol="0">
            <a:spAutoFit/>
          </a:bodyPr>
          <a:lstStyle/>
          <a:p>
            <a:pPr marL="11906">
              <a:spcBef>
                <a:spcPts val="113"/>
              </a:spcBef>
            </a:pPr>
            <a:r>
              <a:rPr sz="891" spc="-23" dirty="0">
                <a:solidFill>
                  <a:srgbClr val="FFFFFF"/>
                </a:solidFill>
                <a:latin typeface="Segoe UI"/>
                <a:cs typeface="Segoe UI"/>
              </a:rPr>
              <a:t>29</a:t>
            </a:r>
            <a:endParaRPr sz="891">
              <a:latin typeface="Segoe UI"/>
              <a:cs typeface="Segoe UI"/>
            </a:endParaRPr>
          </a:p>
          <a:p>
            <a:pPr marL="11906">
              <a:spcBef>
                <a:spcPts val="820"/>
              </a:spcBef>
            </a:pPr>
            <a:r>
              <a:rPr sz="797" b="1" dirty="0">
                <a:solidFill>
                  <a:srgbClr val="FFFFFF"/>
                </a:solidFill>
                <a:latin typeface="Segoe UI"/>
                <a:cs typeface="Segoe UI"/>
              </a:rPr>
              <a:t>4.…</a:t>
            </a:r>
            <a:r>
              <a:rPr sz="797" b="1" spc="238" dirty="0">
                <a:solidFill>
                  <a:srgbClr val="FFFFFF"/>
                </a:solidFill>
                <a:latin typeface="Segoe UI"/>
                <a:cs typeface="Segoe UI"/>
              </a:rPr>
              <a:t>  </a:t>
            </a:r>
            <a:r>
              <a:rPr sz="797" b="1" dirty="0">
                <a:solidFill>
                  <a:srgbClr val="FFFFFF"/>
                </a:solidFill>
                <a:latin typeface="Segoe UI"/>
                <a:cs typeface="Segoe UI"/>
              </a:rPr>
              <a:t>4.…</a:t>
            </a:r>
            <a:r>
              <a:rPr sz="797" b="1" spc="136" dirty="0">
                <a:solidFill>
                  <a:srgbClr val="FFFFFF"/>
                </a:solidFill>
                <a:latin typeface="Segoe UI"/>
                <a:cs typeface="Segoe UI"/>
              </a:rPr>
              <a:t>  </a:t>
            </a:r>
            <a:r>
              <a:rPr sz="797" b="1" spc="-23" dirty="0">
                <a:solidFill>
                  <a:srgbClr val="FFFFFF"/>
                </a:solidFill>
                <a:latin typeface="Segoe UI"/>
                <a:cs typeface="Segoe UI"/>
              </a:rPr>
              <a:t>4.…</a:t>
            </a:r>
            <a:endParaRPr sz="797">
              <a:latin typeface="Segoe UI"/>
              <a:cs typeface="Segoe UI"/>
            </a:endParaRPr>
          </a:p>
        </p:txBody>
      </p:sp>
      <p:grpSp>
        <p:nvGrpSpPr>
          <p:cNvPr id="286" name="object 286"/>
          <p:cNvGrpSpPr/>
          <p:nvPr/>
        </p:nvGrpSpPr>
        <p:grpSpPr>
          <a:xfrm>
            <a:off x="8918618" y="301970"/>
            <a:ext cx="2580084" cy="1694259"/>
            <a:chOff x="9335392" y="322101"/>
            <a:chExt cx="2752090" cy="1807210"/>
          </a:xfrm>
        </p:grpSpPr>
        <p:sp>
          <p:nvSpPr>
            <p:cNvPr id="287" name="object 287"/>
            <p:cNvSpPr/>
            <p:nvPr/>
          </p:nvSpPr>
          <p:spPr>
            <a:xfrm>
              <a:off x="9344917" y="331626"/>
              <a:ext cx="2733040" cy="1788160"/>
            </a:xfrm>
            <a:custGeom>
              <a:avLst/>
              <a:gdLst/>
              <a:ahLst/>
              <a:cxnLst/>
              <a:rect l="l" t="t" r="r" b="b"/>
              <a:pathLst>
                <a:path w="2733040" h="1788160">
                  <a:moveTo>
                    <a:pt x="2708934" y="1788058"/>
                  </a:moveTo>
                  <a:lnTo>
                    <a:pt x="24107" y="1788058"/>
                  </a:lnTo>
                  <a:lnTo>
                    <a:pt x="20562" y="1787352"/>
                  </a:lnTo>
                  <a:lnTo>
                    <a:pt x="0" y="1763950"/>
                  </a:lnTo>
                  <a:lnTo>
                    <a:pt x="0" y="1760264"/>
                  </a:lnTo>
                  <a:lnTo>
                    <a:pt x="0" y="24107"/>
                  </a:lnTo>
                  <a:lnTo>
                    <a:pt x="24107" y="0"/>
                  </a:lnTo>
                  <a:lnTo>
                    <a:pt x="2708934" y="0"/>
                  </a:lnTo>
                  <a:lnTo>
                    <a:pt x="2733042" y="24107"/>
                  </a:lnTo>
                  <a:lnTo>
                    <a:pt x="2733042" y="1763950"/>
                  </a:lnTo>
                  <a:lnTo>
                    <a:pt x="2712479" y="1787352"/>
                  </a:lnTo>
                  <a:lnTo>
                    <a:pt x="2708934" y="1788058"/>
                  </a:lnTo>
                  <a:close/>
                </a:path>
              </a:pathLst>
            </a:custGeom>
            <a:solidFill>
              <a:srgbClr val="12239D">
                <a:alpha val="70199"/>
              </a:srgbClr>
            </a:solidFill>
          </p:spPr>
          <p:txBody>
            <a:bodyPr wrap="square" lIns="0" tIns="0" rIns="0" bIns="0" rtlCol="0"/>
            <a:lstStyle/>
            <a:p>
              <a:endParaRPr sz="1688"/>
            </a:p>
          </p:txBody>
        </p:sp>
        <p:sp>
          <p:nvSpPr>
            <p:cNvPr id="288" name="object 288"/>
            <p:cNvSpPr/>
            <p:nvPr/>
          </p:nvSpPr>
          <p:spPr>
            <a:xfrm>
              <a:off x="9344917" y="331626"/>
              <a:ext cx="2733040" cy="1788160"/>
            </a:xfrm>
            <a:custGeom>
              <a:avLst/>
              <a:gdLst/>
              <a:ahLst/>
              <a:cxnLst/>
              <a:rect l="l" t="t" r="r" b="b"/>
              <a:pathLst>
                <a:path w="2733040" h="1788160">
                  <a:moveTo>
                    <a:pt x="0" y="1760264"/>
                  </a:moveTo>
                  <a:lnTo>
                    <a:pt x="0" y="27793"/>
                  </a:lnTo>
                  <a:lnTo>
                    <a:pt x="0" y="24107"/>
                  </a:lnTo>
                  <a:lnTo>
                    <a:pt x="705" y="20562"/>
                  </a:lnTo>
                  <a:lnTo>
                    <a:pt x="2115" y="17157"/>
                  </a:lnTo>
                  <a:lnTo>
                    <a:pt x="3526" y="13752"/>
                  </a:lnTo>
                  <a:lnTo>
                    <a:pt x="5534" y="10746"/>
                  </a:lnTo>
                  <a:lnTo>
                    <a:pt x="8140" y="8140"/>
                  </a:lnTo>
                  <a:lnTo>
                    <a:pt x="10746" y="5534"/>
                  </a:lnTo>
                  <a:lnTo>
                    <a:pt x="13752" y="3526"/>
                  </a:lnTo>
                  <a:lnTo>
                    <a:pt x="17157" y="2115"/>
                  </a:lnTo>
                  <a:lnTo>
                    <a:pt x="20562" y="705"/>
                  </a:lnTo>
                  <a:lnTo>
                    <a:pt x="24107" y="0"/>
                  </a:lnTo>
                  <a:lnTo>
                    <a:pt x="27793" y="0"/>
                  </a:lnTo>
                  <a:lnTo>
                    <a:pt x="2705248" y="0"/>
                  </a:lnTo>
                  <a:lnTo>
                    <a:pt x="2708934" y="0"/>
                  </a:lnTo>
                  <a:lnTo>
                    <a:pt x="2712479" y="705"/>
                  </a:lnTo>
                  <a:lnTo>
                    <a:pt x="2715884" y="2115"/>
                  </a:lnTo>
                  <a:lnTo>
                    <a:pt x="2719289" y="3526"/>
                  </a:lnTo>
                  <a:lnTo>
                    <a:pt x="2733042" y="27793"/>
                  </a:lnTo>
                  <a:lnTo>
                    <a:pt x="2733042" y="1760264"/>
                  </a:lnTo>
                  <a:lnTo>
                    <a:pt x="2705248" y="1788058"/>
                  </a:lnTo>
                  <a:lnTo>
                    <a:pt x="27793" y="1788058"/>
                  </a:lnTo>
                  <a:lnTo>
                    <a:pt x="0" y="1763950"/>
                  </a:lnTo>
                  <a:lnTo>
                    <a:pt x="0" y="1760264"/>
                  </a:lnTo>
                  <a:close/>
                </a:path>
              </a:pathLst>
            </a:custGeom>
            <a:ln w="18529">
              <a:solidFill>
                <a:srgbClr val="000000"/>
              </a:solidFill>
            </a:ln>
          </p:spPr>
          <p:txBody>
            <a:bodyPr wrap="square" lIns="0" tIns="0" rIns="0" bIns="0" rtlCol="0"/>
            <a:lstStyle/>
            <a:p>
              <a:endParaRPr sz="1688"/>
            </a:p>
          </p:txBody>
        </p:sp>
      </p:grpSp>
      <p:sp>
        <p:nvSpPr>
          <p:cNvPr id="289" name="object 289"/>
          <p:cNvSpPr txBox="1"/>
          <p:nvPr/>
        </p:nvSpPr>
        <p:spPr>
          <a:xfrm>
            <a:off x="8967754" y="362745"/>
            <a:ext cx="2216348" cy="208022"/>
          </a:xfrm>
          <a:prstGeom prst="rect">
            <a:avLst/>
          </a:prstGeom>
        </p:spPr>
        <p:txBody>
          <a:bodyPr vert="horz" wrap="square" lIns="0" tIns="13097" rIns="0" bIns="0" rtlCol="0">
            <a:spAutoFit/>
          </a:bodyPr>
          <a:lstStyle/>
          <a:p>
            <a:pPr marL="11906">
              <a:spcBef>
                <a:spcPts val="103"/>
              </a:spcBef>
            </a:pPr>
            <a:r>
              <a:rPr sz="1266" b="1" dirty="0">
                <a:solidFill>
                  <a:srgbClr val="FFFFFF"/>
                </a:solidFill>
                <a:latin typeface="Segoe UI"/>
                <a:cs typeface="Segoe UI"/>
              </a:rPr>
              <a:t>Count</a:t>
            </a:r>
            <a:r>
              <a:rPr sz="1266" b="1" spc="-5" dirty="0">
                <a:solidFill>
                  <a:srgbClr val="FFFFFF"/>
                </a:solidFill>
                <a:latin typeface="Segoe UI"/>
                <a:cs typeface="Segoe UI"/>
              </a:rPr>
              <a:t> </a:t>
            </a:r>
            <a:r>
              <a:rPr sz="1266" b="1" dirty="0">
                <a:solidFill>
                  <a:srgbClr val="FFFFFF"/>
                </a:solidFill>
                <a:latin typeface="Segoe UI"/>
                <a:cs typeface="Segoe UI"/>
              </a:rPr>
              <a:t>of</a:t>
            </a:r>
            <a:r>
              <a:rPr sz="1266" b="1" spc="-5" dirty="0">
                <a:solidFill>
                  <a:srgbClr val="FFFFFF"/>
                </a:solidFill>
                <a:latin typeface="Segoe UI"/>
                <a:cs typeface="Segoe UI"/>
              </a:rPr>
              <a:t> </a:t>
            </a:r>
            <a:r>
              <a:rPr sz="1266" b="1" dirty="0">
                <a:solidFill>
                  <a:srgbClr val="FFFFFF"/>
                </a:solidFill>
                <a:latin typeface="Segoe UI"/>
                <a:cs typeface="Segoe UI"/>
              </a:rPr>
              <a:t>Attrition by</a:t>
            </a:r>
            <a:r>
              <a:rPr sz="1266" b="1" spc="-5" dirty="0">
                <a:solidFill>
                  <a:srgbClr val="FFFFFF"/>
                </a:solidFill>
                <a:latin typeface="Segoe UI"/>
                <a:cs typeface="Segoe UI"/>
              </a:rPr>
              <a:t> </a:t>
            </a:r>
            <a:r>
              <a:rPr sz="1266" b="1" spc="-9" dirty="0">
                <a:solidFill>
                  <a:srgbClr val="FFFFFF"/>
                </a:solidFill>
                <a:latin typeface="Segoe UI"/>
                <a:cs typeface="Segoe UI"/>
              </a:rPr>
              <a:t>Gender</a:t>
            </a:r>
            <a:endParaRPr sz="1266">
              <a:latin typeface="Segoe UI"/>
              <a:cs typeface="Segoe UI"/>
            </a:endParaRPr>
          </a:p>
        </p:txBody>
      </p:sp>
      <p:sp>
        <p:nvSpPr>
          <p:cNvPr id="290" name="object 290"/>
          <p:cNvSpPr txBox="1"/>
          <p:nvPr/>
        </p:nvSpPr>
        <p:spPr>
          <a:xfrm>
            <a:off x="9539663" y="1653846"/>
            <a:ext cx="83939" cy="137691"/>
          </a:xfrm>
          <a:prstGeom prst="rect">
            <a:avLst/>
          </a:prstGeom>
        </p:spPr>
        <p:txBody>
          <a:bodyPr vert="horz" wrap="square" lIns="0" tIns="14883" rIns="0" bIns="0" rtlCol="0">
            <a:spAutoFit/>
          </a:bodyPr>
          <a:lstStyle/>
          <a:p>
            <a:pPr marL="11906">
              <a:spcBef>
                <a:spcPts val="117"/>
              </a:spcBef>
            </a:pPr>
            <a:r>
              <a:rPr sz="797" b="1" spc="-47" dirty="0">
                <a:solidFill>
                  <a:srgbClr val="FFFFFF"/>
                </a:solidFill>
                <a:latin typeface="Segoe UI"/>
                <a:cs typeface="Segoe UI"/>
              </a:rPr>
              <a:t>0</a:t>
            </a:r>
            <a:endParaRPr sz="797">
              <a:latin typeface="Segoe UI"/>
              <a:cs typeface="Segoe UI"/>
            </a:endParaRPr>
          </a:p>
        </p:txBody>
      </p:sp>
      <p:sp>
        <p:nvSpPr>
          <p:cNvPr id="291" name="object 291"/>
          <p:cNvSpPr txBox="1"/>
          <p:nvPr/>
        </p:nvSpPr>
        <p:spPr>
          <a:xfrm>
            <a:off x="11157184" y="1653846"/>
            <a:ext cx="292298"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1,000</a:t>
            </a:r>
            <a:endParaRPr sz="797">
              <a:latin typeface="Segoe UI"/>
              <a:cs typeface="Segoe UI"/>
            </a:endParaRPr>
          </a:p>
        </p:txBody>
      </p:sp>
      <p:sp>
        <p:nvSpPr>
          <p:cNvPr id="292" name="object 292"/>
          <p:cNvSpPr txBox="1"/>
          <p:nvPr/>
        </p:nvSpPr>
        <p:spPr>
          <a:xfrm>
            <a:off x="10069566" y="1636405"/>
            <a:ext cx="736997" cy="303433"/>
          </a:xfrm>
          <a:prstGeom prst="rect">
            <a:avLst/>
          </a:prstGeom>
        </p:spPr>
        <p:txBody>
          <a:bodyPr vert="horz" wrap="square" lIns="0" tIns="32147" rIns="0" bIns="0" rtlCol="0">
            <a:spAutoFit/>
          </a:bodyPr>
          <a:lstStyle/>
          <a:p>
            <a:pPr marL="8930" algn="ctr">
              <a:spcBef>
                <a:spcPts val="253"/>
              </a:spcBef>
            </a:pPr>
            <a:r>
              <a:rPr sz="797" b="1" spc="-23" dirty="0">
                <a:solidFill>
                  <a:srgbClr val="FFFFFF"/>
                </a:solidFill>
                <a:latin typeface="Segoe UI"/>
                <a:cs typeface="Segoe UI"/>
              </a:rPr>
              <a:t>500</a:t>
            </a:r>
            <a:endParaRPr sz="797">
              <a:latin typeface="Segoe UI"/>
              <a:cs typeface="Segoe UI"/>
            </a:endParaRPr>
          </a:p>
          <a:p>
            <a:pPr algn="ctr">
              <a:spcBef>
                <a:spcPts val="164"/>
              </a:spcBef>
            </a:pPr>
            <a:r>
              <a:rPr sz="797" spc="-42" dirty="0">
                <a:solidFill>
                  <a:srgbClr val="FFFFFF"/>
                </a:solidFill>
                <a:latin typeface="Tahoma"/>
                <a:cs typeface="Tahoma"/>
              </a:rPr>
              <a:t>Count</a:t>
            </a:r>
            <a:r>
              <a:rPr sz="797" spc="-33" dirty="0">
                <a:solidFill>
                  <a:srgbClr val="FFFFFF"/>
                </a:solidFill>
                <a:latin typeface="Tahoma"/>
                <a:cs typeface="Tahoma"/>
              </a:rPr>
              <a:t> </a:t>
            </a:r>
            <a:r>
              <a:rPr sz="797" spc="-42" dirty="0">
                <a:solidFill>
                  <a:srgbClr val="FFFFFF"/>
                </a:solidFill>
                <a:latin typeface="Tahoma"/>
                <a:cs typeface="Tahoma"/>
              </a:rPr>
              <a:t>of</a:t>
            </a:r>
            <a:r>
              <a:rPr sz="797" spc="-33" dirty="0">
                <a:solidFill>
                  <a:srgbClr val="FFFFFF"/>
                </a:solidFill>
                <a:latin typeface="Tahoma"/>
                <a:cs typeface="Tahoma"/>
              </a:rPr>
              <a:t> </a:t>
            </a:r>
            <a:r>
              <a:rPr sz="797" spc="-9" dirty="0">
                <a:solidFill>
                  <a:srgbClr val="FFFFFF"/>
                </a:solidFill>
                <a:latin typeface="Tahoma"/>
                <a:cs typeface="Tahoma"/>
              </a:rPr>
              <a:t>Attrition</a:t>
            </a:r>
            <a:endParaRPr sz="797">
              <a:latin typeface="Tahoma"/>
              <a:cs typeface="Tahoma"/>
            </a:endParaRPr>
          </a:p>
        </p:txBody>
      </p:sp>
      <p:sp>
        <p:nvSpPr>
          <p:cNvPr id="293" name="object 293"/>
          <p:cNvSpPr txBox="1"/>
          <p:nvPr/>
        </p:nvSpPr>
        <p:spPr>
          <a:xfrm>
            <a:off x="8964797" y="977445"/>
            <a:ext cx="115416" cy="325636"/>
          </a:xfrm>
          <a:prstGeom prst="rect">
            <a:avLst/>
          </a:prstGeom>
        </p:spPr>
        <p:txBody>
          <a:bodyPr vert="vert270" wrap="square" lIns="0" tIns="0" rIns="0" bIns="0" rtlCol="0">
            <a:spAutoFit/>
          </a:bodyPr>
          <a:lstStyle/>
          <a:p>
            <a:pPr marL="11906">
              <a:lnSpc>
                <a:spcPts val="891"/>
              </a:lnSpc>
            </a:pPr>
            <a:r>
              <a:rPr sz="797" spc="-28" dirty="0">
                <a:solidFill>
                  <a:srgbClr val="FFFFFF"/>
                </a:solidFill>
                <a:latin typeface="Tahoma"/>
                <a:cs typeface="Tahoma"/>
              </a:rPr>
              <a:t>Gender</a:t>
            </a:r>
            <a:endParaRPr sz="797">
              <a:latin typeface="Tahoma"/>
              <a:cs typeface="Tahoma"/>
            </a:endParaRPr>
          </a:p>
        </p:txBody>
      </p:sp>
      <p:sp>
        <p:nvSpPr>
          <p:cNvPr id="294" name="object 294"/>
          <p:cNvSpPr txBox="1"/>
          <p:nvPr/>
        </p:nvSpPr>
        <p:spPr>
          <a:xfrm>
            <a:off x="9245384" y="919010"/>
            <a:ext cx="266105" cy="137691"/>
          </a:xfrm>
          <a:prstGeom prst="rect">
            <a:avLst/>
          </a:prstGeom>
        </p:spPr>
        <p:txBody>
          <a:bodyPr vert="horz" wrap="square" lIns="0" tIns="14883" rIns="0" bIns="0" rtlCol="0">
            <a:spAutoFit/>
          </a:bodyPr>
          <a:lstStyle/>
          <a:p>
            <a:pPr marL="11906">
              <a:spcBef>
                <a:spcPts val="117"/>
              </a:spcBef>
            </a:pPr>
            <a:r>
              <a:rPr sz="797" b="1" spc="-19" dirty="0">
                <a:solidFill>
                  <a:srgbClr val="FFFFFF"/>
                </a:solidFill>
                <a:latin typeface="Segoe UI"/>
                <a:cs typeface="Segoe UI"/>
              </a:rPr>
              <a:t>Male</a:t>
            </a:r>
            <a:endParaRPr sz="797">
              <a:latin typeface="Segoe UI"/>
              <a:cs typeface="Segoe UI"/>
            </a:endParaRPr>
          </a:p>
        </p:txBody>
      </p:sp>
      <p:sp>
        <p:nvSpPr>
          <p:cNvPr id="295" name="object 295"/>
          <p:cNvSpPr txBox="1"/>
          <p:nvPr/>
        </p:nvSpPr>
        <p:spPr>
          <a:xfrm>
            <a:off x="9139066" y="1196464"/>
            <a:ext cx="372070" cy="137691"/>
          </a:xfrm>
          <a:prstGeom prst="rect">
            <a:avLst/>
          </a:prstGeom>
        </p:spPr>
        <p:txBody>
          <a:bodyPr vert="horz" wrap="square" lIns="0" tIns="14883" rIns="0" bIns="0" rtlCol="0">
            <a:spAutoFit/>
          </a:bodyPr>
          <a:lstStyle/>
          <a:p>
            <a:pPr marL="11906">
              <a:spcBef>
                <a:spcPts val="117"/>
              </a:spcBef>
            </a:pPr>
            <a:r>
              <a:rPr sz="797" b="1" spc="-9" dirty="0">
                <a:solidFill>
                  <a:srgbClr val="FFFFFF"/>
                </a:solidFill>
                <a:latin typeface="Segoe UI"/>
                <a:cs typeface="Segoe UI"/>
              </a:rPr>
              <a:t>Female</a:t>
            </a:r>
            <a:endParaRPr sz="797">
              <a:latin typeface="Segoe UI"/>
              <a:cs typeface="Segoe UI"/>
            </a:endParaRPr>
          </a:p>
        </p:txBody>
      </p:sp>
      <p:grpSp>
        <p:nvGrpSpPr>
          <p:cNvPr id="296" name="object 296"/>
          <p:cNvGrpSpPr/>
          <p:nvPr/>
        </p:nvGrpSpPr>
        <p:grpSpPr>
          <a:xfrm>
            <a:off x="9666463" y="909723"/>
            <a:ext cx="1411900" cy="490630"/>
            <a:chOff x="10037905" y="950035"/>
            <a:chExt cx="1619885" cy="520740"/>
          </a:xfrm>
        </p:grpSpPr>
        <p:sp>
          <p:nvSpPr>
            <p:cNvPr id="297" name="object 297"/>
            <p:cNvSpPr/>
            <p:nvPr/>
          </p:nvSpPr>
          <p:spPr>
            <a:xfrm>
              <a:off x="10037905" y="950035"/>
              <a:ext cx="1619885" cy="224790"/>
            </a:xfrm>
            <a:custGeom>
              <a:avLst/>
              <a:gdLst/>
              <a:ahLst/>
              <a:cxnLst/>
              <a:rect l="l" t="t" r="r" b="b"/>
              <a:pathLst>
                <a:path w="1619884" h="224790">
                  <a:moveTo>
                    <a:pt x="1619558" y="224299"/>
                  </a:moveTo>
                  <a:lnTo>
                    <a:pt x="0" y="224299"/>
                  </a:lnTo>
                  <a:lnTo>
                    <a:pt x="0" y="0"/>
                  </a:lnTo>
                  <a:lnTo>
                    <a:pt x="1619558" y="0"/>
                  </a:lnTo>
                  <a:lnTo>
                    <a:pt x="1619558" y="224299"/>
                  </a:lnTo>
                  <a:close/>
                </a:path>
              </a:pathLst>
            </a:custGeom>
            <a:solidFill>
              <a:srgbClr val="EFB4B9"/>
            </a:solidFill>
          </p:spPr>
          <p:txBody>
            <a:bodyPr wrap="square" lIns="0" tIns="0" rIns="0" bIns="0" rtlCol="0"/>
            <a:lstStyle/>
            <a:p>
              <a:endParaRPr sz="1688"/>
            </a:p>
          </p:txBody>
        </p:sp>
        <p:sp>
          <p:nvSpPr>
            <p:cNvPr id="298" name="object 298"/>
            <p:cNvSpPr/>
            <p:nvPr/>
          </p:nvSpPr>
          <p:spPr>
            <a:xfrm>
              <a:off x="10037905" y="950035"/>
              <a:ext cx="1619885" cy="224790"/>
            </a:xfrm>
            <a:custGeom>
              <a:avLst/>
              <a:gdLst/>
              <a:ahLst/>
              <a:cxnLst/>
              <a:rect l="l" t="t" r="r" b="b"/>
              <a:pathLst>
                <a:path w="1619884" h="224790">
                  <a:moveTo>
                    <a:pt x="0" y="0"/>
                  </a:moveTo>
                  <a:lnTo>
                    <a:pt x="1619558" y="0"/>
                  </a:lnTo>
                  <a:lnTo>
                    <a:pt x="1619558" y="224299"/>
                  </a:lnTo>
                  <a:lnTo>
                    <a:pt x="0" y="224299"/>
                  </a:lnTo>
                  <a:lnTo>
                    <a:pt x="0" y="0"/>
                  </a:lnTo>
                  <a:close/>
                </a:path>
              </a:pathLst>
            </a:custGeom>
            <a:ln w="55587">
              <a:solidFill>
                <a:srgbClr val="FFFFFF"/>
              </a:solidFill>
            </a:ln>
          </p:spPr>
          <p:txBody>
            <a:bodyPr wrap="square" lIns="0" tIns="0" rIns="0" bIns="0" rtlCol="0"/>
            <a:lstStyle/>
            <a:p>
              <a:endParaRPr sz="1688"/>
            </a:p>
          </p:txBody>
        </p:sp>
        <p:sp>
          <p:nvSpPr>
            <p:cNvPr id="299" name="object 299"/>
            <p:cNvSpPr/>
            <p:nvPr/>
          </p:nvSpPr>
          <p:spPr>
            <a:xfrm>
              <a:off x="10037905" y="1245985"/>
              <a:ext cx="1080135" cy="224790"/>
            </a:xfrm>
            <a:custGeom>
              <a:avLst/>
              <a:gdLst/>
              <a:ahLst/>
              <a:cxnLst/>
              <a:rect l="l" t="t" r="r" b="b"/>
              <a:pathLst>
                <a:path w="1080134" h="224790">
                  <a:moveTo>
                    <a:pt x="1079705" y="224299"/>
                  </a:moveTo>
                  <a:lnTo>
                    <a:pt x="0" y="224299"/>
                  </a:lnTo>
                  <a:lnTo>
                    <a:pt x="0" y="0"/>
                  </a:lnTo>
                  <a:lnTo>
                    <a:pt x="1079705" y="0"/>
                  </a:lnTo>
                  <a:lnTo>
                    <a:pt x="1079705" y="224299"/>
                  </a:lnTo>
                  <a:close/>
                </a:path>
              </a:pathLst>
            </a:custGeom>
            <a:solidFill>
              <a:srgbClr val="EFB4B9"/>
            </a:solidFill>
          </p:spPr>
          <p:txBody>
            <a:bodyPr wrap="square" lIns="0" tIns="0" rIns="0" bIns="0" rtlCol="0"/>
            <a:lstStyle/>
            <a:p>
              <a:endParaRPr sz="1688"/>
            </a:p>
          </p:txBody>
        </p:sp>
        <p:sp>
          <p:nvSpPr>
            <p:cNvPr id="300" name="object 300"/>
            <p:cNvSpPr/>
            <p:nvPr/>
          </p:nvSpPr>
          <p:spPr>
            <a:xfrm>
              <a:off x="10037905" y="1245985"/>
              <a:ext cx="1080135" cy="224790"/>
            </a:xfrm>
            <a:custGeom>
              <a:avLst/>
              <a:gdLst/>
              <a:ahLst/>
              <a:cxnLst/>
              <a:rect l="l" t="t" r="r" b="b"/>
              <a:pathLst>
                <a:path w="1080134" h="224790">
                  <a:moveTo>
                    <a:pt x="0" y="0"/>
                  </a:moveTo>
                  <a:lnTo>
                    <a:pt x="1079705" y="0"/>
                  </a:lnTo>
                  <a:lnTo>
                    <a:pt x="1079705" y="224299"/>
                  </a:lnTo>
                  <a:lnTo>
                    <a:pt x="0" y="224299"/>
                  </a:lnTo>
                  <a:lnTo>
                    <a:pt x="0" y="0"/>
                  </a:lnTo>
                  <a:close/>
                </a:path>
              </a:pathLst>
            </a:custGeom>
            <a:ln w="55587">
              <a:solidFill>
                <a:srgbClr val="FFFFFF"/>
              </a:solidFill>
            </a:ln>
          </p:spPr>
          <p:txBody>
            <a:bodyPr wrap="square" lIns="0" tIns="0" rIns="0" bIns="0" rtlCol="0"/>
            <a:lstStyle/>
            <a:p>
              <a:endParaRPr sz="1688"/>
            </a:p>
          </p:txBody>
        </p:sp>
      </p:grpSp>
      <p:sp>
        <p:nvSpPr>
          <p:cNvPr id="303" name="object 303"/>
          <p:cNvSpPr txBox="1">
            <a:spLocks noGrp="1"/>
          </p:cNvSpPr>
          <p:nvPr>
            <p:ph type="title"/>
          </p:nvPr>
        </p:nvSpPr>
        <p:spPr>
          <a:xfrm>
            <a:off x="3452813" y="250504"/>
            <a:ext cx="3714749" cy="650923"/>
          </a:xfrm>
        </p:spPr>
        <p:txBody>
          <a:bodyPr vert="horz" wrap="square" lIns="0" tIns="13692" rIns="0" bIns="0" rtlCol="0" anchor="ctr">
            <a:spAutoFit/>
          </a:bodyPr>
          <a:lstStyle/>
          <a:p>
            <a:r>
              <a:rPr lang="en-US" dirty="0">
                <a:solidFill>
                  <a:schemeClr val="accent1"/>
                </a:solidFill>
              </a:rPr>
              <a:t>HR Dashboard</a:t>
            </a:r>
          </a:p>
        </p:txBody>
      </p:sp>
      <p:sp>
        <p:nvSpPr>
          <p:cNvPr id="315" name="Text Placeholder 314">
            <a:extLst>
              <a:ext uri="{FF2B5EF4-FFF2-40B4-BE49-F238E27FC236}">
                <a16:creationId xmlns:a16="http://schemas.microsoft.com/office/drawing/2014/main" id="{939E8008-7B6A-2020-9B8F-E4F6D47DA67D}"/>
              </a:ext>
            </a:extLst>
          </p:cNvPr>
          <p:cNvSpPr>
            <a:spLocks noGrp="1"/>
          </p:cNvSpPr>
          <p:nvPr>
            <p:ph type="body" idx="1"/>
          </p:nvPr>
        </p:nvSpPr>
        <p:spPr>
          <a:xfrm flipH="1" flipV="1">
            <a:off x="11432381" y="6103619"/>
            <a:ext cx="166850" cy="123892"/>
          </a:xfrm>
        </p:spPr>
        <p:txBody>
          <a:bodyPr>
            <a:normAutofit fontScale="25000" lnSpcReduction="20000"/>
          </a:bodyPr>
          <a:lstStyle/>
          <a:p>
            <a:endParaRPr lang="en-US" dirty="0"/>
          </a:p>
        </p:txBody>
      </p:sp>
      <p:grpSp>
        <p:nvGrpSpPr>
          <p:cNvPr id="304" name="object 304"/>
          <p:cNvGrpSpPr/>
          <p:nvPr/>
        </p:nvGrpSpPr>
        <p:grpSpPr>
          <a:xfrm>
            <a:off x="11498461" y="214313"/>
            <a:ext cx="312539" cy="6429375"/>
            <a:chOff x="12087224" y="228600"/>
            <a:chExt cx="333375" cy="6858000"/>
          </a:xfrm>
        </p:grpSpPr>
        <p:sp>
          <p:nvSpPr>
            <p:cNvPr id="305" name="object 305"/>
            <p:cNvSpPr/>
            <p:nvPr/>
          </p:nvSpPr>
          <p:spPr>
            <a:xfrm>
              <a:off x="12087224" y="228600"/>
              <a:ext cx="333375" cy="6858000"/>
            </a:xfrm>
            <a:custGeom>
              <a:avLst/>
              <a:gdLst/>
              <a:ahLst/>
              <a:cxnLst/>
              <a:rect l="l" t="t" r="r" b="b"/>
              <a:pathLst>
                <a:path w="333375" h="6858000">
                  <a:moveTo>
                    <a:pt x="333374" y="6857999"/>
                  </a:moveTo>
                  <a:lnTo>
                    <a:pt x="0" y="6857999"/>
                  </a:lnTo>
                  <a:lnTo>
                    <a:pt x="0" y="0"/>
                  </a:lnTo>
                  <a:lnTo>
                    <a:pt x="333374" y="0"/>
                  </a:lnTo>
                  <a:lnTo>
                    <a:pt x="333374" y="6857999"/>
                  </a:lnTo>
                  <a:close/>
                </a:path>
              </a:pathLst>
            </a:custGeom>
            <a:solidFill>
              <a:srgbClr val="F2F1F1"/>
            </a:solidFill>
          </p:spPr>
          <p:txBody>
            <a:bodyPr wrap="square" lIns="0" tIns="0" rIns="0" bIns="0" rtlCol="0"/>
            <a:lstStyle/>
            <a:p>
              <a:endParaRPr sz="1688"/>
            </a:p>
          </p:txBody>
        </p:sp>
        <p:sp>
          <p:nvSpPr>
            <p:cNvPr id="306" name="object 306"/>
            <p:cNvSpPr/>
            <p:nvPr/>
          </p:nvSpPr>
          <p:spPr>
            <a:xfrm>
              <a:off x="12087224" y="228600"/>
              <a:ext cx="9525" cy="6858000"/>
            </a:xfrm>
            <a:custGeom>
              <a:avLst/>
              <a:gdLst/>
              <a:ahLst/>
              <a:cxnLst/>
              <a:rect l="l" t="t" r="r" b="b"/>
              <a:pathLst>
                <a:path w="9525" h="6858000">
                  <a:moveTo>
                    <a:pt x="9524" y="6857999"/>
                  </a:moveTo>
                  <a:lnTo>
                    <a:pt x="0" y="6857999"/>
                  </a:lnTo>
                  <a:lnTo>
                    <a:pt x="0" y="0"/>
                  </a:lnTo>
                  <a:lnTo>
                    <a:pt x="9524" y="0"/>
                  </a:lnTo>
                  <a:lnTo>
                    <a:pt x="9524" y="6857999"/>
                  </a:lnTo>
                  <a:close/>
                </a:path>
              </a:pathLst>
            </a:custGeom>
            <a:solidFill>
              <a:srgbClr val="E1DEDD"/>
            </a:solidFill>
          </p:spPr>
          <p:txBody>
            <a:bodyPr wrap="square" lIns="0" tIns="0" rIns="0" bIns="0" rtlCol="0"/>
            <a:lstStyle/>
            <a:p>
              <a:endParaRPr sz="1688"/>
            </a:p>
          </p:txBody>
        </p:sp>
      </p:grpSp>
      <p:sp>
        <p:nvSpPr>
          <p:cNvPr id="307" name="object 307"/>
          <p:cNvSpPr txBox="1"/>
          <p:nvPr/>
        </p:nvSpPr>
        <p:spPr>
          <a:xfrm>
            <a:off x="11593710" y="289652"/>
            <a:ext cx="130969" cy="176700"/>
          </a:xfrm>
          <a:prstGeom prst="rect">
            <a:avLst/>
          </a:prstGeom>
        </p:spPr>
        <p:txBody>
          <a:bodyPr vert="horz" wrap="square" lIns="0" tIns="10716" rIns="0" bIns="0" rtlCol="0">
            <a:spAutoFit/>
          </a:bodyPr>
          <a:lstStyle/>
          <a:p>
            <a:pPr marL="11906">
              <a:spcBef>
                <a:spcPts val="84"/>
              </a:spcBef>
            </a:pPr>
            <a:r>
              <a:rPr sz="1078" spc="-286" dirty="0">
                <a:solidFill>
                  <a:srgbClr val="252423"/>
                </a:solidFill>
                <a:latin typeface="Arial MT"/>
                <a:cs typeface="Arial MT"/>
              </a:rPr>
              <a:t></a:t>
            </a:r>
            <a:endParaRPr sz="1078">
              <a:latin typeface="Arial MT"/>
              <a:cs typeface="Arial MT"/>
            </a:endParaRPr>
          </a:p>
        </p:txBody>
      </p:sp>
      <p:sp>
        <p:nvSpPr>
          <p:cNvPr id="308" name="object 308"/>
          <p:cNvSpPr txBox="1"/>
          <p:nvPr/>
        </p:nvSpPr>
        <p:spPr>
          <a:xfrm>
            <a:off x="11419078" y="555129"/>
            <a:ext cx="346249" cy="984052"/>
          </a:xfrm>
          <a:prstGeom prst="rect">
            <a:avLst/>
          </a:prstGeom>
        </p:spPr>
        <p:txBody>
          <a:bodyPr vert="vert" wrap="square" lIns="0" tIns="23217" rIns="0" bIns="0" rtlCol="0">
            <a:spAutoFit/>
          </a:bodyPr>
          <a:lstStyle/>
          <a:p>
            <a:pPr marL="11906">
              <a:spcBef>
                <a:spcPts val="183"/>
              </a:spcBef>
            </a:pPr>
            <a:r>
              <a:rPr sz="1125" dirty="0">
                <a:solidFill>
                  <a:srgbClr val="252423"/>
                </a:solidFill>
                <a:latin typeface="Segoe UI Semibold"/>
                <a:cs typeface="Segoe UI Semibold"/>
              </a:rPr>
              <a:t>Quick </a:t>
            </a:r>
            <a:r>
              <a:rPr sz="1125" spc="-9" dirty="0">
                <a:solidFill>
                  <a:srgbClr val="252423"/>
                </a:solidFill>
                <a:latin typeface="Segoe UI Semibold"/>
                <a:cs typeface="Segoe UI Semibold"/>
              </a:rPr>
              <a:t>measure</a:t>
            </a:r>
            <a:endParaRPr sz="1125">
              <a:latin typeface="Segoe UI Semibold"/>
              <a:cs typeface="Segoe UI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996E-C63E-6614-D447-D99EEE88B92F}"/>
              </a:ext>
            </a:extLst>
          </p:cNvPr>
          <p:cNvSpPr>
            <a:spLocks noGrp="1"/>
          </p:cNvSpPr>
          <p:nvPr>
            <p:ph type="title"/>
          </p:nvPr>
        </p:nvSpPr>
        <p:spPr/>
        <p:txBody>
          <a:bodyPr>
            <a:normAutofit/>
          </a:bodyPr>
          <a:lstStyle/>
          <a:p>
            <a:r>
              <a:rPr lang="en-IN" sz="3200" b="1" i="0" u="none" strike="noStrike" baseline="0" dirty="0"/>
              <a:t>7. KEY PERFORMANCE INDICATOR</a:t>
            </a:r>
            <a:endParaRPr lang="en-US" sz="3200" dirty="0"/>
          </a:p>
        </p:txBody>
      </p:sp>
      <p:sp>
        <p:nvSpPr>
          <p:cNvPr id="4" name="Content Placeholder 2">
            <a:extLst>
              <a:ext uri="{FF2B5EF4-FFF2-40B4-BE49-F238E27FC236}">
                <a16:creationId xmlns:a16="http://schemas.microsoft.com/office/drawing/2014/main" id="{83670DAF-06AC-4A77-ADEB-95C3CC57C704}"/>
              </a:ext>
            </a:extLst>
          </p:cNvPr>
          <p:cNvSpPr>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l">
              <a:buFont typeface="Arial" panose="020B0604020202020204" pitchFamily="34" charset="0"/>
              <a:buChar char="•"/>
            </a:pPr>
            <a:r>
              <a:rPr lang="en-US" b="0" i="0" dirty="0">
                <a:solidFill>
                  <a:schemeClr val="accent1">
                    <a:lumMod val="60000"/>
                    <a:lumOff val="40000"/>
                  </a:schemeClr>
                </a:solidFill>
                <a:effectLst/>
                <a:latin typeface="-apple-system"/>
              </a:rPr>
              <a:t>Total Employees.</a:t>
            </a:r>
          </a:p>
          <a:p>
            <a:pPr algn="l">
              <a:buFont typeface="Arial" panose="020B0604020202020204" pitchFamily="34" charset="0"/>
              <a:buChar char="•"/>
            </a:pPr>
            <a:r>
              <a:rPr lang="en-US" b="0" i="0" dirty="0">
                <a:solidFill>
                  <a:schemeClr val="accent1">
                    <a:lumMod val="60000"/>
                    <a:lumOff val="40000"/>
                  </a:schemeClr>
                </a:solidFill>
                <a:effectLst/>
                <a:latin typeface="-apple-system"/>
              </a:rPr>
              <a:t>Active Employees.</a:t>
            </a:r>
          </a:p>
          <a:p>
            <a:pPr algn="l">
              <a:buFont typeface="Arial" panose="020B0604020202020204" pitchFamily="34" charset="0"/>
              <a:buChar char="•"/>
            </a:pPr>
            <a:r>
              <a:rPr lang="en-US" b="0" i="0" dirty="0">
                <a:solidFill>
                  <a:schemeClr val="accent1">
                    <a:lumMod val="60000"/>
                    <a:lumOff val="40000"/>
                  </a:schemeClr>
                </a:solidFill>
                <a:effectLst/>
                <a:latin typeface="-apple-system"/>
              </a:rPr>
              <a:t>Attrition Count.</a:t>
            </a:r>
          </a:p>
          <a:p>
            <a:pPr algn="l">
              <a:buFont typeface="Arial" panose="020B0604020202020204" pitchFamily="34" charset="0"/>
              <a:buChar char="•"/>
            </a:pPr>
            <a:r>
              <a:rPr lang="en-US" b="0" i="0" dirty="0">
                <a:solidFill>
                  <a:schemeClr val="accent1">
                    <a:lumMod val="60000"/>
                    <a:lumOff val="40000"/>
                  </a:schemeClr>
                </a:solidFill>
                <a:effectLst/>
                <a:latin typeface="-apple-system"/>
              </a:rPr>
              <a:t>Attrition Rate %.</a:t>
            </a:r>
          </a:p>
          <a:p>
            <a:pPr algn="l">
              <a:buFont typeface="Arial" panose="020B0604020202020204" pitchFamily="34" charset="0"/>
              <a:buChar char="•"/>
            </a:pPr>
            <a:r>
              <a:rPr lang="en-US" b="0" i="0" dirty="0">
                <a:solidFill>
                  <a:schemeClr val="accent1">
                    <a:lumMod val="60000"/>
                    <a:lumOff val="40000"/>
                  </a:schemeClr>
                </a:solidFill>
                <a:effectLst/>
                <a:latin typeface="-apple-system"/>
              </a:rPr>
              <a:t>Average Monthly Income.</a:t>
            </a:r>
          </a:p>
          <a:p>
            <a:pPr algn="l">
              <a:buFont typeface="Arial" panose="020B0604020202020204" pitchFamily="34" charset="0"/>
              <a:buChar char="•"/>
            </a:pPr>
            <a:r>
              <a:rPr lang="en-US" dirty="0">
                <a:solidFill>
                  <a:schemeClr val="accent1">
                    <a:lumMod val="60000"/>
                    <a:lumOff val="40000"/>
                  </a:schemeClr>
                </a:solidFill>
                <a:latin typeface="-apple-system"/>
              </a:rPr>
              <a:t>Average salary hike %.</a:t>
            </a:r>
            <a:endParaRPr lang="en-US" b="0" i="0" dirty="0">
              <a:solidFill>
                <a:schemeClr val="accent1">
                  <a:lumMod val="60000"/>
                  <a:lumOff val="40000"/>
                </a:schemeClr>
              </a:solidFill>
              <a:effectLst/>
              <a:latin typeface="-apple-system"/>
            </a:endParaRPr>
          </a:p>
          <a:p>
            <a:endParaRPr lang="en-IN" dirty="0"/>
          </a:p>
        </p:txBody>
      </p:sp>
    </p:spTree>
    <p:extLst>
      <p:ext uri="{BB962C8B-B14F-4D97-AF65-F5344CB8AC3E}">
        <p14:creationId xmlns:p14="http://schemas.microsoft.com/office/powerpoint/2010/main" val="393472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C067-A687-3FFA-2F98-61ED25DDEE18}"/>
              </a:ext>
            </a:extLst>
          </p:cNvPr>
          <p:cNvSpPr>
            <a:spLocks noGrp="1"/>
          </p:cNvSpPr>
          <p:nvPr>
            <p:ph type="title"/>
          </p:nvPr>
        </p:nvSpPr>
        <p:spPr/>
        <p:txBody>
          <a:bodyPr>
            <a:normAutofit fontScale="90000"/>
          </a:bodyPr>
          <a:lstStyle/>
          <a:p>
            <a:r>
              <a:rPr lang="en-US" sz="4800" b="1" i="0" dirty="0">
                <a:solidFill>
                  <a:schemeClr val="tx1"/>
                </a:solidFill>
                <a:effectLst/>
              </a:rPr>
              <a:t>8.Recommendations and improvement techniques:</a:t>
            </a:r>
            <a:br>
              <a:rPr lang="en-US" sz="4800" b="1" i="0" dirty="0">
                <a:solidFill>
                  <a:schemeClr val="tx1"/>
                </a:solidFill>
                <a:effectLst/>
              </a:rPr>
            </a:br>
            <a:endParaRPr lang="en-US" dirty="0"/>
          </a:p>
        </p:txBody>
      </p:sp>
      <p:sp>
        <p:nvSpPr>
          <p:cNvPr id="3" name="Content Placeholder 2">
            <a:extLst>
              <a:ext uri="{FF2B5EF4-FFF2-40B4-BE49-F238E27FC236}">
                <a16:creationId xmlns:a16="http://schemas.microsoft.com/office/drawing/2014/main" id="{21493D72-954A-8AEC-4EC4-44EBA9A35DE0}"/>
              </a:ext>
            </a:extLst>
          </p:cNvPr>
          <p:cNvSpPr>
            <a:spLocks noGrp="1"/>
          </p:cNvSpPr>
          <p:nvPr>
            <p:ph idx="1"/>
          </p:nvPr>
        </p:nvSpPr>
        <p:spPr/>
        <p:txBody>
          <a:bodyPr>
            <a:normAutofit fontScale="92500"/>
          </a:bodyPr>
          <a:lstStyle/>
          <a:p>
            <a:pPr marL="0" indent="0" algn="l">
              <a:buNone/>
            </a:pPr>
            <a:r>
              <a:rPr lang="en-US" b="0" i="0" dirty="0">
                <a:effectLst/>
                <a:latin typeface="-apple-system"/>
              </a:rPr>
              <a:t>The dashboard provides helpful suggestions to reduce attrition, such as:</a:t>
            </a:r>
          </a:p>
          <a:p>
            <a:pPr algn="l">
              <a:buFont typeface="Arial" panose="020B0604020202020204" pitchFamily="34" charset="0"/>
              <a:buChar char="•"/>
            </a:pPr>
            <a:r>
              <a:rPr lang="en-US" b="1" i="0" dirty="0">
                <a:solidFill>
                  <a:schemeClr val="accent3">
                    <a:lumMod val="60000"/>
                    <a:lumOff val="40000"/>
                  </a:schemeClr>
                </a:solidFill>
                <a:effectLst/>
                <a:latin typeface="-apple-system"/>
              </a:rPr>
              <a:t>Employee engagement program</a:t>
            </a:r>
            <a:r>
              <a:rPr lang="en-US" b="0" i="0" dirty="0">
                <a:effectLst/>
                <a:latin typeface="-apple-system"/>
              </a:rPr>
              <a:t>: Implement programs to increase employee engagement and satisfaction.</a:t>
            </a:r>
          </a:p>
          <a:p>
            <a:pPr algn="l">
              <a:buFont typeface="Arial" panose="020B0604020202020204" pitchFamily="34" charset="0"/>
              <a:buChar char="•"/>
            </a:pPr>
            <a:r>
              <a:rPr lang="en-US" b="1" i="0" dirty="0">
                <a:solidFill>
                  <a:schemeClr val="accent3">
                    <a:lumMod val="60000"/>
                    <a:lumOff val="40000"/>
                  </a:schemeClr>
                </a:solidFill>
                <a:effectLst/>
                <a:latin typeface="-apple-system"/>
              </a:rPr>
              <a:t>Career development plans</a:t>
            </a:r>
            <a:r>
              <a:rPr lang="en-US" b="0" i="0" dirty="0">
                <a:solidFill>
                  <a:schemeClr val="accent3">
                    <a:lumMod val="60000"/>
                    <a:lumOff val="40000"/>
                  </a:schemeClr>
                </a:solidFill>
                <a:effectLst/>
                <a:latin typeface="-apple-system"/>
              </a:rPr>
              <a:t>: </a:t>
            </a:r>
            <a:r>
              <a:rPr lang="en-US" b="0" i="0" dirty="0">
                <a:effectLst/>
                <a:latin typeface="-apple-system"/>
              </a:rPr>
              <a:t>Yield advancement opportunities and a clear career path.</a:t>
            </a:r>
          </a:p>
          <a:p>
            <a:pPr algn="l">
              <a:buFont typeface="Arial" panose="020B0604020202020204" pitchFamily="34" charset="0"/>
              <a:buChar char="•"/>
            </a:pPr>
            <a:r>
              <a:rPr lang="en-US" b="1" i="0" dirty="0">
                <a:solidFill>
                  <a:schemeClr val="accent3">
                    <a:lumMod val="60000"/>
                    <a:lumOff val="40000"/>
                  </a:schemeClr>
                </a:solidFill>
                <a:effectLst/>
                <a:latin typeface="-apple-system"/>
              </a:rPr>
              <a:t>Compensation and Benefits Evaluation</a:t>
            </a:r>
            <a:r>
              <a:rPr lang="en-US" b="0" i="0" dirty="0">
                <a:solidFill>
                  <a:schemeClr val="accent3">
                    <a:lumMod val="60000"/>
                    <a:lumOff val="40000"/>
                  </a:schemeClr>
                </a:solidFill>
                <a:effectLst/>
                <a:latin typeface="-apple-system"/>
              </a:rPr>
              <a:t>:</a:t>
            </a:r>
            <a:r>
              <a:rPr lang="en-US" b="0" i="0" dirty="0">
                <a:effectLst/>
                <a:latin typeface="-apple-system"/>
              </a:rPr>
              <a:t> To remain competitive, compensation and benefits must be evaluated regularly.</a:t>
            </a:r>
          </a:p>
          <a:p>
            <a:pPr algn="l">
              <a:buFont typeface="Arial" panose="020B0604020202020204" pitchFamily="34" charset="0"/>
              <a:buChar char="•"/>
            </a:pPr>
            <a:r>
              <a:rPr lang="en-US" b="1" i="0" dirty="0">
                <a:solidFill>
                  <a:schemeClr val="accent3">
                    <a:lumMod val="60000"/>
                    <a:lumOff val="40000"/>
                  </a:schemeClr>
                </a:solidFill>
                <a:effectLst/>
                <a:latin typeface="-apple-system"/>
              </a:rPr>
              <a:t>Flexible working Arrangements</a:t>
            </a:r>
            <a:r>
              <a:rPr lang="en-US" b="0" i="0" dirty="0">
                <a:effectLst/>
                <a:latin typeface="-apple-system"/>
              </a:rPr>
              <a:t>: Offer flexible working arrangements to improve work-life balance</a:t>
            </a:r>
          </a:p>
          <a:p>
            <a:endParaRPr lang="en-US" dirty="0"/>
          </a:p>
        </p:txBody>
      </p:sp>
    </p:spTree>
    <p:extLst>
      <p:ext uri="{BB962C8B-B14F-4D97-AF65-F5344CB8AC3E}">
        <p14:creationId xmlns:p14="http://schemas.microsoft.com/office/powerpoint/2010/main" val="278696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{F02F5136-94E0-471C-9B6F-A7D4BFA8D4ED}tf12214701_win32</Template>
  <TotalTime>200</TotalTime>
  <Words>805</Words>
  <Application>Microsoft Office PowerPoint</Application>
  <PresentationFormat>Widescreen</PresentationFormat>
  <Paragraphs>208</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-apple-system</vt:lpstr>
      <vt:lpstr>Arial</vt:lpstr>
      <vt:lpstr>Arial MT</vt:lpstr>
      <vt:lpstr>Calibri</vt:lpstr>
      <vt:lpstr>Goudy Old Style</vt:lpstr>
      <vt:lpstr>Segoe UI</vt:lpstr>
      <vt:lpstr>Segoe UI Semibold</vt:lpstr>
      <vt:lpstr>Tahoma</vt:lpstr>
      <vt:lpstr>Times New Roman</vt:lpstr>
      <vt:lpstr>Wingdings 2</vt:lpstr>
      <vt:lpstr>SlateVTI</vt:lpstr>
      <vt:lpstr>GREEN DESTINATIONS</vt:lpstr>
      <vt:lpstr>1. PROBLEM STATEMENT</vt:lpstr>
      <vt:lpstr>2.OBJECTIVE</vt:lpstr>
      <vt:lpstr>3. BENIFITS</vt:lpstr>
      <vt:lpstr>4. DATA ATTRIBUTIES </vt:lpstr>
      <vt:lpstr>5. ARCHITECTURE </vt:lpstr>
      <vt:lpstr>HR Dashboard</vt:lpstr>
      <vt:lpstr>7. KEY PERFORMANCE INDICATOR</vt:lpstr>
      <vt:lpstr>8.Recommendations and improvement techniques: </vt:lpstr>
      <vt:lpstr>9. CONCLUSION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cp:revision>
  <dcterms:created xsi:type="dcterms:W3CDTF">2024-12-16T13:50:22Z</dcterms:created>
  <dcterms:modified xsi:type="dcterms:W3CDTF">2024-12-17T11:03:41Z</dcterms:modified>
</cp:coreProperties>
</file>