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00FF00"/>
    <a:srgbClr val="101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21615B-33FE-96E5-9B4B-84B35B164F20}" v="3" dt="2025-04-07T03:01:55.2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2692" autoAdjust="0"/>
    <p:restoredTop sz="96327" autoAdjust="0"/>
  </p:normalViewPr>
  <p:slideViewPr>
    <p:cSldViewPr snapToGrid="0">
      <p:cViewPr varScale="1">
        <p:scale>
          <a:sx n="108" d="100"/>
          <a:sy n="108" d="100"/>
        </p:scale>
        <p:origin x="432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acadbf423d188cf28f3dabc29a877372049e8c69064d0d8b5e613fae8bf204fb::" providerId="AD" clId="Web-{E621615B-33FE-96E5-9B4B-84B35B164F20}"/>
    <pc:docChg chg="modSld">
      <pc:chgData name="Guest User" userId="S::urn:spo:anon#acadbf423d188cf28f3dabc29a877372049e8c69064d0d8b5e613fae8bf204fb::" providerId="AD" clId="Web-{E621615B-33FE-96E5-9B4B-84B35B164F20}" dt="2025-04-07T03:01:53.805" v="1"/>
      <pc:docMkLst>
        <pc:docMk/>
      </pc:docMkLst>
      <pc:sldChg chg="modSp">
        <pc:chgData name="Guest User" userId="S::urn:spo:anon#acadbf423d188cf28f3dabc29a877372049e8c69064d0d8b5e613fae8bf204fb::" providerId="AD" clId="Web-{E621615B-33FE-96E5-9B4B-84B35B164F20}" dt="2025-04-07T03:01:53.805" v="1"/>
        <pc:sldMkLst>
          <pc:docMk/>
          <pc:sldMk cId="1127384955" sldId="256"/>
        </pc:sldMkLst>
        <pc:spChg chg="mod">
          <ac:chgData name="Guest User" userId="S::urn:spo:anon#acadbf423d188cf28f3dabc29a877372049e8c69064d0d8b5e613fae8bf204fb::" providerId="AD" clId="Web-{E621615B-33FE-96E5-9B4B-84B35B164F20}" dt="2025-04-07T03:01:53.805" v="1"/>
          <ac:spMkLst>
            <pc:docMk/>
            <pc:sldMk cId="1127384955" sldId="256"/>
            <ac:spMk id="6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A7869-4D6E-42E0-A04D-1CC19DE484E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C442D-76A9-4BBB-BBE8-B4202473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80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6576B-A6D5-4BCC-B31E-47E2A3F062C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21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76200"/>
            <a:ext cx="7086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000" y="6553200"/>
            <a:ext cx="381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238E7B-33C1-401B-9A6D-B1FB445091D9}" type="slidenum">
              <a:rPr lang="en-US">
                <a:solidFill>
                  <a:prstClr val="black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13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Line 24"/>
          <p:cNvSpPr>
            <a:spLocks noChangeShapeType="1"/>
          </p:cNvSpPr>
          <p:nvPr/>
        </p:nvSpPr>
        <p:spPr bwMode="auto">
          <a:xfrm>
            <a:off x="1066800" y="816426"/>
            <a:ext cx="7086600" cy="0"/>
          </a:xfrm>
          <a:prstGeom prst="line">
            <a:avLst/>
          </a:prstGeom>
          <a:noFill/>
          <a:ln w="38100">
            <a:solidFill>
              <a:srgbClr val="000082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03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3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" y="1210793"/>
            <a:ext cx="9139448" cy="52031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-36702" y="304800"/>
            <a:ext cx="9060968" cy="533400"/>
          </a:xfrm>
        </p:spPr>
        <p:txBody>
          <a:bodyPr/>
          <a:lstStyle/>
          <a:p>
            <a:r>
              <a:rPr lang="en-US" sz="1600" b="1" dirty="0"/>
              <a:t>18APR22: USS TORCH INTERACTION WITH 1x REP LCAT III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46" y="0"/>
            <a:ext cx="9136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B050"/>
                </a:solidFill>
                <a:latin typeface="Arial" charset="0"/>
              </a:rPr>
              <a:t>NONCLASSIFIED</a:t>
            </a:r>
          </a:p>
        </p:txBody>
      </p:sp>
      <p:sp>
        <p:nvSpPr>
          <p:cNvPr id="1105" name="Rectangle 1104"/>
          <p:cNvSpPr/>
          <p:nvPr/>
        </p:nvSpPr>
        <p:spPr>
          <a:xfrm>
            <a:off x="5344363" y="1099015"/>
            <a:ext cx="533400" cy="717158"/>
          </a:xfrm>
          <a:prstGeom prst="rect">
            <a:avLst/>
          </a:prstGeom>
          <a:noFill/>
          <a:ln w="63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6019800" y="1297214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Arial" charset="0"/>
              </a:rPr>
              <a:t>N</a:t>
            </a:r>
          </a:p>
        </p:txBody>
      </p:sp>
      <p:sp>
        <p:nvSpPr>
          <p:cNvPr id="1106" name="Down Arrow 1105"/>
          <p:cNvSpPr/>
          <p:nvPr/>
        </p:nvSpPr>
        <p:spPr>
          <a:xfrm flipV="1">
            <a:off x="6101538" y="1597353"/>
            <a:ext cx="155069" cy="311346"/>
          </a:xfrm>
          <a:prstGeom prst="downArrow">
            <a:avLst/>
          </a:prstGeom>
          <a:solidFill>
            <a:schemeClr val="tx1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519849" y="6541308"/>
            <a:ext cx="21547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 Current as of 280918APR22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46" y="1176010"/>
            <a:ext cx="2785484" cy="430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miter lim="800000"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latin typeface="Arial" charset="0"/>
              </a:rPr>
              <a:t>USS TORCH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latin typeface="+mj-lt"/>
              </a:rPr>
              <a:t>RPC LCAT III DFG 170</a:t>
            </a:r>
          </a:p>
        </p:txBody>
      </p:sp>
      <p:sp>
        <p:nvSpPr>
          <p:cNvPr id="2" name="TextBox 1"/>
          <p:cNvSpPr txBox="1">
            <a:spLocks noChangeAspect="1"/>
          </p:cNvSpPr>
          <p:nvPr/>
        </p:nvSpPr>
        <p:spPr>
          <a:xfrm>
            <a:off x="6404986" y="914400"/>
            <a:ext cx="2751012" cy="5501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u="sng" dirty="0">
                <a:latin typeface="Arial" charset="0"/>
              </a:rPr>
              <a:t>Timeline of Events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endParaRPr lang="en-US" sz="1200" dirty="0">
              <a:latin typeface="Arial" charset="0"/>
            </a:endParaRPr>
          </a:p>
          <a:p>
            <a:pPr marL="228600" indent="-228600">
              <a:buAutoNum type="arabicPeriod"/>
            </a:pPr>
            <a:r>
              <a:rPr lang="en-US" sz="1200" dirty="0"/>
              <a:t>28/0915Z:  USS TORCH OBSERVED A REPUBLIC RPC LCAT III DFG-170 COMMENCE SHADOWING OPERATIONS ON THE PORT QUARTER AT 11NM.</a:t>
            </a:r>
          </a:p>
          <a:p>
            <a:pPr marL="228600" indent="-228600">
              <a:buAutoNum type="arabicPeriod"/>
            </a:pPr>
            <a:r>
              <a:rPr lang="en-US" sz="1200" dirty="0"/>
              <a:t>28/0945Z: DFG-170 WAS OBSERVED PARALLELING TOR COURSE REMAINING ON THE PORT QUARTER AT 8NM. </a:t>
            </a:r>
          </a:p>
          <a:p>
            <a:pPr marL="228600" indent="-228600">
              <a:buAutoNum type="arabicPeriod"/>
            </a:pPr>
            <a:r>
              <a:rPr lang="en-US" sz="1200" dirty="0"/>
              <a:t>28/1014Z: DFG-170 REMAINED ON TOR PORT QTR AT 9NM.</a:t>
            </a:r>
          </a:p>
          <a:p>
            <a:pPr marL="228600" indent="-228600">
              <a:buAutoNum type="arabicPeriod"/>
            </a:pPr>
            <a:r>
              <a:rPr lang="en-US" sz="1200" dirty="0"/>
              <a:t>28/1021Z DFG-170 CPA’D TOR PORT QTR AT 7NM PARALLELING COURSE AT 25KTS. NO COMMUNICATIONS WERE ESTABLISHED. FORWARD MOUNTED GUN WAS OBSERVED. REPUBLIC FLAG WAS VISIBLE. NO PERSONNEL VISIBLE. </a:t>
            </a:r>
          </a:p>
          <a:p>
            <a:pPr marL="228600" indent="-228600">
              <a:buAutoNum type="arabicPeriod"/>
            </a:pPr>
            <a:r>
              <a:rPr lang="en-US" sz="1200" dirty="0"/>
              <a:t>28/1035Z NO CHANGE NOTED IN DFG-170 POSTURE.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148041" y="5677079"/>
            <a:ext cx="1459443" cy="769441"/>
            <a:chOff x="8261" y="5112121"/>
            <a:chExt cx="1459443" cy="769441"/>
          </a:xfrm>
        </p:grpSpPr>
        <p:sp>
          <p:nvSpPr>
            <p:cNvPr id="187" name="TextBox 186"/>
            <p:cNvSpPr txBox="1"/>
            <p:nvPr/>
          </p:nvSpPr>
          <p:spPr>
            <a:xfrm>
              <a:off x="8261" y="5112121"/>
              <a:ext cx="1459443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fontAlgn="base">
                <a:spcAft>
                  <a:spcPct val="0"/>
                </a:spcAft>
              </a:pPr>
              <a:r>
                <a:rPr lang="en-US" sz="1100" b="1" dirty="0">
                  <a:solidFill>
                    <a:prstClr val="black"/>
                  </a:solidFill>
                  <a:latin typeface="Arial" charset="0"/>
                </a:rPr>
                <a:t>Distance Scale</a:t>
              </a:r>
            </a:p>
            <a:p>
              <a:pPr algn="ctr" fontAlgn="base">
                <a:spcAft>
                  <a:spcPct val="0"/>
                </a:spcAft>
              </a:pPr>
              <a:endParaRPr lang="en-US" sz="1100" b="1" dirty="0">
                <a:solidFill>
                  <a:prstClr val="black"/>
                </a:solidFill>
                <a:latin typeface="Arial" charset="0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b="1" dirty="0">
                <a:solidFill>
                  <a:prstClr val="black"/>
                </a:solidFill>
                <a:latin typeface="Arial" charset="0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dirty="0">
                  <a:solidFill>
                    <a:prstClr val="black"/>
                  </a:solidFill>
                  <a:latin typeface="Arial" charset="0"/>
                </a:rPr>
                <a:t>5NM</a:t>
              </a:r>
            </a:p>
          </p:txBody>
        </p:sp>
        <p:grpSp>
          <p:nvGrpSpPr>
            <p:cNvPr id="159" name="Group 158"/>
            <p:cNvGrpSpPr/>
            <p:nvPr/>
          </p:nvGrpSpPr>
          <p:grpSpPr>
            <a:xfrm>
              <a:off x="266701" y="5390599"/>
              <a:ext cx="928481" cy="310502"/>
              <a:chOff x="1416050" y="5105400"/>
              <a:chExt cx="928481" cy="310502"/>
            </a:xfrm>
          </p:grpSpPr>
          <p:cxnSp>
            <p:nvCxnSpPr>
              <p:cNvPr id="1115" name="Straight Connector 1114"/>
              <p:cNvCxnSpPr/>
              <p:nvPr/>
            </p:nvCxnSpPr>
            <p:spPr>
              <a:xfrm>
                <a:off x="2330937" y="5111102"/>
                <a:ext cx="0" cy="304800"/>
              </a:xfrm>
              <a:prstGeom prst="line">
                <a:avLst/>
              </a:prstGeom>
              <a:gradFill>
                <a:gsLst>
                  <a:gs pos="0">
                    <a:srgbClr val="FFFF00">
                      <a:alpha val="53000"/>
                    </a:srgbClr>
                  </a:gs>
                  <a:gs pos="0">
                    <a:schemeClr val="accent1">
                      <a:tint val="44500"/>
                      <a:satMod val="160000"/>
                      <a:alpha val="5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1416050" y="5105400"/>
                <a:ext cx="0" cy="304800"/>
              </a:xfrm>
              <a:prstGeom prst="line">
                <a:avLst/>
              </a:prstGeom>
              <a:gradFill>
                <a:gsLst>
                  <a:gs pos="0">
                    <a:srgbClr val="FFFF00">
                      <a:alpha val="53000"/>
                    </a:srgbClr>
                  </a:gs>
                  <a:gs pos="0">
                    <a:schemeClr val="accent1">
                      <a:tint val="44500"/>
                      <a:satMod val="160000"/>
                      <a:alpha val="5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1430131" y="5260458"/>
                <a:ext cx="9144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TextBox 13"/>
          <p:cNvSpPr txBox="1"/>
          <p:nvPr/>
        </p:nvSpPr>
        <p:spPr>
          <a:xfrm>
            <a:off x="-16252" y="914400"/>
            <a:ext cx="641705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u="sng" dirty="0">
                <a:solidFill>
                  <a:prstClr val="black"/>
                </a:solidFill>
                <a:latin typeface="Arial" charset="0"/>
              </a:rPr>
              <a:t>BLUF</a:t>
            </a:r>
            <a:r>
              <a:rPr lang="en-US" sz="1100" b="1" dirty="0">
                <a:solidFill>
                  <a:prstClr val="black"/>
                </a:solidFill>
                <a:latin typeface="Arial" charset="0"/>
              </a:rPr>
              <a:t>: TOR CO assessed incident as SAFE, PROFESSIONAL AND ROUTINE.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305800" y="6627010"/>
            <a:ext cx="71846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prstClr val="black"/>
                </a:solidFill>
              </a:rPr>
              <a:t>Enclosure (3)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19640" y="6049927"/>
            <a:ext cx="2959097" cy="349364"/>
            <a:chOff x="6413502" y="5339657"/>
            <a:chExt cx="2959097" cy="349364"/>
          </a:xfrm>
        </p:grpSpPr>
        <p:sp>
          <p:nvSpPr>
            <p:cNvPr id="49" name="5-Point Star 48"/>
            <p:cNvSpPr/>
            <p:nvPr/>
          </p:nvSpPr>
          <p:spPr>
            <a:xfrm>
              <a:off x="6591090" y="5422899"/>
              <a:ext cx="182880" cy="182880"/>
            </a:xfrm>
            <a:prstGeom prst="star5">
              <a:avLst/>
            </a:prstGeom>
            <a:solidFill>
              <a:srgbClr val="FFFF00">
                <a:alpha val="80000"/>
              </a:srgbClr>
            </a:solidFill>
            <a:ln>
              <a:solidFill>
                <a:srgbClr val="FF0000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10417" y="5360451"/>
              <a:ext cx="2462182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1400" dirty="0"/>
                <a:t>Video/Photos </a:t>
              </a:r>
              <a:r>
                <a:rPr lang="en-US" sz="1400"/>
                <a:t>capture point(s) </a:t>
              </a:r>
              <a:endParaRPr lang="en-US" sz="1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413502" y="5339657"/>
              <a:ext cx="2751014" cy="34936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9216" y="5012076"/>
            <a:ext cx="2043980" cy="1361390"/>
            <a:chOff x="-1956811" y="4221718"/>
            <a:chExt cx="1526604" cy="1086002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 rotWithShape="1">
            <a:blip r:embed="rId5"/>
            <a:srcRect l="3750" t="19896" r="87" b="-106"/>
            <a:stretch/>
          </p:blipFill>
          <p:spPr>
            <a:xfrm>
              <a:off x="-1956811" y="4221718"/>
              <a:ext cx="1526604" cy="1086002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 txBox="1"/>
            <p:nvPr/>
          </p:nvSpPr>
          <p:spPr>
            <a:xfrm>
              <a:off x="-1953139" y="4228804"/>
              <a:ext cx="1522932" cy="1718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prstClr val="black"/>
                  </a:solidFill>
                  <a:latin typeface="Arial" charset="0"/>
                </a:rPr>
                <a:t>0524N 11327E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-1295993" y="4799350"/>
              <a:ext cx="248225" cy="367385"/>
            </a:xfrm>
            <a:prstGeom prst="rect">
              <a:avLst/>
            </a:prstGeom>
            <a:noFill/>
            <a:ln>
              <a:solidFill>
                <a:srgbClr val="FFFF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cs typeface="Arial" panose="020B0604020202020204" pitchFamily="34" charset="0"/>
              </a:endParaRPr>
            </a:p>
          </p:txBody>
        </p:sp>
      </p:grpSp>
      <p:cxnSp>
        <p:nvCxnSpPr>
          <p:cNvPr id="88" name="Straight Connector 87"/>
          <p:cNvCxnSpPr/>
          <p:nvPr/>
        </p:nvCxnSpPr>
        <p:spPr>
          <a:xfrm>
            <a:off x="2104431" y="1274565"/>
            <a:ext cx="542708" cy="0"/>
          </a:xfrm>
          <a:prstGeom prst="line">
            <a:avLst/>
          </a:prstGeom>
          <a:ln w="28575">
            <a:solidFill>
              <a:srgbClr val="101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528341" y="6588537"/>
            <a:ext cx="4131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B050"/>
                </a:solidFill>
                <a:latin typeface="Arial" charset="0"/>
              </a:rPr>
              <a:t>NONCLASSIFIED</a:t>
            </a:r>
          </a:p>
        </p:txBody>
      </p:sp>
      <p:cxnSp>
        <p:nvCxnSpPr>
          <p:cNvPr id="97" name="Straight Connector 96"/>
          <p:cNvCxnSpPr/>
          <p:nvPr/>
        </p:nvCxnSpPr>
        <p:spPr>
          <a:xfrm>
            <a:off x="2116306" y="1492706"/>
            <a:ext cx="542708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463441" y="3103767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7NM</a:t>
            </a:r>
          </a:p>
        </p:txBody>
      </p:sp>
      <p:sp>
        <p:nvSpPr>
          <p:cNvPr id="103" name="Right Brace 102"/>
          <p:cNvSpPr/>
          <p:nvPr/>
        </p:nvSpPr>
        <p:spPr>
          <a:xfrm rot="16200000" flipH="1" flipV="1">
            <a:off x="3768515" y="2542834"/>
            <a:ext cx="324686" cy="1011814"/>
          </a:xfrm>
          <a:prstGeom prst="rightBrace">
            <a:avLst>
              <a:gd name="adj1" fmla="val 3015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/>
          <p:cNvCxnSpPr/>
          <p:nvPr/>
        </p:nvCxnSpPr>
        <p:spPr>
          <a:xfrm flipV="1">
            <a:off x="2669062" y="2572424"/>
            <a:ext cx="2632465" cy="1636985"/>
          </a:xfrm>
          <a:prstGeom prst="line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2584923" y="4109398"/>
            <a:ext cx="191387" cy="200022"/>
          </a:xfrm>
          <a:prstGeom prst="ellipse">
            <a:avLst/>
          </a:prstGeom>
          <a:solidFill>
            <a:srgbClr val="101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7" name="Oval 126"/>
          <p:cNvSpPr/>
          <p:nvPr/>
        </p:nvSpPr>
        <p:spPr>
          <a:xfrm>
            <a:off x="3491070" y="3565049"/>
            <a:ext cx="191387" cy="194379"/>
          </a:xfrm>
          <a:prstGeom prst="ellipse">
            <a:avLst/>
          </a:prstGeom>
          <a:solidFill>
            <a:srgbClr val="101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5" name="Oval 104"/>
          <p:cNvSpPr/>
          <p:nvPr/>
        </p:nvSpPr>
        <p:spPr>
          <a:xfrm>
            <a:off x="4481776" y="2892132"/>
            <a:ext cx="191387" cy="200022"/>
          </a:xfrm>
          <a:prstGeom prst="ellipse">
            <a:avLst/>
          </a:prstGeom>
          <a:solidFill>
            <a:srgbClr val="101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0" name="Oval 119"/>
          <p:cNvSpPr/>
          <p:nvPr/>
        </p:nvSpPr>
        <p:spPr>
          <a:xfrm>
            <a:off x="3492007" y="2587846"/>
            <a:ext cx="191387" cy="2000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5" name="Oval 134"/>
          <p:cNvSpPr/>
          <p:nvPr/>
        </p:nvSpPr>
        <p:spPr>
          <a:xfrm>
            <a:off x="4087602" y="3183765"/>
            <a:ext cx="191387" cy="200022"/>
          </a:xfrm>
          <a:prstGeom prst="ellipse">
            <a:avLst/>
          </a:prstGeom>
          <a:solidFill>
            <a:srgbClr val="101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7" name="Oval 136"/>
          <p:cNvSpPr/>
          <p:nvPr/>
        </p:nvSpPr>
        <p:spPr>
          <a:xfrm>
            <a:off x="4833399" y="2678259"/>
            <a:ext cx="191387" cy="200022"/>
          </a:xfrm>
          <a:prstGeom prst="ellipse">
            <a:avLst/>
          </a:prstGeom>
          <a:solidFill>
            <a:srgbClr val="101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pic>
        <p:nvPicPr>
          <p:cNvPr id="13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469" y="3434081"/>
            <a:ext cx="255587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4" name="Straight Connector 103"/>
          <p:cNvCxnSpPr/>
          <p:nvPr/>
        </p:nvCxnSpPr>
        <p:spPr>
          <a:xfrm flipV="1">
            <a:off x="1256340" y="2572424"/>
            <a:ext cx="2556716" cy="1414205"/>
          </a:xfrm>
          <a:prstGeom prst="line">
            <a:avLst/>
          </a:prstGeom>
          <a:ln w="28575">
            <a:solidFill>
              <a:srgbClr val="33CC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2020612" y="3395531"/>
            <a:ext cx="191387" cy="2000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5" name="Oval 124"/>
          <p:cNvSpPr/>
          <p:nvPr/>
        </p:nvSpPr>
        <p:spPr>
          <a:xfrm>
            <a:off x="2528341" y="3141844"/>
            <a:ext cx="191387" cy="2000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6" name="Oval 105"/>
          <p:cNvSpPr/>
          <p:nvPr/>
        </p:nvSpPr>
        <p:spPr>
          <a:xfrm>
            <a:off x="1160646" y="3846772"/>
            <a:ext cx="191387" cy="2000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9" name="Oval 118"/>
          <p:cNvSpPr/>
          <p:nvPr/>
        </p:nvSpPr>
        <p:spPr>
          <a:xfrm>
            <a:off x="3193114" y="2781872"/>
            <a:ext cx="191387" cy="2000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27384955"/>
      </p:ext>
    </p:extLst>
  </p:cSld>
  <p:clrMapOvr>
    <a:masterClrMapping/>
  </p:clrMapOvr>
</p:sld>
</file>

<file path=ppt/theme/theme1.xml><?xml version="1.0" encoding="utf-8"?>
<a:theme xmlns:a="http://schemas.openxmlformats.org/drawingml/2006/main" name="CS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8e8bbab-803a-4574-8367-502a8df6692a">
      <Terms xmlns="http://schemas.microsoft.com/office/infopath/2007/PartnerControls"/>
    </lcf76f155ced4ddcb4097134ff3c332f>
    <TaxCatchAll xmlns="2437b17b-2833-4289-97fc-892d04fcdf00" xsi:nil="true"/>
    <SharedWithUsers xmlns="27887ca2-ce49-4a42-b60c-b34c73aaa1cf">
      <UserInfo>
        <DisplayName/>
        <AccountId xsi:nil="true"/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4A3C3A738FF4478C8A05FED19F310E" ma:contentTypeVersion="19" ma:contentTypeDescription="Create a new document." ma:contentTypeScope="" ma:versionID="7d0d3d6fcb33ee6123bd34c8907e5588">
  <xsd:schema xmlns:xsd="http://www.w3.org/2001/XMLSchema" xmlns:xs="http://www.w3.org/2001/XMLSchema" xmlns:p="http://schemas.microsoft.com/office/2006/metadata/properties" xmlns:ns2="18e8bbab-803a-4574-8367-502a8df6692a" xmlns:ns3="27887ca2-ce49-4a42-b60c-b34c73aaa1cf" xmlns:ns4="2437b17b-2833-4289-97fc-892d04fcdf00" targetNamespace="http://schemas.microsoft.com/office/2006/metadata/properties" ma:root="true" ma:fieldsID="c288b9640b8698b60f60fc4360ea78cd" ns2:_="" ns3:_="" ns4:_="">
    <xsd:import namespace="18e8bbab-803a-4574-8367-502a8df6692a"/>
    <xsd:import namespace="27887ca2-ce49-4a42-b60c-b34c73aaa1cf"/>
    <xsd:import namespace="2437b17b-2833-4289-97fc-892d04fcdf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SearchPropertie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e8bbab-803a-4574-8367-502a8df669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4611e7f7-06ee-4f9b-a02c-76975c62dc3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26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887ca2-ce49-4a42-b60c-b34c73aaa1c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37b17b-2833-4289-97fc-892d04fcdf00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99122bca-d166-40d8-824c-8bc6132f7208}" ma:internalName="TaxCatchAll" ma:showField="CatchAllData" ma:web="2437b17b-2833-4289-97fc-892d04fcdf0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4E9560-797F-402B-9AA9-29A07E4E78ED}">
  <ds:schemaRefs>
    <ds:schemaRef ds:uri="http://schemas.microsoft.com/office/2006/metadata/properties"/>
    <ds:schemaRef ds:uri="http://schemas.microsoft.com/office/infopath/2007/PartnerControls"/>
    <ds:schemaRef ds:uri="18e8bbab-803a-4574-8367-502a8df6692a"/>
    <ds:schemaRef ds:uri="2437b17b-2833-4289-97fc-892d04fcdf00"/>
    <ds:schemaRef ds:uri="27887ca2-ce49-4a42-b60c-b34c73aaa1cf"/>
  </ds:schemaRefs>
</ds:datastoreItem>
</file>

<file path=customXml/itemProps2.xml><?xml version="1.0" encoding="utf-8"?>
<ds:datastoreItem xmlns:ds="http://schemas.openxmlformats.org/officeDocument/2006/customXml" ds:itemID="{B672665D-692F-4169-A18C-ABEA2F906C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e8bbab-803a-4574-8367-502a8df6692a"/>
    <ds:schemaRef ds:uri="27887ca2-ce49-4a42-b60c-b34c73aaa1cf"/>
    <ds:schemaRef ds:uri="2437b17b-2833-4289-97fc-892d04fcdf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6C6500B-3D4C-45DD-B3D9-36F012FCD3E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Microsoft Office PowerPoint</Application>
  <PresentationFormat>On-screen Show (4:3)</PresentationFormat>
  <Paragraphs>34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CSG</vt:lpstr>
      <vt:lpstr>18APR22: USS TORCH INTERACTION WITH 1x REP LCAT III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/>
  <cp:lastModifiedBy/>
  <cp:revision>8</cp:revision>
  <dcterms:created xsi:type="dcterms:W3CDTF">2019-09-13T20:59:53Z</dcterms:created>
  <dcterms:modified xsi:type="dcterms:W3CDTF">2025-04-07T03:02:04Z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0x0101003B4A3C3A738FF4478C8A05FED19F310E</vt:lpwstr>
  </property>
  <property fmtid="{D5CDD505-2E9C-101B-9397-08002B2CF9AE}" pid="3" name="Order">
    <vt:r8>133100</vt:r8>
  </property>
  <property fmtid="{D5CDD505-2E9C-101B-9397-08002B2CF9AE}" pid="4" name="TriggerFlowInfo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ExtendedDescription">
    <vt:lpwstr/>
  </property>
  <property fmtid="{D5CDD505-2E9C-101B-9397-08002B2CF9AE}" pid="9" name="MediaServiceImageTags">
    <vt:lpwstr/>
  </property>
</Properties>
</file>