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4" y="1259379"/>
            <a:ext cx="4305300" cy="3230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01" y="1259379"/>
            <a:ext cx="4297680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635" y="785091"/>
            <a:ext cx="337127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a=0.02 , a=0.002, a=0.0001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273" y="785091"/>
            <a:ext cx="286327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a=0.02  </a:t>
            </a:r>
            <a:r>
              <a:rPr lang="en-US" dirty="0" smtClean="0">
                <a:sym typeface="Wingdings" panose="05000000000000000000" pitchFamily="2" charset="2"/>
              </a:rPr>
              <a:t> Best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62036" y="178615"/>
            <a:ext cx="569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 with One Variable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768426" y="1154423"/>
            <a:ext cx="3211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a=0.02: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Theta0= -3.87 Theta1=1.19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Profit Prediction: 3.805</a:t>
            </a:r>
          </a:p>
          <a:p>
            <a:endParaRPr lang="en-US" dirty="0"/>
          </a:p>
          <a:p>
            <a:r>
              <a:rPr lang="en-US" dirty="0" smtClean="0"/>
              <a:t>a=0.002:</a:t>
            </a:r>
          </a:p>
          <a:p>
            <a:r>
              <a:rPr lang="en-US" dirty="0" smtClean="0"/>
              <a:t>Theta0=-1.58  Theta1=0.96</a:t>
            </a:r>
          </a:p>
          <a:p>
            <a:r>
              <a:rPr lang="en-US" dirty="0" smtClean="0"/>
              <a:t>Profit Prediction: 4.614</a:t>
            </a:r>
          </a:p>
          <a:p>
            <a:endParaRPr lang="en-US" dirty="0"/>
          </a:p>
          <a:p>
            <a:r>
              <a:rPr lang="en-US" dirty="0" smtClean="0"/>
              <a:t>a=0.0001:</a:t>
            </a:r>
          </a:p>
          <a:p>
            <a:r>
              <a:rPr lang="en-US" dirty="0" smtClean="0"/>
              <a:t>Theta0=-0.027  Theta1=0.804</a:t>
            </a:r>
          </a:p>
          <a:p>
            <a:r>
              <a:rPr lang="en-US" dirty="0" smtClean="0"/>
              <a:t>Profit Prediction: 5.161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291" y="5246255"/>
            <a:ext cx="1035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a population of 645996 , the total predicted profit is : 3.805 Million</a:t>
            </a:r>
          </a:p>
          <a:p>
            <a:r>
              <a:rPr lang="en-US" sz="2400" dirty="0" smtClean="0"/>
              <a:t>Using alpha=0.02 , Profit= -3.87 + 1.19 * (6.45)  = </a:t>
            </a:r>
            <a:r>
              <a:rPr lang="en-US" sz="2400" dirty="0" smtClean="0">
                <a:solidFill>
                  <a:srgbClr val="FFFF00"/>
                </a:solidFill>
              </a:rPr>
              <a:t>3.805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5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73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</cp:lastModifiedBy>
  <cp:revision>5</cp:revision>
  <dcterms:created xsi:type="dcterms:W3CDTF">2016-02-18T07:32:14Z</dcterms:created>
  <dcterms:modified xsi:type="dcterms:W3CDTF">2016-02-18T08:31:23Z</dcterms:modified>
</cp:coreProperties>
</file>