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59" r:id="rId5"/>
    <p:sldId id="260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13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pPr algn="ctr"/>
            <a:r>
              <a:rPr lang="en-US" dirty="0" err="1" smtClean="0"/>
              <a:t>Phisics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124200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sz="3600" b="1" dirty="0">
                <a:solidFill>
                  <a:srgbClr val="FFFF00"/>
                </a:solidFill>
              </a:rPr>
              <a:t>Md Mukhlesur Rahman Kanon</a:t>
            </a:r>
          </a:p>
          <a:p>
            <a:r>
              <a:rPr lang="en-US" sz="3600" b="1" dirty="0">
                <a:solidFill>
                  <a:srgbClr val="FFFF00"/>
                </a:solidFill>
              </a:rPr>
              <a:t>B.Sc Hon’s M.Sc (Chemistry) M.ED</a:t>
            </a:r>
          </a:p>
          <a:p>
            <a:r>
              <a:rPr lang="en-US" sz="3600" b="1" dirty="0">
                <a:solidFill>
                  <a:srgbClr val="FFFF00"/>
                </a:solidFill>
              </a:rPr>
              <a:t>Instructor (Non-tech)</a:t>
            </a:r>
            <a:endParaRPr lang="en-US" sz="3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w Doc 24_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67904" y="0"/>
            <a:ext cx="4808192" cy="68580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w Doc 24_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4452" y="0"/>
            <a:ext cx="5135096" cy="6858000"/>
          </a:xfrm>
          <a:prstGeom prst="rect">
            <a:avLst/>
          </a:prstGeom>
        </p:spPr>
      </p:pic>
    </p:spTree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w Doc 24_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2800" y="0"/>
            <a:ext cx="4978400" cy="68580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w Doc 24_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42623" y="0"/>
            <a:ext cx="5058753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Try your best</a:t>
            </a:r>
            <a:endParaRPr lang="en-US" dirty="0"/>
          </a:p>
        </p:txBody>
      </p:sp>
      <p:pic>
        <p:nvPicPr>
          <p:cNvPr id="5" name="Picture Placeholder 4" descr="barley-field-g4587d1af3_1920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825" b="11825"/>
          <a:stretch>
            <a:fillRect/>
          </a:stretch>
        </p:blipFill>
        <p:spPr/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22</Words>
  <Application>Microsoft Office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Equity</vt:lpstr>
      <vt:lpstr>Phisics 2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Phisics 2</dc:title>
  <dc:creator>user</dc:creator>
  <cp:lastModifiedBy>8801551027822</cp:lastModifiedBy>
  <cp:revision>7</cp:revision>
  <dcterms:created xsi:type="dcterms:W3CDTF">2006-08-16T00:00:00Z</dcterms:created>
  <dcterms:modified xsi:type="dcterms:W3CDTF">2023-10-12T08:20:06Z</dcterms:modified>
</cp:coreProperties>
</file>