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8" r:id="rId3"/>
    <p:sldId id="306" r:id="rId4"/>
    <p:sldId id="300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E49"/>
    <a:srgbClr val="FEF8F3"/>
    <a:srgbClr val="EA9A4C"/>
    <a:srgbClr val="EC6A18"/>
    <a:srgbClr val="FFE9C0"/>
    <a:srgbClr val="C4590F"/>
    <a:srgbClr val="ECD3AC"/>
    <a:srgbClr val="FB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70"/>
    <p:restoredTop sz="96035"/>
  </p:normalViewPr>
  <p:slideViewPr>
    <p:cSldViewPr snapToGrid="0" snapToObjects="1">
      <p:cViewPr>
        <p:scale>
          <a:sx n="66" d="100"/>
          <a:sy n="66" d="100"/>
        </p:scale>
        <p:origin x="60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F30E9-684B-2246-8087-60E75A251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60A5B-DC62-894D-9882-D3C9EDD4B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64B285-9758-BD4B-A29F-8426F883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E9A39-99E3-4E4F-9237-5BC0352F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6A7EA2-FD88-6D4C-8FC4-83C0E2E0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07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E8939-827F-AB47-B1B2-55B55505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50C1B4-81E4-E147-8318-3C1050C63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E0175-4A1B-BD4B-8AAC-929049F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64530C-80C5-BC4B-B938-0D8AABD9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931DF-EB33-6B4C-8045-0716D115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284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F4F73E-2B56-7F42-A3AF-3889C6965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A2BF01-0AB4-E443-8699-F187AB3AB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034064-95EF-9447-A719-95B9D01A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52137A-A64E-7745-B4BB-BF716937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F4235-B0BF-D14F-B686-90EFB155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430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B4D21-1BB3-5741-977B-B15FB9AA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F0CE3-1D6E-6440-938E-21D8F0F1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DCA92-7E33-5940-B686-FAA97AA4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F92A3D-F14A-0C48-BE0B-84C23656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D466A-EAFA-2B40-BD4F-E0FF8A1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84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93519-23DB-B043-A863-1ADB161B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99A7DD-F706-C447-B89D-77E5DA33C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E4637-E9BD-5D48-B055-B2012D0D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1A1BE0-1FD7-1441-8C95-D008F4E5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6B296-B34C-EA4A-BD9F-07EB7A78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521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D1D7B-5E3B-234F-BCCC-695FB495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48633B-2C6E-4B47-8498-26A15F8EA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5431C0-772C-9243-B6F9-F5809D82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9EB3A2-377B-2C43-AA76-7D3B012B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75310-F78F-4249-AF2D-0A00E963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B4A5A9-B465-B14D-B8B1-75D95DB0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319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64753-E9E2-BE46-B9D1-AD2F6F71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A77084-AB56-2943-A8FC-CEB1C40C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074C8D-FAF5-A74E-BC80-029D7FC4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6E44A8-E967-2940-8E58-35F355180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92F3E3-E217-4B40-AE62-4F105AC7A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F0870C-7522-6142-BFF2-B45629F8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6152C9-C11B-D74E-9F1B-00686A54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0336E4-C02D-4F4B-AF1B-657563CB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529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298E3-CE8A-8D4E-80C4-7EA33487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395B5B-D22D-6F46-B87E-F2C9F1A1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0C6A85-77DD-364E-B734-C41F6495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6115AB-AD0C-E143-BA1C-5324ED07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6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EA2874-5A66-3B47-88C8-9A79142A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91D71B-93CC-0E45-8F5B-F3E215ED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84126C-88CB-B744-A904-3D48154D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364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E48D3-F975-A44F-8D02-5FD941C6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3372E-F3DB-AC44-9F4E-B8F91240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3C002F-DC17-5F45-A539-01C1AA8D3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AE0523-D397-7D47-B460-C84A5A55C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1C1947-6903-9049-9638-91FF45D3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4740D-3ECD-B942-8C89-01864F4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3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74EF8-BB68-6E49-A8DD-607611F6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16A544-3C14-4B42-9472-1891E440D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D45768-CB6A-604E-8110-097DAE8FD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DFBF1A-6D91-CD45-807E-F84C832F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31BD82-408E-AE4B-9ACE-73ED7162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E684C0-1344-AE48-9393-F338FE33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8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6D948E-5D4C-754D-AB49-52F9D748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76E8-7891-5D4B-B801-B70AEE549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28193-1DC4-4F42-BA4F-250AE669F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48408-0DB8-A944-A6A1-E2AD9473E711}" type="datetimeFigureOut">
              <a:rPr kumimoji="1" lang="zh-TW" altLang="en-US" smtClean="0"/>
              <a:t>2020/6/22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804DDA-D7D3-8A42-85B6-3D8DCCE1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B42BB-CB73-D449-B57F-B1E8C9A2F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3684-2C88-F946-9AE7-5E88071E80E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11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148441" y="1358900"/>
            <a:ext cx="5507222" cy="5348133"/>
            <a:chOff x="3084083" y="306528"/>
            <a:chExt cx="6257925" cy="6077151"/>
          </a:xfrm>
          <a:effectLst>
            <a:outerShdw blurRad="1905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Top">
              <a:rot lat="18250380" lon="2755355" rev="18521926"/>
            </a:camera>
            <a:lightRig rig="glow" dir="t"/>
          </a:scene3d>
        </p:grpSpPr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  <a:sp3d>
              <a:bevelB h="47625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7" name="TextBox 366"/>
          <p:cNvSpPr txBox="1"/>
          <p:nvPr/>
        </p:nvSpPr>
        <p:spPr>
          <a:xfrm>
            <a:off x="6541839" y="1237374"/>
            <a:ext cx="4915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i="1" dirty="0">
                <a:solidFill>
                  <a:srgbClr val="694107"/>
                </a:solidFill>
                <a:cs typeface="Aharoni" panose="02010803020104030203" pitchFamily="2" charset="-79"/>
              </a:rPr>
              <a:t>ANDROID </a:t>
            </a:r>
          </a:p>
          <a:p>
            <a:pPr algn="r"/>
            <a:r>
              <a:rPr lang="en-US" altLang="ko-KR" sz="4400" b="1" i="1" dirty="0">
                <a:solidFill>
                  <a:srgbClr val="694107"/>
                </a:solidFill>
                <a:cs typeface="Aharoni" panose="02010803020104030203" pitchFamily="2" charset="-79"/>
              </a:rPr>
              <a:t>FINAL PROJECT</a:t>
            </a:r>
            <a:endParaRPr lang="ko-KR" altLang="en-US" sz="4400" b="1" i="1" dirty="0">
              <a:solidFill>
                <a:srgbClr val="694107"/>
              </a:solidFill>
              <a:cs typeface="Aharoni" panose="02010803020104030203" pitchFamily="2" charset="-79"/>
            </a:endParaRPr>
          </a:p>
        </p:txBody>
      </p:sp>
      <p:grpSp>
        <p:nvGrpSpPr>
          <p:cNvPr id="33" name="그룹 32"/>
          <p:cNvGrpSpPr/>
          <p:nvPr/>
        </p:nvGrpSpPr>
        <p:grpSpPr>
          <a:xfrm rot="454883">
            <a:off x="1588226" y="1062015"/>
            <a:ext cx="4674583" cy="4539547"/>
            <a:chOff x="3084083" y="306528"/>
            <a:chExt cx="6257925" cy="6077151"/>
          </a:xfrm>
          <a:effectLst/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66" name="그룹 365"/>
          <p:cNvGrpSpPr/>
          <p:nvPr/>
        </p:nvGrpSpPr>
        <p:grpSpPr>
          <a:xfrm>
            <a:off x="1086275" y="1359378"/>
            <a:ext cx="4674583" cy="4539547"/>
            <a:chOff x="3084083" y="306528"/>
            <a:chExt cx="6257925" cy="6077151"/>
          </a:xfrm>
          <a:effectLst/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3084083" y="326604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331733" y="30652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A869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143794" y="363678"/>
              <a:ext cx="6010275" cy="6020001"/>
            </a:xfrm>
            <a:custGeom>
              <a:avLst/>
              <a:gdLst>
                <a:gd name="T0" fmla="*/ 1909 w 3708"/>
                <a:gd name="T1" fmla="*/ 0 h 3715"/>
                <a:gd name="T2" fmla="*/ 2025 w 3708"/>
                <a:gd name="T3" fmla="*/ 5 h 3715"/>
                <a:gd name="T4" fmla="*/ 2149 w 3708"/>
                <a:gd name="T5" fmla="*/ 15 h 3715"/>
                <a:gd name="T6" fmla="*/ 2279 w 3708"/>
                <a:gd name="T7" fmla="*/ 30 h 3715"/>
                <a:gd name="T8" fmla="*/ 2413 w 3708"/>
                <a:gd name="T9" fmla="*/ 51 h 3715"/>
                <a:gd name="T10" fmla="*/ 2551 w 3708"/>
                <a:gd name="T11" fmla="*/ 79 h 3715"/>
                <a:gd name="T12" fmla="*/ 2687 w 3708"/>
                <a:gd name="T13" fmla="*/ 113 h 3715"/>
                <a:gd name="T14" fmla="*/ 2824 w 3708"/>
                <a:gd name="T15" fmla="*/ 155 h 3715"/>
                <a:gd name="T16" fmla="*/ 2956 w 3708"/>
                <a:gd name="T17" fmla="*/ 206 h 3715"/>
                <a:gd name="T18" fmla="*/ 3084 w 3708"/>
                <a:gd name="T19" fmla="*/ 264 h 3715"/>
                <a:gd name="T20" fmla="*/ 3206 w 3708"/>
                <a:gd name="T21" fmla="*/ 330 h 3715"/>
                <a:gd name="T22" fmla="*/ 3317 w 3708"/>
                <a:gd name="T23" fmla="*/ 407 h 3715"/>
                <a:gd name="T24" fmla="*/ 3419 w 3708"/>
                <a:gd name="T25" fmla="*/ 493 h 3715"/>
                <a:gd name="T26" fmla="*/ 3508 w 3708"/>
                <a:gd name="T27" fmla="*/ 589 h 3715"/>
                <a:gd name="T28" fmla="*/ 3584 w 3708"/>
                <a:gd name="T29" fmla="*/ 696 h 3715"/>
                <a:gd name="T30" fmla="*/ 3642 w 3708"/>
                <a:gd name="T31" fmla="*/ 814 h 3715"/>
                <a:gd name="T32" fmla="*/ 3684 w 3708"/>
                <a:gd name="T33" fmla="*/ 943 h 3715"/>
                <a:gd name="T34" fmla="*/ 3706 w 3708"/>
                <a:gd name="T35" fmla="*/ 1086 h 3715"/>
                <a:gd name="T36" fmla="*/ 3706 w 3708"/>
                <a:gd name="T37" fmla="*/ 1214 h 3715"/>
                <a:gd name="T38" fmla="*/ 3684 w 3708"/>
                <a:gd name="T39" fmla="*/ 1320 h 3715"/>
                <a:gd name="T40" fmla="*/ 3645 w 3708"/>
                <a:gd name="T41" fmla="*/ 1426 h 3715"/>
                <a:gd name="T42" fmla="*/ 3587 w 3708"/>
                <a:gd name="T43" fmla="*/ 1526 h 3715"/>
                <a:gd name="T44" fmla="*/ 3516 w 3708"/>
                <a:gd name="T45" fmla="*/ 1612 h 3715"/>
                <a:gd name="T46" fmla="*/ 3476 w 3708"/>
                <a:gd name="T47" fmla="*/ 3367 h 3715"/>
                <a:gd name="T48" fmla="*/ 3464 w 3708"/>
                <a:gd name="T49" fmla="*/ 3460 h 3715"/>
                <a:gd name="T50" fmla="*/ 3429 w 3708"/>
                <a:gd name="T51" fmla="*/ 3542 h 3715"/>
                <a:gd name="T52" fmla="*/ 3375 w 3708"/>
                <a:gd name="T53" fmla="*/ 3613 h 3715"/>
                <a:gd name="T54" fmla="*/ 3304 w 3708"/>
                <a:gd name="T55" fmla="*/ 3668 h 3715"/>
                <a:gd name="T56" fmla="*/ 3221 w 3708"/>
                <a:gd name="T57" fmla="*/ 3703 h 3715"/>
                <a:gd name="T58" fmla="*/ 3129 w 3708"/>
                <a:gd name="T59" fmla="*/ 3715 h 3715"/>
                <a:gd name="T60" fmla="*/ 533 w 3708"/>
                <a:gd name="T61" fmla="*/ 3712 h 3715"/>
                <a:gd name="T62" fmla="*/ 443 w 3708"/>
                <a:gd name="T63" fmla="*/ 3688 h 3715"/>
                <a:gd name="T64" fmla="*/ 367 w 3708"/>
                <a:gd name="T65" fmla="*/ 3643 h 3715"/>
                <a:gd name="T66" fmla="*/ 305 w 3708"/>
                <a:gd name="T67" fmla="*/ 3579 h 3715"/>
                <a:gd name="T68" fmla="*/ 259 w 3708"/>
                <a:gd name="T69" fmla="*/ 3503 h 3715"/>
                <a:gd name="T70" fmla="*/ 235 w 3708"/>
                <a:gd name="T71" fmla="*/ 3414 h 3715"/>
                <a:gd name="T72" fmla="*/ 231 w 3708"/>
                <a:gd name="T73" fmla="*/ 1649 h 3715"/>
                <a:gd name="T74" fmla="*/ 155 w 3708"/>
                <a:gd name="T75" fmla="*/ 1571 h 3715"/>
                <a:gd name="T76" fmla="*/ 90 w 3708"/>
                <a:gd name="T77" fmla="*/ 1477 h 3715"/>
                <a:gd name="T78" fmla="*/ 42 w 3708"/>
                <a:gd name="T79" fmla="*/ 1374 h 3715"/>
                <a:gd name="T80" fmla="*/ 11 w 3708"/>
                <a:gd name="T81" fmla="*/ 1267 h 3715"/>
                <a:gd name="T82" fmla="*/ 0 w 3708"/>
                <a:gd name="T83" fmla="*/ 1160 h 3715"/>
                <a:gd name="T84" fmla="*/ 11 w 3708"/>
                <a:gd name="T85" fmla="*/ 1013 h 3715"/>
                <a:gd name="T86" fmla="*/ 43 w 3708"/>
                <a:gd name="T87" fmla="*/ 878 h 3715"/>
                <a:gd name="T88" fmla="*/ 92 w 3708"/>
                <a:gd name="T89" fmla="*/ 753 h 3715"/>
                <a:gd name="T90" fmla="*/ 160 w 3708"/>
                <a:gd name="T91" fmla="*/ 641 h 3715"/>
                <a:gd name="T92" fmla="*/ 243 w 3708"/>
                <a:gd name="T93" fmla="*/ 540 h 3715"/>
                <a:gd name="T94" fmla="*/ 339 w 3708"/>
                <a:gd name="T95" fmla="*/ 449 h 3715"/>
                <a:gd name="T96" fmla="*/ 446 w 3708"/>
                <a:gd name="T97" fmla="*/ 368 h 3715"/>
                <a:gd name="T98" fmla="*/ 562 w 3708"/>
                <a:gd name="T99" fmla="*/ 296 h 3715"/>
                <a:gd name="T100" fmla="*/ 687 w 3708"/>
                <a:gd name="T101" fmla="*/ 233 h 3715"/>
                <a:gd name="T102" fmla="*/ 817 w 3708"/>
                <a:gd name="T103" fmla="*/ 180 h 3715"/>
                <a:gd name="T104" fmla="*/ 953 w 3708"/>
                <a:gd name="T105" fmla="*/ 134 h 3715"/>
                <a:gd name="T106" fmla="*/ 1089 w 3708"/>
                <a:gd name="T107" fmla="*/ 95 h 3715"/>
                <a:gd name="T108" fmla="*/ 1226 w 3708"/>
                <a:gd name="T109" fmla="*/ 65 h 3715"/>
                <a:gd name="T110" fmla="*/ 1362 w 3708"/>
                <a:gd name="T111" fmla="*/ 40 h 3715"/>
                <a:gd name="T112" fmla="*/ 1494 w 3708"/>
                <a:gd name="T113" fmla="*/ 22 h 3715"/>
                <a:gd name="T114" fmla="*/ 1622 w 3708"/>
                <a:gd name="T115" fmla="*/ 9 h 3715"/>
                <a:gd name="T116" fmla="*/ 1743 w 3708"/>
                <a:gd name="T117" fmla="*/ 2 h 3715"/>
                <a:gd name="T118" fmla="*/ 1853 w 3708"/>
                <a:gd name="T119" fmla="*/ 0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08" h="3715">
                  <a:moveTo>
                    <a:pt x="1853" y="0"/>
                  </a:moveTo>
                  <a:lnTo>
                    <a:pt x="1909" y="0"/>
                  </a:lnTo>
                  <a:lnTo>
                    <a:pt x="1966" y="2"/>
                  </a:lnTo>
                  <a:lnTo>
                    <a:pt x="2025" y="5"/>
                  </a:lnTo>
                  <a:lnTo>
                    <a:pt x="2086" y="9"/>
                  </a:lnTo>
                  <a:lnTo>
                    <a:pt x="2149" y="15"/>
                  </a:lnTo>
                  <a:lnTo>
                    <a:pt x="2213" y="22"/>
                  </a:lnTo>
                  <a:lnTo>
                    <a:pt x="2279" y="30"/>
                  </a:lnTo>
                  <a:lnTo>
                    <a:pt x="2347" y="40"/>
                  </a:lnTo>
                  <a:lnTo>
                    <a:pt x="2413" y="51"/>
                  </a:lnTo>
                  <a:lnTo>
                    <a:pt x="2482" y="65"/>
                  </a:lnTo>
                  <a:lnTo>
                    <a:pt x="2551" y="79"/>
                  </a:lnTo>
                  <a:lnTo>
                    <a:pt x="2619" y="95"/>
                  </a:lnTo>
                  <a:lnTo>
                    <a:pt x="2687" y="113"/>
                  </a:lnTo>
                  <a:lnTo>
                    <a:pt x="2756" y="134"/>
                  </a:lnTo>
                  <a:lnTo>
                    <a:pt x="2824" y="155"/>
                  </a:lnTo>
                  <a:lnTo>
                    <a:pt x="2891" y="180"/>
                  </a:lnTo>
                  <a:lnTo>
                    <a:pt x="2956" y="206"/>
                  </a:lnTo>
                  <a:lnTo>
                    <a:pt x="3022" y="233"/>
                  </a:lnTo>
                  <a:lnTo>
                    <a:pt x="3084" y="264"/>
                  </a:lnTo>
                  <a:lnTo>
                    <a:pt x="3146" y="296"/>
                  </a:lnTo>
                  <a:lnTo>
                    <a:pt x="3206" y="330"/>
                  </a:lnTo>
                  <a:lnTo>
                    <a:pt x="3262" y="368"/>
                  </a:lnTo>
                  <a:lnTo>
                    <a:pt x="3317" y="407"/>
                  </a:lnTo>
                  <a:lnTo>
                    <a:pt x="3369" y="449"/>
                  </a:lnTo>
                  <a:lnTo>
                    <a:pt x="3419" y="493"/>
                  </a:lnTo>
                  <a:lnTo>
                    <a:pt x="3465" y="540"/>
                  </a:lnTo>
                  <a:lnTo>
                    <a:pt x="3508" y="589"/>
                  </a:lnTo>
                  <a:lnTo>
                    <a:pt x="3548" y="641"/>
                  </a:lnTo>
                  <a:lnTo>
                    <a:pt x="3584" y="696"/>
                  </a:lnTo>
                  <a:lnTo>
                    <a:pt x="3615" y="753"/>
                  </a:lnTo>
                  <a:lnTo>
                    <a:pt x="3642" y="814"/>
                  </a:lnTo>
                  <a:lnTo>
                    <a:pt x="3666" y="878"/>
                  </a:lnTo>
                  <a:lnTo>
                    <a:pt x="3684" y="943"/>
                  </a:lnTo>
                  <a:lnTo>
                    <a:pt x="3698" y="1013"/>
                  </a:lnTo>
                  <a:lnTo>
                    <a:pt x="3706" y="1086"/>
                  </a:lnTo>
                  <a:lnTo>
                    <a:pt x="3708" y="1160"/>
                  </a:lnTo>
                  <a:lnTo>
                    <a:pt x="3706" y="1214"/>
                  </a:lnTo>
                  <a:lnTo>
                    <a:pt x="3698" y="1267"/>
                  </a:lnTo>
                  <a:lnTo>
                    <a:pt x="3684" y="1320"/>
                  </a:lnTo>
                  <a:lnTo>
                    <a:pt x="3666" y="1374"/>
                  </a:lnTo>
                  <a:lnTo>
                    <a:pt x="3645" y="1426"/>
                  </a:lnTo>
                  <a:lnTo>
                    <a:pt x="3618" y="1477"/>
                  </a:lnTo>
                  <a:lnTo>
                    <a:pt x="3587" y="1526"/>
                  </a:lnTo>
                  <a:lnTo>
                    <a:pt x="3553" y="1571"/>
                  </a:lnTo>
                  <a:lnTo>
                    <a:pt x="3516" y="1612"/>
                  </a:lnTo>
                  <a:lnTo>
                    <a:pt x="3476" y="1649"/>
                  </a:lnTo>
                  <a:lnTo>
                    <a:pt x="3476" y="3367"/>
                  </a:lnTo>
                  <a:lnTo>
                    <a:pt x="3473" y="3414"/>
                  </a:lnTo>
                  <a:lnTo>
                    <a:pt x="3464" y="3460"/>
                  </a:lnTo>
                  <a:lnTo>
                    <a:pt x="3449" y="3503"/>
                  </a:lnTo>
                  <a:lnTo>
                    <a:pt x="3429" y="3542"/>
                  </a:lnTo>
                  <a:lnTo>
                    <a:pt x="3404" y="3579"/>
                  </a:lnTo>
                  <a:lnTo>
                    <a:pt x="3375" y="3613"/>
                  </a:lnTo>
                  <a:lnTo>
                    <a:pt x="3341" y="3643"/>
                  </a:lnTo>
                  <a:lnTo>
                    <a:pt x="3304" y="3668"/>
                  </a:lnTo>
                  <a:lnTo>
                    <a:pt x="3264" y="3688"/>
                  </a:lnTo>
                  <a:lnTo>
                    <a:pt x="3221" y="3703"/>
                  </a:lnTo>
                  <a:lnTo>
                    <a:pt x="3176" y="3712"/>
                  </a:lnTo>
                  <a:lnTo>
                    <a:pt x="3129" y="3715"/>
                  </a:lnTo>
                  <a:lnTo>
                    <a:pt x="579" y="3715"/>
                  </a:lnTo>
                  <a:lnTo>
                    <a:pt x="533" y="3712"/>
                  </a:lnTo>
                  <a:lnTo>
                    <a:pt x="486" y="3703"/>
                  </a:lnTo>
                  <a:lnTo>
                    <a:pt x="443" y="3688"/>
                  </a:lnTo>
                  <a:lnTo>
                    <a:pt x="404" y="3668"/>
                  </a:lnTo>
                  <a:lnTo>
                    <a:pt x="367" y="3643"/>
                  </a:lnTo>
                  <a:lnTo>
                    <a:pt x="334" y="3613"/>
                  </a:lnTo>
                  <a:lnTo>
                    <a:pt x="305" y="3579"/>
                  </a:lnTo>
                  <a:lnTo>
                    <a:pt x="279" y="3542"/>
                  </a:lnTo>
                  <a:lnTo>
                    <a:pt x="259" y="3503"/>
                  </a:lnTo>
                  <a:lnTo>
                    <a:pt x="244" y="3460"/>
                  </a:lnTo>
                  <a:lnTo>
                    <a:pt x="235" y="3414"/>
                  </a:lnTo>
                  <a:lnTo>
                    <a:pt x="231" y="3367"/>
                  </a:lnTo>
                  <a:lnTo>
                    <a:pt x="231" y="1649"/>
                  </a:lnTo>
                  <a:lnTo>
                    <a:pt x="192" y="1612"/>
                  </a:lnTo>
                  <a:lnTo>
                    <a:pt x="155" y="1571"/>
                  </a:lnTo>
                  <a:lnTo>
                    <a:pt x="121" y="1526"/>
                  </a:lnTo>
                  <a:lnTo>
                    <a:pt x="90" y="1477"/>
                  </a:lnTo>
                  <a:lnTo>
                    <a:pt x="64" y="1426"/>
                  </a:lnTo>
                  <a:lnTo>
                    <a:pt x="42" y="1374"/>
                  </a:lnTo>
                  <a:lnTo>
                    <a:pt x="24" y="1320"/>
                  </a:lnTo>
                  <a:lnTo>
                    <a:pt x="11" y="1267"/>
                  </a:lnTo>
                  <a:lnTo>
                    <a:pt x="3" y="1214"/>
                  </a:lnTo>
                  <a:lnTo>
                    <a:pt x="0" y="1160"/>
                  </a:lnTo>
                  <a:lnTo>
                    <a:pt x="3" y="1086"/>
                  </a:lnTo>
                  <a:lnTo>
                    <a:pt x="11" y="1013"/>
                  </a:lnTo>
                  <a:lnTo>
                    <a:pt x="25" y="943"/>
                  </a:lnTo>
                  <a:lnTo>
                    <a:pt x="43" y="878"/>
                  </a:lnTo>
                  <a:lnTo>
                    <a:pt x="65" y="814"/>
                  </a:lnTo>
                  <a:lnTo>
                    <a:pt x="92" y="753"/>
                  </a:lnTo>
                  <a:lnTo>
                    <a:pt x="124" y="696"/>
                  </a:lnTo>
                  <a:lnTo>
                    <a:pt x="160" y="641"/>
                  </a:lnTo>
                  <a:lnTo>
                    <a:pt x="200" y="589"/>
                  </a:lnTo>
                  <a:lnTo>
                    <a:pt x="243" y="540"/>
                  </a:lnTo>
                  <a:lnTo>
                    <a:pt x="289" y="493"/>
                  </a:lnTo>
                  <a:lnTo>
                    <a:pt x="339" y="449"/>
                  </a:lnTo>
                  <a:lnTo>
                    <a:pt x="390" y="407"/>
                  </a:lnTo>
                  <a:lnTo>
                    <a:pt x="446" y="368"/>
                  </a:lnTo>
                  <a:lnTo>
                    <a:pt x="503" y="330"/>
                  </a:lnTo>
                  <a:lnTo>
                    <a:pt x="562" y="296"/>
                  </a:lnTo>
                  <a:lnTo>
                    <a:pt x="624" y="264"/>
                  </a:lnTo>
                  <a:lnTo>
                    <a:pt x="687" y="233"/>
                  </a:lnTo>
                  <a:lnTo>
                    <a:pt x="752" y="206"/>
                  </a:lnTo>
                  <a:lnTo>
                    <a:pt x="817" y="180"/>
                  </a:lnTo>
                  <a:lnTo>
                    <a:pt x="885" y="155"/>
                  </a:lnTo>
                  <a:lnTo>
                    <a:pt x="953" y="134"/>
                  </a:lnTo>
                  <a:lnTo>
                    <a:pt x="1020" y="113"/>
                  </a:lnTo>
                  <a:lnTo>
                    <a:pt x="1089" y="95"/>
                  </a:lnTo>
                  <a:lnTo>
                    <a:pt x="1158" y="79"/>
                  </a:lnTo>
                  <a:lnTo>
                    <a:pt x="1226" y="65"/>
                  </a:lnTo>
                  <a:lnTo>
                    <a:pt x="1295" y="51"/>
                  </a:lnTo>
                  <a:lnTo>
                    <a:pt x="1362" y="40"/>
                  </a:lnTo>
                  <a:lnTo>
                    <a:pt x="1429" y="30"/>
                  </a:lnTo>
                  <a:lnTo>
                    <a:pt x="1494" y="22"/>
                  </a:lnTo>
                  <a:lnTo>
                    <a:pt x="1559" y="15"/>
                  </a:lnTo>
                  <a:lnTo>
                    <a:pt x="1622" y="9"/>
                  </a:lnTo>
                  <a:lnTo>
                    <a:pt x="1683" y="5"/>
                  </a:lnTo>
                  <a:lnTo>
                    <a:pt x="1743" y="2"/>
                  </a:lnTo>
                  <a:lnTo>
                    <a:pt x="1799" y="0"/>
                  </a:lnTo>
                  <a:lnTo>
                    <a:pt x="1853" y="0"/>
                  </a:lnTo>
                  <a:close/>
                </a:path>
              </a:pathLst>
            </a:custGeom>
            <a:pattFill prst="divot">
              <a:fgClr>
                <a:srgbClr val="F4B456"/>
              </a:fgClr>
              <a:bgClr>
                <a:srgbClr val="F6C37A"/>
              </a:bgClr>
            </a:patt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71" name="Group 21"/>
          <p:cNvGrpSpPr>
            <a:grpSpLocks noChangeAspect="1"/>
          </p:cNvGrpSpPr>
          <p:nvPr/>
        </p:nvGrpSpPr>
        <p:grpSpPr bwMode="auto">
          <a:xfrm>
            <a:off x="1728834" y="1667102"/>
            <a:ext cx="3625642" cy="4090996"/>
            <a:chOff x="685" y="670"/>
            <a:chExt cx="1940" cy="2189"/>
          </a:xfrm>
        </p:grpSpPr>
        <p:sp>
          <p:nvSpPr>
            <p:cNvPr id="374" name="Freeform 23"/>
            <p:cNvSpPr>
              <a:spLocks/>
            </p:cNvSpPr>
            <p:nvPr/>
          </p:nvSpPr>
          <p:spPr bwMode="auto">
            <a:xfrm>
              <a:off x="1029" y="670"/>
              <a:ext cx="1596" cy="2189"/>
            </a:xfrm>
            <a:custGeom>
              <a:avLst/>
              <a:gdLst>
                <a:gd name="T0" fmla="*/ 1545 w 3191"/>
                <a:gd name="T1" fmla="*/ 26 h 4378"/>
                <a:gd name="T2" fmla="*/ 1694 w 3191"/>
                <a:gd name="T3" fmla="*/ 65 h 4378"/>
                <a:gd name="T4" fmla="*/ 1881 w 3191"/>
                <a:gd name="T5" fmla="*/ 0 h 4378"/>
                <a:gd name="T6" fmla="*/ 2070 w 3191"/>
                <a:gd name="T7" fmla="*/ 52 h 4378"/>
                <a:gd name="T8" fmla="*/ 2196 w 3191"/>
                <a:gd name="T9" fmla="*/ 196 h 4378"/>
                <a:gd name="T10" fmla="*/ 2224 w 3191"/>
                <a:gd name="T11" fmla="*/ 372 h 4378"/>
                <a:gd name="T12" fmla="*/ 2349 w 3191"/>
                <a:gd name="T13" fmla="*/ 386 h 4378"/>
                <a:gd name="T14" fmla="*/ 2560 w 3191"/>
                <a:gd name="T15" fmla="*/ 493 h 4378"/>
                <a:gd name="T16" fmla="*/ 2700 w 3191"/>
                <a:gd name="T17" fmla="*/ 680 h 4378"/>
                <a:gd name="T18" fmla="*/ 2808 w 3191"/>
                <a:gd name="T19" fmla="*/ 881 h 4378"/>
                <a:gd name="T20" fmla="*/ 3026 w 3191"/>
                <a:gd name="T21" fmla="*/ 1046 h 4378"/>
                <a:gd name="T22" fmla="*/ 3161 w 3191"/>
                <a:gd name="T23" fmla="*/ 1286 h 4378"/>
                <a:gd name="T24" fmla="*/ 3186 w 3191"/>
                <a:gd name="T25" fmla="*/ 1571 h 4378"/>
                <a:gd name="T26" fmla="*/ 3088 w 3191"/>
                <a:gd name="T27" fmla="*/ 1833 h 4378"/>
                <a:gd name="T28" fmla="*/ 2893 w 3191"/>
                <a:gd name="T29" fmla="*/ 2035 h 4378"/>
                <a:gd name="T30" fmla="*/ 2648 w 3191"/>
                <a:gd name="T31" fmla="*/ 2142 h 4378"/>
                <a:gd name="T32" fmla="*/ 2421 w 3191"/>
                <a:gd name="T33" fmla="*/ 2146 h 4378"/>
                <a:gd name="T34" fmla="*/ 2364 w 3191"/>
                <a:gd name="T35" fmla="*/ 2172 h 4378"/>
                <a:gd name="T36" fmla="*/ 2548 w 3191"/>
                <a:gd name="T37" fmla="*/ 2220 h 4378"/>
                <a:gd name="T38" fmla="*/ 2661 w 3191"/>
                <a:gd name="T39" fmla="*/ 2321 h 4378"/>
                <a:gd name="T40" fmla="*/ 2722 w 3191"/>
                <a:gd name="T41" fmla="*/ 2448 h 4378"/>
                <a:gd name="T42" fmla="*/ 2745 w 3191"/>
                <a:gd name="T43" fmla="*/ 2567 h 4378"/>
                <a:gd name="T44" fmla="*/ 2748 w 3191"/>
                <a:gd name="T45" fmla="*/ 2651 h 4378"/>
                <a:gd name="T46" fmla="*/ 2744 w 3191"/>
                <a:gd name="T47" fmla="*/ 2673 h 4378"/>
                <a:gd name="T48" fmla="*/ 2694 w 3191"/>
                <a:gd name="T49" fmla="*/ 2669 h 4378"/>
                <a:gd name="T50" fmla="*/ 2590 w 3191"/>
                <a:gd name="T51" fmla="*/ 2663 h 4378"/>
                <a:gd name="T52" fmla="*/ 2446 w 3191"/>
                <a:gd name="T53" fmla="*/ 2665 h 4378"/>
                <a:gd name="T54" fmla="*/ 2276 w 3191"/>
                <a:gd name="T55" fmla="*/ 2681 h 4378"/>
                <a:gd name="T56" fmla="*/ 2095 w 3191"/>
                <a:gd name="T57" fmla="*/ 2718 h 4378"/>
                <a:gd name="T58" fmla="*/ 1917 w 3191"/>
                <a:gd name="T59" fmla="*/ 2787 h 4378"/>
                <a:gd name="T60" fmla="*/ 1755 w 3191"/>
                <a:gd name="T61" fmla="*/ 2893 h 4378"/>
                <a:gd name="T62" fmla="*/ 1624 w 3191"/>
                <a:gd name="T63" fmla="*/ 3042 h 4378"/>
                <a:gd name="T64" fmla="*/ 1539 w 3191"/>
                <a:gd name="T65" fmla="*/ 3244 h 4378"/>
                <a:gd name="T66" fmla="*/ 1515 w 3191"/>
                <a:gd name="T67" fmla="*/ 3506 h 4378"/>
                <a:gd name="T68" fmla="*/ 1565 w 3191"/>
                <a:gd name="T69" fmla="*/ 3837 h 4378"/>
                <a:gd name="T70" fmla="*/ 1637 w 3191"/>
                <a:gd name="T71" fmla="*/ 4114 h 4378"/>
                <a:gd name="T72" fmla="*/ 1582 w 3191"/>
                <a:gd name="T73" fmla="*/ 4256 h 4378"/>
                <a:gd name="T74" fmla="*/ 1450 w 3191"/>
                <a:gd name="T75" fmla="*/ 4349 h 4378"/>
                <a:gd name="T76" fmla="*/ 1280 w 3191"/>
                <a:gd name="T77" fmla="*/ 4378 h 4378"/>
                <a:gd name="T78" fmla="*/ 1114 w 3191"/>
                <a:gd name="T79" fmla="*/ 4328 h 4378"/>
                <a:gd name="T80" fmla="*/ 1012 w 3191"/>
                <a:gd name="T81" fmla="*/ 4234 h 4378"/>
                <a:gd name="T82" fmla="*/ 715 w 3191"/>
                <a:gd name="T83" fmla="*/ 3866 h 4378"/>
                <a:gd name="T84" fmla="*/ 491 w 3191"/>
                <a:gd name="T85" fmla="*/ 3513 h 4378"/>
                <a:gd name="T86" fmla="*/ 344 w 3191"/>
                <a:gd name="T87" fmla="*/ 3145 h 4378"/>
                <a:gd name="T88" fmla="*/ 276 w 3191"/>
                <a:gd name="T89" fmla="*/ 2733 h 4378"/>
                <a:gd name="T90" fmla="*/ 174 w 3191"/>
                <a:gd name="T91" fmla="*/ 2450 h 4378"/>
                <a:gd name="T92" fmla="*/ 36 w 3191"/>
                <a:gd name="T93" fmla="*/ 2283 h 4378"/>
                <a:gd name="T94" fmla="*/ 3 w 3191"/>
                <a:gd name="T95" fmla="*/ 2063 h 4378"/>
                <a:gd name="T96" fmla="*/ 80 w 3191"/>
                <a:gd name="T97" fmla="*/ 1874 h 4378"/>
                <a:gd name="T98" fmla="*/ 103 w 3191"/>
                <a:gd name="T99" fmla="*/ 1697 h 4378"/>
                <a:gd name="T100" fmla="*/ 78 w 3191"/>
                <a:gd name="T101" fmla="*/ 1455 h 4378"/>
                <a:gd name="T102" fmla="*/ 169 w 3191"/>
                <a:gd name="T103" fmla="*/ 1212 h 4378"/>
                <a:gd name="T104" fmla="*/ 355 w 3191"/>
                <a:gd name="T105" fmla="*/ 1039 h 4378"/>
                <a:gd name="T106" fmla="*/ 608 w 3191"/>
                <a:gd name="T107" fmla="*/ 967 h 4378"/>
                <a:gd name="T108" fmla="*/ 609 w 3191"/>
                <a:gd name="T109" fmla="*/ 732 h 4378"/>
                <a:gd name="T110" fmla="*/ 723 w 3191"/>
                <a:gd name="T111" fmla="*/ 526 h 4378"/>
                <a:gd name="T112" fmla="*/ 919 w 3191"/>
                <a:gd name="T113" fmla="*/ 398 h 4378"/>
                <a:gd name="T114" fmla="*/ 1043 w 3191"/>
                <a:gd name="T115" fmla="*/ 317 h 4378"/>
                <a:gd name="T116" fmla="*/ 1130 w 3191"/>
                <a:gd name="T117" fmla="*/ 128 h 4378"/>
                <a:gd name="T118" fmla="*/ 1303 w 3191"/>
                <a:gd name="T119" fmla="*/ 15 h 4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91" h="4378">
                  <a:moveTo>
                    <a:pt x="1410" y="0"/>
                  </a:moveTo>
                  <a:lnTo>
                    <a:pt x="1457" y="3"/>
                  </a:lnTo>
                  <a:lnTo>
                    <a:pt x="1502" y="13"/>
                  </a:lnTo>
                  <a:lnTo>
                    <a:pt x="1545" y="26"/>
                  </a:lnTo>
                  <a:lnTo>
                    <a:pt x="1586" y="45"/>
                  </a:lnTo>
                  <a:lnTo>
                    <a:pt x="1623" y="69"/>
                  </a:lnTo>
                  <a:lnTo>
                    <a:pt x="1657" y="96"/>
                  </a:lnTo>
                  <a:lnTo>
                    <a:pt x="1694" y="65"/>
                  </a:lnTo>
                  <a:lnTo>
                    <a:pt x="1735" y="39"/>
                  </a:lnTo>
                  <a:lnTo>
                    <a:pt x="1781" y="19"/>
                  </a:lnTo>
                  <a:lnTo>
                    <a:pt x="1830" y="6"/>
                  </a:lnTo>
                  <a:lnTo>
                    <a:pt x="1881" y="0"/>
                  </a:lnTo>
                  <a:lnTo>
                    <a:pt x="1933" y="3"/>
                  </a:lnTo>
                  <a:lnTo>
                    <a:pt x="1981" y="13"/>
                  </a:lnTo>
                  <a:lnTo>
                    <a:pt x="2028" y="29"/>
                  </a:lnTo>
                  <a:lnTo>
                    <a:pt x="2070" y="52"/>
                  </a:lnTo>
                  <a:lnTo>
                    <a:pt x="2109" y="81"/>
                  </a:lnTo>
                  <a:lnTo>
                    <a:pt x="2143" y="115"/>
                  </a:lnTo>
                  <a:lnTo>
                    <a:pt x="2172" y="154"/>
                  </a:lnTo>
                  <a:lnTo>
                    <a:pt x="2196" y="196"/>
                  </a:lnTo>
                  <a:lnTo>
                    <a:pt x="2213" y="243"/>
                  </a:lnTo>
                  <a:lnTo>
                    <a:pt x="2222" y="287"/>
                  </a:lnTo>
                  <a:lnTo>
                    <a:pt x="2227" y="330"/>
                  </a:lnTo>
                  <a:lnTo>
                    <a:pt x="2224" y="372"/>
                  </a:lnTo>
                  <a:lnTo>
                    <a:pt x="2225" y="372"/>
                  </a:lnTo>
                  <a:lnTo>
                    <a:pt x="2227" y="371"/>
                  </a:lnTo>
                  <a:lnTo>
                    <a:pt x="2290" y="375"/>
                  </a:lnTo>
                  <a:lnTo>
                    <a:pt x="2349" y="386"/>
                  </a:lnTo>
                  <a:lnTo>
                    <a:pt x="2406" y="404"/>
                  </a:lnTo>
                  <a:lnTo>
                    <a:pt x="2461" y="427"/>
                  </a:lnTo>
                  <a:lnTo>
                    <a:pt x="2512" y="457"/>
                  </a:lnTo>
                  <a:lnTo>
                    <a:pt x="2560" y="493"/>
                  </a:lnTo>
                  <a:lnTo>
                    <a:pt x="2602" y="533"/>
                  </a:lnTo>
                  <a:lnTo>
                    <a:pt x="2641" y="578"/>
                  </a:lnTo>
                  <a:lnTo>
                    <a:pt x="2674" y="626"/>
                  </a:lnTo>
                  <a:lnTo>
                    <a:pt x="2700" y="680"/>
                  </a:lnTo>
                  <a:lnTo>
                    <a:pt x="2722" y="735"/>
                  </a:lnTo>
                  <a:lnTo>
                    <a:pt x="2737" y="794"/>
                  </a:lnTo>
                  <a:lnTo>
                    <a:pt x="2744" y="855"/>
                  </a:lnTo>
                  <a:lnTo>
                    <a:pt x="2808" y="881"/>
                  </a:lnTo>
                  <a:lnTo>
                    <a:pt x="2870" y="914"/>
                  </a:lnTo>
                  <a:lnTo>
                    <a:pt x="2926" y="953"/>
                  </a:lnTo>
                  <a:lnTo>
                    <a:pt x="2978" y="997"/>
                  </a:lnTo>
                  <a:lnTo>
                    <a:pt x="3026" y="1046"/>
                  </a:lnTo>
                  <a:lnTo>
                    <a:pt x="3069" y="1101"/>
                  </a:lnTo>
                  <a:lnTo>
                    <a:pt x="3106" y="1159"/>
                  </a:lnTo>
                  <a:lnTo>
                    <a:pt x="3138" y="1221"/>
                  </a:lnTo>
                  <a:lnTo>
                    <a:pt x="3161" y="1286"/>
                  </a:lnTo>
                  <a:lnTo>
                    <a:pt x="3179" y="1355"/>
                  </a:lnTo>
                  <a:lnTo>
                    <a:pt x="3188" y="1426"/>
                  </a:lnTo>
                  <a:lnTo>
                    <a:pt x="3191" y="1499"/>
                  </a:lnTo>
                  <a:lnTo>
                    <a:pt x="3186" y="1571"/>
                  </a:lnTo>
                  <a:lnTo>
                    <a:pt x="3172" y="1641"/>
                  </a:lnTo>
                  <a:lnTo>
                    <a:pt x="3151" y="1708"/>
                  </a:lnTo>
                  <a:lnTo>
                    <a:pt x="3124" y="1772"/>
                  </a:lnTo>
                  <a:lnTo>
                    <a:pt x="3088" y="1833"/>
                  </a:lnTo>
                  <a:lnTo>
                    <a:pt x="3048" y="1890"/>
                  </a:lnTo>
                  <a:lnTo>
                    <a:pt x="3002" y="1944"/>
                  </a:lnTo>
                  <a:lnTo>
                    <a:pt x="2950" y="1992"/>
                  </a:lnTo>
                  <a:lnTo>
                    <a:pt x="2893" y="2035"/>
                  </a:lnTo>
                  <a:lnTo>
                    <a:pt x="2832" y="2072"/>
                  </a:lnTo>
                  <a:lnTo>
                    <a:pt x="2767" y="2103"/>
                  </a:lnTo>
                  <a:lnTo>
                    <a:pt x="2707" y="2125"/>
                  </a:lnTo>
                  <a:lnTo>
                    <a:pt x="2648" y="2142"/>
                  </a:lnTo>
                  <a:lnTo>
                    <a:pt x="2589" y="2150"/>
                  </a:lnTo>
                  <a:lnTo>
                    <a:pt x="2532" y="2154"/>
                  </a:lnTo>
                  <a:lnTo>
                    <a:pt x="2476" y="2153"/>
                  </a:lnTo>
                  <a:lnTo>
                    <a:pt x="2421" y="2146"/>
                  </a:lnTo>
                  <a:lnTo>
                    <a:pt x="2369" y="2135"/>
                  </a:lnTo>
                  <a:lnTo>
                    <a:pt x="2368" y="2136"/>
                  </a:lnTo>
                  <a:lnTo>
                    <a:pt x="2366" y="2136"/>
                  </a:lnTo>
                  <a:lnTo>
                    <a:pt x="2364" y="2172"/>
                  </a:lnTo>
                  <a:lnTo>
                    <a:pt x="2417" y="2177"/>
                  </a:lnTo>
                  <a:lnTo>
                    <a:pt x="2465" y="2188"/>
                  </a:lnTo>
                  <a:lnTo>
                    <a:pt x="2509" y="2202"/>
                  </a:lnTo>
                  <a:lnTo>
                    <a:pt x="2548" y="2220"/>
                  </a:lnTo>
                  <a:lnTo>
                    <a:pt x="2582" y="2242"/>
                  </a:lnTo>
                  <a:lnTo>
                    <a:pt x="2612" y="2267"/>
                  </a:lnTo>
                  <a:lnTo>
                    <a:pt x="2638" y="2293"/>
                  </a:lnTo>
                  <a:lnTo>
                    <a:pt x="2661" y="2321"/>
                  </a:lnTo>
                  <a:lnTo>
                    <a:pt x="2681" y="2352"/>
                  </a:lnTo>
                  <a:lnTo>
                    <a:pt x="2697" y="2383"/>
                  </a:lnTo>
                  <a:lnTo>
                    <a:pt x="2711" y="2415"/>
                  </a:lnTo>
                  <a:lnTo>
                    <a:pt x="2722" y="2448"/>
                  </a:lnTo>
                  <a:lnTo>
                    <a:pt x="2730" y="2479"/>
                  </a:lnTo>
                  <a:lnTo>
                    <a:pt x="2737" y="2510"/>
                  </a:lnTo>
                  <a:lnTo>
                    <a:pt x="2741" y="2540"/>
                  </a:lnTo>
                  <a:lnTo>
                    <a:pt x="2745" y="2567"/>
                  </a:lnTo>
                  <a:lnTo>
                    <a:pt x="2747" y="2592"/>
                  </a:lnTo>
                  <a:lnTo>
                    <a:pt x="2748" y="2615"/>
                  </a:lnTo>
                  <a:lnTo>
                    <a:pt x="2748" y="2636"/>
                  </a:lnTo>
                  <a:lnTo>
                    <a:pt x="2748" y="2651"/>
                  </a:lnTo>
                  <a:lnTo>
                    <a:pt x="2747" y="2663"/>
                  </a:lnTo>
                  <a:lnTo>
                    <a:pt x="2747" y="2671"/>
                  </a:lnTo>
                  <a:lnTo>
                    <a:pt x="2747" y="2674"/>
                  </a:lnTo>
                  <a:lnTo>
                    <a:pt x="2744" y="2673"/>
                  </a:lnTo>
                  <a:lnTo>
                    <a:pt x="2737" y="2673"/>
                  </a:lnTo>
                  <a:lnTo>
                    <a:pt x="2727" y="2671"/>
                  </a:lnTo>
                  <a:lnTo>
                    <a:pt x="2712" y="2670"/>
                  </a:lnTo>
                  <a:lnTo>
                    <a:pt x="2694" y="2669"/>
                  </a:lnTo>
                  <a:lnTo>
                    <a:pt x="2672" y="2667"/>
                  </a:lnTo>
                  <a:lnTo>
                    <a:pt x="2648" y="2665"/>
                  </a:lnTo>
                  <a:lnTo>
                    <a:pt x="2620" y="2663"/>
                  </a:lnTo>
                  <a:lnTo>
                    <a:pt x="2590" y="2663"/>
                  </a:lnTo>
                  <a:lnTo>
                    <a:pt x="2557" y="2662"/>
                  </a:lnTo>
                  <a:lnTo>
                    <a:pt x="2523" y="2662"/>
                  </a:lnTo>
                  <a:lnTo>
                    <a:pt x="2484" y="2663"/>
                  </a:lnTo>
                  <a:lnTo>
                    <a:pt x="2446" y="2665"/>
                  </a:lnTo>
                  <a:lnTo>
                    <a:pt x="2405" y="2667"/>
                  </a:lnTo>
                  <a:lnTo>
                    <a:pt x="2364" y="2670"/>
                  </a:lnTo>
                  <a:lnTo>
                    <a:pt x="2320" y="2674"/>
                  </a:lnTo>
                  <a:lnTo>
                    <a:pt x="2276" y="2681"/>
                  </a:lnTo>
                  <a:lnTo>
                    <a:pt x="2231" y="2688"/>
                  </a:lnTo>
                  <a:lnTo>
                    <a:pt x="2185" y="2696"/>
                  </a:lnTo>
                  <a:lnTo>
                    <a:pt x="2140" y="2707"/>
                  </a:lnTo>
                  <a:lnTo>
                    <a:pt x="2095" y="2718"/>
                  </a:lnTo>
                  <a:lnTo>
                    <a:pt x="2050" y="2733"/>
                  </a:lnTo>
                  <a:lnTo>
                    <a:pt x="2004" y="2748"/>
                  </a:lnTo>
                  <a:lnTo>
                    <a:pt x="1959" y="2766"/>
                  </a:lnTo>
                  <a:lnTo>
                    <a:pt x="1917" y="2787"/>
                  </a:lnTo>
                  <a:lnTo>
                    <a:pt x="1873" y="2809"/>
                  </a:lnTo>
                  <a:lnTo>
                    <a:pt x="1831" y="2835"/>
                  </a:lnTo>
                  <a:lnTo>
                    <a:pt x="1792" y="2862"/>
                  </a:lnTo>
                  <a:lnTo>
                    <a:pt x="1755" y="2893"/>
                  </a:lnTo>
                  <a:lnTo>
                    <a:pt x="1718" y="2925"/>
                  </a:lnTo>
                  <a:lnTo>
                    <a:pt x="1685" y="2961"/>
                  </a:lnTo>
                  <a:lnTo>
                    <a:pt x="1653" y="3000"/>
                  </a:lnTo>
                  <a:lnTo>
                    <a:pt x="1624" y="3042"/>
                  </a:lnTo>
                  <a:lnTo>
                    <a:pt x="1598" y="3087"/>
                  </a:lnTo>
                  <a:lnTo>
                    <a:pt x="1575" y="3135"/>
                  </a:lnTo>
                  <a:lnTo>
                    <a:pt x="1556" y="3189"/>
                  </a:lnTo>
                  <a:lnTo>
                    <a:pt x="1539" y="3244"/>
                  </a:lnTo>
                  <a:lnTo>
                    <a:pt x="1527" y="3304"/>
                  </a:lnTo>
                  <a:lnTo>
                    <a:pt x="1519" y="3367"/>
                  </a:lnTo>
                  <a:lnTo>
                    <a:pt x="1515" y="3435"/>
                  </a:lnTo>
                  <a:lnTo>
                    <a:pt x="1515" y="3506"/>
                  </a:lnTo>
                  <a:lnTo>
                    <a:pt x="1520" y="3583"/>
                  </a:lnTo>
                  <a:lnTo>
                    <a:pt x="1530" y="3663"/>
                  </a:lnTo>
                  <a:lnTo>
                    <a:pt x="1545" y="3748"/>
                  </a:lnTo>
                  <a:lnTo>
                    <a:pt x="1565" y="3837"/>
                  </a:lnTo>
                  <a:lnTo>
                    <a:pt x="1590" y="3930"/>
                  </a:lnTo>
                  <a:lnTo>
                    <a:pt x="1622" y="4029"/>
                  </a:lnTo>
                  <a:lnTo>
                    <a:pt x="1633" y="4073"/>
                  </a:lnTo>
                  <a:lnTo>
                    <a:pt x="1637" y="4114"/>
                  </a:lnTo>
                  <a:lnTo>
                    <a:pt x="1631" y="4154"/>
                  </a:lnTo>
                  <a:lnTo>
                    <a:pt x="1620" y="4191"/>
                  </a:lnTo>
                  <a:lnTo>
                    <a:pt x="1604" y="4225"/>
                  </a:lnTo>
                  <a:lnTo>
                    <a:pt x="1582" y="4256"/>
                  </a:lnTo>
                  <a:lnTo>
                    <a:pt x="1554" y="4284"/>
                  </a:lnTo>
                  <a:lnTo>
                    <a:pt x="1523" y="4309"/>
                  </a:lnTo>
                  <a:lnTo>
                    <a:pt x="1487" y="4331"/>
                  </a:lnTo>
                  <a:lnTo>
                    <a:pt x="1450" y="4349"/>
                  </a:lnTo>
                  <a:lnTo>
                    <a:pt x="1409" y="4363"/>
                  </a:lnTo>
                  <a:lnTo>
                    <a:pt x="1368" y="4372"/>
                  </a:lnTo>
                  <a:lnTo>
                    <a:pt x="1324" y="4378"/>
                  </a:lnTo>
                  <a:lnTo>
                    <a:pt x="1280" y="4378"/>
                  </a:lnTo>
                  <a:lnTo>
                    <a:pt x="1237" y="4374"/>
                  </a:lnTo>
                  <a:lnTo>
                    <a:pt x="1195" y="4364"/>
                  </a:lnTo>
                  <a:lnTo>
                    <a:pt x="1154" y="4349"/>
                  </a:lnTo>
                  <a:lnTo>
                    <a:pt x="1114" y="4328"/>
                  </a:lnTo>
                  <a:lnTo>
                    <a:pt x="1078" y="4302"/>
                  </a:lnTo>
                  <a:lnTo>
                    <a:pt x="1045" y="4271"/>
                  </a:lnTo>
                  <a:lnTo>
                    <a:pt x="1038" y="4264"/>
                  </a:lnTo>
                  <a:lnTo>
                    <a:pt x="1012" y="4234"/>
                  </a:lnTo>
                  <a:lnTo>
                    <a:pt x="930" y="4139"/>
                  </a:lnTo>
                  <a:lnTo>
                    <a:pt x="853" y="4046"/>
                  </a:lnTo>
                  <a:lnTo>
                    <a:pt x="782" y="3955"/>
                  </a:lnTo>
                  <a:lnTo>
                    <a:pt x="715" y="3866"/>
                  </a:lnTo>
                  <a:lnTo>
                    <a:pt x="652" y="3777"/>
                  </a:lnTo>
                  <a:lnTo>
                    <a:pt x="593" y="3689"/>
                  </a:lnTo>
                  <a:lnTo>
                    <a:pt x="539" y="3601"/>
                  </a:lnTo>
                  <a:lnTo>
                    <a:pt x="491" y="3513"/>
                  </a:lnTo>
                  <a:lnTo>
                    <a:pt x="447" y="3424"/>
                  </a:lnTo>
                  <a:lnTo>
                    <a:pt x="407" y="3333"/>
                  </a:lnTo>
                  <a:lnTo>
                    <a:pt x="373" y="3240"/>
                  </a:lnTo>
                  <a:lnTo>
                    <a:pt x="344" y="3145"/>
                  </a:lnTo>
                  <a:lnTo>
                    <a:pt x="320" y="3048"/>
                  </a:lnTo>
                  <a:lnTo>
                    <a:pt x="300" y="2946"/>
                  </a:lnTo>
                  <a:lnTo>
                    <a:pt x="285" y="2842"/>
                  </a:lnTo>
                  <a:lnTo>
                    <a:pt x="276" y="2733"/>
                  </a:lnTo>
                  <a:lnTo>
                    <a:pt x="272" y="2619"/>
                  </a:lnTo>
                  <a:lnTo>
                    <a:pt x="273" y="2501"/>
                  </a:lnTo>
                  <a:lnTo>
                    <a:pt x="221" y="2479"/>
                  </a:lnTo>
                  <a:lnTo>
                    <a:pt x="174" y="2450"/>
                  </a:lnTo>
                  <a:lnTo>
                    <a:pt x="132" y="2416"/>
                  </a:lnTo>
                  <a:lnTo>
                    <a:pt x="93" y="2376"/>
                  </a:lnTo>
                  <a:lnTo>
                    <a:pt x="62" y="2332"/>
                  </a:lnTo>
                  <a:lnTo>
                    <a:pt x="36" y="2283"/>
                  </a:lnTo>
                  <a:lnTo>
                    <a:pt x="16" y="2231"/>
                  </a:lnTo>
                  <a:lnTo>
                    <a:pt x="4" y="2175"/>
                  </a:lnTo>
                  <a:lnTo>
                    <a:pt x="0" y="2117"/>
                  </a:lnTo>
                  <a:lnTo>
                    <a:pt x="3" y="2063"/>
                  </a:lnTo>
                  <a:lnTo>
                    <a:pt x="14" y="2011"/>
                  </a:lnTo>
                  <a:lnTo>
                    <a:pt x="30" y="1963"/>
                  </a:lnTo>
                  <a:lnTo>
                    <a:pt x="52" y="1916"/>
                  </a:lnTo>
                  <a:lnTo>
                    <a:pt x="80" y="1874"/>
                  </a:lnTo>
                  <a:lnTo>
                    <a:pt x="112" y="1836"/>
                  </a:lnTo>
                  <a:lnTo>
                    <a:pt x="149" y="1801"/>
                  </a:lnTo>
                  <a:lnTo>
                    <a:pt x="123" y="1750"/>
                  </a:lnTo>
                  <a:lnTo>
                    <a:pt x="103" y="1697"/>
                  </a:lnTo>
                  <a:lnTo>
                    <a:pt x="86" y="1641"/>
                  </a:lnTo>
                  <a:lnTo>
                    <a:pt x="77" y="1583"/>
                  </a:lnTo>
                  <a:lnTo>
                    <a:pt x="74" y="1523"/>
                  </a:lnTo>
                  <a:lnTo>
                    <a:pt x="78" y="1455"/>
                  </a:lnTo>
                  <a:lnTo>
                    <a:pt x="90" y="1389"/>
                  </a:lnTo>
                  <a:lnTo>
                    <a:pt x="110" y="1326"/>
                  </a:lnTo>
                  <a:lnTo>
                    <a:pt x="136" y="1267"/>
                  </a:lnTo>
                  <a:lnTo>
                    <a:pt x="169" y="1212"/>
                  </a:lnTo>
                  <a:lnTo>
                    <a:pt x="208" y="1160"/>
                  </a:lnTo>
                  <a:lnTo>
                    <a:pt x="252" y="1115"/>
                  </a:lnTo>
                  <a:lnTo>
                    <a:pt x="302" y="1074"/>
                  </a:lnTo>
                  <a:lnTo>
                    <a:pt x="355" y="1039"/>
                  </a:lnTo>
                  <a:lnTo>
                    <a:pt x="414" y="1010"/>
                  </a:lnTo>
                  <a:lnTo>
                    <a:pt x="476" y="989"/>
                  </a:lnTo>
                  <a:lnTo>
                    <a:pt x="540" y="973"/>
                  </a:lnTo>
                  <a:lnTo>
                    <a:pt x="608" y="967"/>
                  </a:lnTo>
                  <a:lnTo>
                    <a:pt x="598" y="912"/>
                  </a:lnTo>
                  <a:lnTo>
                    <a:pt x="594" y="854"/>
                  </a:lnTo>
                  <a:lnTo>
                    <a:pt x="598" y="792"/>
                  </a:lnTo>
                  <a:lnTo>
                    <a:pt x="609" y="732"/>
                  </a:lnTo>
                  <a:lnTo>
                    <a:pt x="628" y="674"/>
                  </a:lnTo>
                  <a:lnTo>
                    <a:pt x="654" y="621"/>
                  </a:lnTo>
                  <a:lnTo>
                    <a:pt x="686" y="571"/>
                  </a:lnTo>
                  <a:lnTo>
                    <a:pt x="723" y="526"/>
                  </a:lnTo>
                  <a:lnTo>
                    <a:pt x="765" y="485"/>
                  </a:lnTo>
                  <a:lnTo>
                    <a:pt x="813" y="450"/>
                  </a:lnTo>
                  <a:lnTo>
                    <a:pt x="864" y="422"/>
                  </a:lnTo>
                  <a:lnTo>
                    <a:pt x="919" y="398"/>
                  </a:lnTo>
                  <a:lnTo>
                    <a:pt x="978" y="382"/>
                  </a:lnTo>
                  <a:lnTo>
                    <a:pt x="1038" y="374"/>
                  </a:lnTo>
                  <a:lnTo>
                    <a:pt x="1038" y="372"/>
                  </a:lnTo>
                  <a:lnTo>
                    <a:pt x="1043" y="317"/>
                  </a:lnTo>
                  <a:lnTo>
                    <a:pt x="1055" y="264"/>
                  </a:lnTo>
                  <a:lnTo>
                    <a:pt x="1074" y="216"/>
                  </a:lnTo>
                  <a:lnTo>
                    <a:pt x="1099" y="169"/>
                  </a:lnTo>
                  <a:lnTo>
                    <a:pt x="1130" y="128"/>
                  </a:lnTo>
                  <a:lnTo>
                    <a:pt x="1166" y="91"/>
                  </a:lnTo>
                  <a:lnTo>
                    <a:pt x="1209" y="61"/>
                  </a:lnTo>
                  <a:lnTo>
                    <a:pt x="1254" y="34"/>
                  </a:lnTo>
                  <a:lnTo>
                    <a:pt x="1303" y="15"/>
                  </a:lnTo>
                  <a:lnTo>
                    <a:pt x="1355" y="4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rgbClr val="88C05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5" name="Freeform 24"/>
            <p:cNvSpPr>
              <a:spLocks/>
            </p:cNvSpPr>
            <p:nvPr/>
          </p:nvSpPr>
          <p:spPr bwMode="auto">
            <a:xfrm>
              <a:off x="685" y="671"/>
              <a:ext cx="900" cy="2162"/>
            </a:xfrm>
            <a:custGeom>
              <a:avLst/>
              <a:gdLst>
                <a:gd name="T0" fmla="*/ 1254 w 1798"/>
                <a:gd name="T1" fmla="*/ 17 h 4324"/>
                <a:gd name="T2" fmla="*/ 1388 w 1798"/>
                <a:gd name="T3" fmla="*/ 100 h 4324"/>
                <a:gd name="T4" fmla="*/ 1503 w 1798"/>
                <a:gd name="T5" fmla="*/ 236 h 4324"/>
                <a:gd name="T6" fmla="*/ 1580 w 1798"/>
                <a:gd name="T7" fmla="*/ 406 h 4324"/>
                <a:gd name="T8" fmla="*/ 1439 w 1798"/>
                <a:gd name="T9" fmla="*/ 496 h 4324"/>
                <a:gd name="T10" fmla="*/ 1336 w 1798"/>
                <a:gd name="T11" fmla="*/ 628 h 4324"/>
                <a:gd name="T12" fmla="*/ 1285 w 1798"/>
                <a:gd name="T13" fmla="*/ 793 h 4324"/>
                <a:gd name="T14" fmla="*/ 1295 w 1798"/>
                <a:gd name="T15" fmla="*/ 965 h 4324"/>
                <a:gd name="T16" fmla="*/ 1101 w 1798"/>
                <a:gd name="T17" fmla="*/ 1008 h 4324"/>
                <a:gd name="T18" fmla="*/ 939 w 1798"/>
                <a:gd name="T19" fmla="*/ 1113 h 4324"/>
                <a:gd name="T20" fmla="*/ 823 w 1798"/>
                <a:gd name="T21" fmla="*/ 1265 h 4324"/>
                <a:gd name="T22" fmla="*/ 765 w 1798"/>
                <a:gd name="T23" fmla="*/ 1453 h 4324"/>
                <a:gd name="T24" fmla="*/ 773 w 1798"/>
                <a:gd name="T25" fmla="*/ 1639 h 4324"/>
                <a:gd name="T26" fmla="*/ 836 w 1798"/>
                <a:gd name="T27" fmla="*/ 1799 h 4324"/>
                <a:gd name="T28" fmla="*/ 739 w 1798"/>
                <a:gd name="T29" fmla="*/ 1914 h 4324"/>
                <a:gd name="T30" fmla="*/ 691 w 1798"/>
                <a:gd name="T31" fmla="*/ 2061 h 4324"/>
                <a:gd name="T32" fmla="*/ 703 w 1798"/>
                <a:gd name="T33" fmla="*/ 2229 h 4324"/>
                <a:gd name="T34" fmla="*/ 780 w 1798"/>
                <a:gd name="T35" fmla="*/ 2374 h 4324"/>
                <a:gd name="T36" fmla="*/ 908 w 1798"/>
                <a:gd name="T37" fmla="*/ 2477 h 4324"/>
                <a:gd name="T38" fmla="*/ 963 w 1798"/>
                <a:gd name="T39" fmla="*/ 2731 h 4324"/>
                <a:gd name="T40" fmla="*/ 1007 w 1798"/>
                <a:gd name="T41" fmla="*/ 3046 h 4324"/>
                <a:gd name="T42" fmla="*/ 1094 w 1798"/>
                <a:gd name="T43" fmla="*/ 3331 h 4324"/>
                <a:gd name="T44" fmla="*/ 1226 w 1798"/>
                <a:gd name="T45" fmla="*/ 3599 h 4324"/>
                <a:gd name="T46" fmla="*/ 1402 w 1798"/>
                <a:gd name="T47" fmla="*/ 3864 h 4324"/>
                <a:gd name="T48" fmla="*/ 1617 w 1798"/>
                <a:gd name="T49" fmla="*/ 4137 h 4324"/>
                <a:gd name="T50" fmla="*/ 1732 w 1798"/>
                <a:gd name="T51" fmla="*/ 4269 h 4324"/>
                <a:gd name="T52" fmla="*/ 1798 w 1798"/>
                <a:gd name="T53" fmla="*/ 4324 h 4324"/>
                <a:gd name="T54" fmla="*/ 1688 w 1798"/>
                <a:gd name="T55" fmla="*/ 4276 h 4324"/>
                <a:gd name="T56" fmla="*/ 1432 w 1798"/>
                <a:gd name="T57" fmla="*/ 4149 h 4324"/>
                <a:gd name="T58" fmla="*/ 1207 w 1798"/>
                <a:gd name="T59" fmla="*/ 4004 h 4324"/>
                <a:gd name="T60" fmla="*/ 1008 w 1798"/>
                <a:gd name="T61" fmla="*/ 3824 h 4324"/>
                <a:gd name="T62" fmla="*/ 834 w 1798"/>
                <a:gd name="T63" fmla="*/ 3595 h 4324"/>
                <a:gd name="T64" fmla="*/ 677 w 1798"/>
                <a:gd name="T65" fmla="*/ 3405 h 4324"/>
                <a:gd name="T66" fmla="*/ 532 w 1798"/>
                <a:gd name="T67" fmla="*/ 3361 h 4324"/>
                <a:gd name="T68" fmla="*/ 404 w 1798"/>
                <a:gd name="T69" fmla="*/ 3268 h 4324"/>
                <a:gd name="T70" fmla="*/ 315 w 1798"/>
                <a:gd name="T71" fmla="*/ 3135 h 4324"/>
                <a:gd name="T72" fmla="*/ 284 w 1798"/>
                <a:gd name="T73" fmla="*/ 2995 h 4324"/>
                <a:gd name="T74" fmla="*/ 307 w 1798"/>
                <a:gd name="T75" fmla="*/ 2866 h 4324"/>
                <a:gd name="T76" fmla="*/ 170 w 1798"/>
                <a:gd name="T77" fmla="*/ 2735 h 4324"/>
                <a:gd name="T78" fmla="*/ 64 w 1798"/>
                <a:gd name="T79" fmla="*/ 2571 h 4324"/>
                <a:gd name="T80" fmla="*/ 9 w 1798"/>
                <a:gd name="T81" fmla="*/ 2395 h 4324"/>
                <a:gd name="T82" fmla="*/ 4 w 1798"/>
                <a:gd name="T83" fmla="*/ 2226 h 4324"/>
                <a:gd name="T84" fmla="*/ 46 w 1798"/>
                <a:gd name="T85" fmla="*/ 2074 h 4324"/>
                <a:gd name="T86" fmla="*/ 135 w 1798"/>
                <a:gd name="T87" fmla="*/ 1947 h 4324"/>
                <a:gd name="T88" fmla="*/ 270 w 1798"/>
                <a:gd name="T89" fmla="*/ 1861 h 4324"/>
                <a:gd name="T90" fmla="*/ 190 w 1798"/>
                <a:gd name="T91" fmla="*/ 1731 h 4324"/>
                <a:gd name="T92" fmla="*/ 124 w 1798"/>
                <a:gd name="T93" fmla="*/ 1548 h 4324"/>
                <a:gd name="T94" fmla="*/ 104 w 1798"/>
                <a:gd name="T95" fmla="*/ 1368 h 4324"/>
                <a:gd name="T96" fmla="*/ 129 w 1798"/>
                <a:gd name="T97" fmla="*/ 1203 h 4324"/>
                <a:gd name="T98" fmla="*/ 196 w 1798"/>
                <a:gd name="T99" fmla="*/ 1063 h 4324"/>
                <a:gd name="T100" fmla="*/ 304 w 1798"/>
                <a:gd name="T101" fmla="*/ 958 h 4324"/>
                <a:gd name="T102" fmla="*/ 323 w 1798"/>
                <a:gd name="T103" fmla="*/ 868 h 4324"/>
                <a:gd name="T104" fmla="*/ 285 w 1798"/>
                <a:gd name="T105" fmla="*/ 683 h 4324"/>
                <a:gd name="T106" fmla="*/ 292 w 1798"/>
                <a:gd name="T107" fmla="*/ 510 h 4324"/>
                <a:gd name="T108" fmla="*/ 343 w 1798"/>
                <a:gd name="T109" fmla="*/ 362 h 4324"/>
                <a:gd name="T110" fmla="*/ 436 w 1798"/>
                <a:gd name="T111" fmla="*/ 253 h 4324"/>
                <a:gd name="T112" fmla="*/ 566 w 1798"/>
                <a:gd name="T113" fmla="*/ 194 h 4324"/>
                <a:gd name="T114" fmla="*/ 712 w 1798"/>
                <a:gd name="T115" fmla="*/ 203 h 4324"/>
                <a:gd name="T116" fmla="*/ 854 w 1798"/>
                <a:gd name="T117" fmla="*/ 270 h 4324"/>
                <a:gd name="T118" fmla="*/ 909 w 1798"/>
                <a:gd name="T119" fmla="*/ 142 h 4324"/>
                <a:gd name="T120" fmla="*/ 996 w 1798"/>
                <a:gd name="T121" fmla="*/ 50 h 4324"/>
                <a:gd name="T122" fmla="*/ 1111 w 1798"/>
                <a:gd name="T123" fmla="*/ 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8" h="4324">
                  <a:moveTo>
                    <a:pt x="1159" y="0"/>
                  </a:moveTo>
                  <a:lnTo>
                    <a:pt x="1206" y="5"/>
                  </a:lnTo>
                  <a:lnTo>
                    <a:pt x="1254" y="17"/>
                  </a:lnTo>
                  <a:lnTo>
                    <a:pt x="1300" y="38"/>
                  </a:lnTo>
                  <a:lnTo>
                    <a:pt x="1345" y="65"/>
                  </a:lnTo>
                  <a:lnTo>
                    <a:pt x="1388" y="100"/>
                  </a:lnTo>
                  <a:lnTo>
                    <a:pt x="1431" y="140"/>
                  </a:lnTo>
                  <a:lnTo>
                    <a:pt x="1469" y="185"/>
                  </a:lnTo>
                  <a:lnTo>
                    <a:pt x="1503" y="236"/>
                  </a:lnTo>
                  <a:lnTo>
                    <a:pt x="1535" y="291"/>
                  </a:lnTo>
                  <a:lnTo>
                    <a:pt x="1561" y="348"/>
                  </a:lnTo>
                  <a:lnTo>
                    <a:pt x="1580" y="406"/>
                  </a:lnTo>
                  <a:lnTo>
                    <a:pt x="1529" y="431"/>
                  </a:lnTo>
                  <a:lnTo>
                    <a:pt x="1483" y="461"/>
                  </a:lnTo>
                  <a:lnTo>
                    <a:pt x="1439" y="496"/>
                  </a:lnTo>
                  <a:lnTo>
                    <a:pt x="1399" y="536"/>
                  </a:lnTo>
                  <a:lnTo>
                    <a:pt x="1365" y="580"/>
                  </a:lnTo>
                  <a:lnTo>
                    <a:pt x="1336" y="628"/>
                  </a:lnTo>
                  <a:lnTo>
                    <a:pt x="1313" y="680"/>
                  </a:lnTo>
                  <a:lnTo>
                    <a:pt x="1295" y="735"/>
                  </a:lnTo>
                  <a:lnTo>
                    <a:pt x="1285" y="793"/>
                  </a:lnTo>
                  <a:lnTo>
                    <a:pt x="1281" y="852"/>
                  </a:lnTo>
                  <a:lnTo>
                    <a:pt x="1285" y="910"/>
                  </a:lnTo>
                  <a:lnTo>
                    <a:pt x="1295" y="965"/>
                  </a:lnTo>
                  <a:lnTo>
                    <a:pt x="1227" y="971"/>
                  </a:lnTo>
                  <a:lnTo>
                    <a:pt x="1163" y="987"/>
                  </a:lnTo>
                  <a:lnTo>
                    <a:pt x="1101" y="1008"/>
                  </a:lnTo>
                  <a:lnTo>
                    <a:pt x="1042" y="1037"/>
                  </a:lnTo>
                  <a:lnTo>
                    <a:pt x="989" y="1072"/>
                  </a:lnTo>
                  <a:lnTo>
                    <a:pt x="939" y="1113"/>
                  </a:lnTo>
                  <a:lnTo>
                    <a:pt x="895" y="1158"/>
                  </a:lnTo>
                  <a:lnTo>
                    <a:pt x="856" y="1210"/>
                  </a:lnTo>
                  <a:lnTo>
                    <a:pt x="823" y="1265"/>
                  </a:lnTo>
                  <a:lnTo>
                    <a:pt x="797" y="1324"/>
                  </a:lnTo>
                  <a:lnTo>
                    <a:pt x="777" y="1387"/>
                  </a:lnTo>
                  <a:lnTo>
                    <a:pt x="765" y="1453"/>
                  </a:lnTo>
                  <a:lnTo>
                    <a:pt x="761" y="1521"/>
                  </a:lnTo>
                  <a:lnTo>
                    <a:pt x="764" y="1581"/>
                  </a:lnTo>
                  <a:lnTo>
                    <a:pt x="773" y="1639"/>
                  </a:lnTo>
                  <a:lnTo>
                    <a:pt x="790" y="1695"/>
                  </a:lnTo>
                  <a:lnTo>
                    <a:pt x="810" y="1748"/>
                  </a:lnTo>
                  <a:lnTo>
                    <a:pt x="836" y="1799"/>
                  </a:lnTo>
                  <a:lnTo>
                    <a:pt x="799" y="1834"/>
                  </a:lnTo>
                  <a:lnTo>
                    <a:pt x="767" y="1872"/>
                  </a:lnTo>
                  <a:lnTo>
                    <a:pt x="739" y="1914"/>
                  </a:lnTo>
                  <a:lnTo>
                    <a:pt x="717" y="1961"/>
                  </a:lnTo>
                  <a:lnTo>
                    <a:pt x="701" y="2009"/>
                  </a:lnTo>
                  <a:lnTo>
                    <a:pt x="691" y="2061"/>
                  </a:lnTo>
                  <a:lnTo>
                    <a:pt x="687" y="2115"/>
                  </a:lnTo>
                  <a:lnTo>
                    <a:pt x="691" y="2173"/>
                  </a:lnTo>
                  <a:lnTo>
                    <a:pt x="703" y="2229"/>
                  </a:lnTo>
                  <a:lnTo>
                    <a:pt x="723" y="2281"/>
                  </a:lnTo>
                  <a:lnTo>
                    <a:pt x="749" y="2330"/>
                  </a:lnTo>
                  <a:lnTo>
                    <a:pt x="780" y="2374"/>
                  </a:lnTo>
                  <a:lnTo>
                    <a:pt x="819" y="2414"/>
                  </a:lnTo>
                  <a:lnTo>
                    <a:pt x="861" y="2448"/>
                  </a:lnTo>
                  <a:lnTo>
                    <a:pt x="908" y="2477"/>
                  </a:lnTo>
                  <a:lnTo>
                    <a:pt x="960" y="2499"/>
                  </a:lnTo>
                  <a:lnTo>
                    <a:pt x="959" y="2617"/>
                  </a:lnTo>
                  <a:lnTo>
                    <a:pt x="963" y="2731"/>
                  </a:lnTo>
                  <a:lnTo>
                    <a:pt x="972" y="2840"/>
                  </a:lnTo>
                  <a:lnTo>
                    <a:pt x="987" y="2944"/>
                  </a:lnTo>
                  <a:lnTo>
                    <a:pt x="1007" y="3046"/>
                  </a:lnTo>
                  <a:lnTo>
                    <a:pt x="1031" y="3143"/>
                  </a:lnTo>
                  <a:lnTo>
                    <a:pt x="1060" y="3238"/>
                  </a:lnTo>
                  <a:lnTo>
                    <a:pt x="1094" y="3331"/>
                  </a:lnTo>
                  <a:lnTo>
                    <a:pt x="1134" y="3422"/>
                  </a:lnTo>
                  <a:lnTo>
                    <a:pt x="1178" y="3511"/>
                  </a:lnTo>
                  <a:lnTo>
                    <a:pt x="1226" y="3599"/>
                  </a:lnTo>
                  <a:lnTo>
                    <a:pt x="1280" y="3687"/>
                  </a:lnTo>
                  <a:lnTo>
                    <a:pt x="1339" y="3775"/>
                  </a:lnTo>
                  <a:lnTo>
                    <a:pt x="1402" y="3864"/>
                  </a:lnTo>
                  <a:lnTo>
                    <a:pt x="1469" y="3953"/>
                  </a:lnTo>
                  <a:lnTo>
                    <a:pt x="1540" y="4044"/>
                  </a:lnTo>
                  <a:lnTo>
                    <a:pt x="1617" y="4137"/>
                  </a:lnTo>
                  <a:lnTo>
                    <a:pt x="1699" y="4232"/>
                  </a:lnTo>
                  <a:lnTo>
                    <a:pt x="1725" y="4262"/>
                  </a:lnTo>
                  <a:lnTo>
                    <a:pt x="1732" y="4269"/>
                  </a:lnTo>
                  <a:lnTo>
                    <a:pt x="1753" y="4289"/>
                  </a:lnTo>
                  <a:lnTo>
                    <a:pt x="1775" y="4307"/>
                  </a:lnTo>
                  <a:lnTo>
                    <a:pt x="1798" y="4324"/>
                  </a:lnTo>
                  <a:lnTo>
                    <a:pt x="1790" y="4320"/>
                  </a:lnTo>
                  <a:lnTo>
                    <a:pt x="1783" y="4317"/>
                  </a:lnTo>
                  <a:lnTo>
                    <a:pt x="1688" y="4276"/>
                  </a:lnTo>
                  <a:lnTo>
                    <a:pt x="1599" y="4234"/>
                  </a:lnTo>
                  <a:lnTo>
                    <a:pt x="1513" y="4193"/>
                  </a:lnTo>
                  <a:lnTo>
                    <a:pt x="1432" y="4149"/>
                  </a:lnTo>
                  <a:lnTo>
                    <a:pt x="1352" y="4103"/>
                  </a:lnTo>
                  <a:lnTo>
                    <a:pt x="1278" y="4055"/>
                  </a:lnTo>
                  <a:lnTo>
                    <a:pt x="1207" y="4004"/>
                  </a:lnTo>
                  <a:lnTo>
                    <a:pt x="1137" y="3948"/>
                  </a:lnTo>
                  <a:lnTo>
                    <a:pt x="1071" y="3888"/>
                  </a:lnTo>
                  <a:lnTo>
                    <a:pt x="1008" y="3824"/>
                  </a:lnTo>
                  <a:lnTo>
                    <a:pt x="948" y="3754"/>
                  </a:lnTo>
                  <a:lnTo>
                    <a:pt x="890" y="3678"/>
                  </a:lnTo>
                  <a:lnTo>
                    <a:pt x="834" y="3595"/>
                  </a:lnTo>
                  <a:lnTo>
                    <a:pt x="779" y="3505"/>
                  </a:lnTo>
                  <a:lnTo>
                    <a:pt x="727" y="3408"/>
                  </a:lnTo>
                  <a:lnTo>
                    <a:pt x="677" y="3405"/>
                  </a:lnTo>
                  <a:lnTo>
                    <a:pt x="628" y="3396"/>
                  </a:lnTo>
                  <a:lnTo>
                    <a:pt x="580" y="3382"/>
                  </a:lnTo>
                  <a:lnTo>
                    <a:pt x="532" y="3361"/>
                  </a:lnTo>
                  <a:lnTo>
                    <a:pt x="487" y="3335"/>
                  </a:lnTo>
                  <a:lnTo>
                    <a:pt x="444" y="3304"/>
                  </a:lnTo>
                  <a:lnTo>
                    <a:pt x="404" y="3268"/>
                  </a:lnTo>
                  <a:lnTo>
                    <a:pt x="370" y="3227"/>
                  </a:lnTo>
                  <a:lnTo>
                    <a:pt x="338" y="3182"/>
                  </a:lnTo>
                  <a:lnTo>
                    <a:pt x="315" y="3135"/>
                  </a:lnTo>
                  <a:lnTo>
                    <a:pt x="299" y="3088"/>
                  </a:lnTo>
                  <a:lnTo>
                    <a:pt x="288" y="3042"/>
                  </a:lnTo>
                  <a:lnTo>
                    <a:pt x="284" y="2995"/>
                  </a:lnTo>
                  <a:lnTo>
                    <a:pt x="285" y="2950"/>
                  </a:lnTo>
                  <a:lnTo>
                    <a:pt x="293" y="2907"/>
                  </a:lnTo>
                  <a:lnTo>
                    <a:pt x="307" y="2866"/>
                  </a:lnTo>
                  <a:lnTo>
                    <a:pt x="259" y="2826"/>
                  </a:lnTo>
                  <a:lnTo>
                    <a:pt x="212" y="2783"/>
                  </a:lnTo>
                  <a:lnTo>
                    <a:pt x="170" y="2735"/>
                  </a:lnTo>
                  <a:lnTo>
                    <a:pt x="130" y="2683"/>
                  </a:lnTo>
                  <a:lnTo>
                    <a:pt x="94" y="2627"/>
                  </a:lnTo>
                  <a:lnTo>
                    <a:pt x="64" y="2571"/>
                  </a:lnTo>
                  <a:lnTo>
                    <a:pt x="41" y="2512"/>
                  </a:lnTo>
                  <a:lnTo>
                    <a:pt x="22" y="2454"/>
                  </a:lnTo>
                  <a:lnTo>
                    <a:pt x="9" y="2395"/>
                  </a:lnTo>
                  <a:lnTo>
                    <a:pt x="2" y="2337"/>
                  </a:lnTo>
                  <a:lnTo>
                    <a:pt x="0" y="2281"/>
                  </a:lnTo>
                  <a:lnTo>
                    <a:pt x="4" y="2226"/>
                  </a:lnTo>
                  <a:lnTo>
                    <a:pt x="12" y="2173"/>
                  </a:lnTo>
                  <a:lnTo>
                    <a:pt x="27" y="2122"/>
                  </a:lnTo>
                  <a:lnTo>
                    <a:pt x="46" y="2074"/>
                  </a:lnTo>
                  <a:lnTo>
                    <a:pt x="71" y="2028"/>
                  </a:lnTo>
                  <a:lnTo>
                    <a:pt x="101" y="1986"/>
                  </a:lnTo>
                  <a:lnTo>
                    <a:pt x="135" y="1947"/>
                  </a:lnTo>
                  <a:lnTo>
                    <a:pt x="175" y="1914"/>
                  </a:lnTo>
                  <a:lnTo>
                    <a:pt x="221" y="1884"/>
                  </a:lnTo>
                  <a:lnTo>
                    <a:pt x="270" y="1861"/>
                  </a:lnTo>
                  <a:lnTo>
                    <a:pt x="241" y="1820"/>
                  </a:lnTo>
                  <a:lnTo>
                    <a:pt x="215" y="1776"/>
                  </a:lnTo>
                  <a:lnTo>
                    <a:pt x="190" y="1731"/>
                  </a:lnTo>
                  <a:lnTo>
                    <a:pt x="163" y="1670"/>
                  </a:lnTo>
                  <a:lnTo>
                    <a:pt x="141" y="1608"/>
                  </a:lnTo>
                  <a:lnTo>
                    <a:pt x="124" y="1548"/>
                  </a:lnTo>
                  <a:lnTo>
                    <a:pt x="112" y="1488"/>
                  </a:lnTo>
                  <a:lnTo>
                    <a:pt x="105" y="1427"/>
                  </a:lnTo>
                  <a:lnTo>
                    <a:pt x="104" y="1368"/>
                  </a:lnTo>
                  <a:lnTo>
                    <a:pt x="108" y="1312"/>
                  </a:lnTo>
                  <a:lnTo>
                    <a:pt x="116" y="1256"/>
                  </a:lnTo>
                  <a:lnTo>
                    <a:pt x="129" y="1203"/>
                  </a:lnTo>
                  <a:lnTo>
                    <a:pt x="146" y="1153"/>
                  </a:lnTo>
                  <a:lnTo>
                    <a:pt x="168" y="1106"/>
                  </a:lnTo>
                  <a:lnTo>
                    <a:pt x="196" y="1063"/>
                  </a:lnTo>
                  <a:lnTo>
                    <a:pt x="227" y="1024"/>
                  </a:lnTo>
                  <a:lnTo>
                    <a:pt x="263" y="988"/>
                  </a:lnTo>
                  <a:lnTo>
                    <a:pt x="304" y="958"/>
                  </a:lnTo>
                  <a:lnTo>
                    <a:pt x="348" y="933"/>
                  </a:lnTo>
                  <a:lnTo>
                    <a:pt x="348" y="930"/>
                  </a:lnTo>
                  <a:lnTo>
                    <a:pt x="323" y="868"/>
                  </a:lnTo>
                  <a:lnTo>
                    <a:pt x="306" y="807"/>
                  </a:lnTo>
                  <a:lnTo>
                    <a:pt x="292" y="745"/>
                  </a:lnTo>
                  <a:lnTo>
                    <a:pt x="285" y="683"/>
                  </a:lnTo>
                  <a:lnTo>
                    <a:pt x="282" y="624"/>
                  </a:lnTo>
                  <a:lnTo>
                    <a:pt x="284" y="566"/>
                  </a:lnTo>
                  <a:lnTo>
                    <a:pt x="292" y="510"/>
                  </a:lnTo>
                  <a:lnTo>
                    <a:pt x="304" y="458"/>
                  </a:lnTo>
                  <a:lnTo>
                    <a:pt x="321" y="409"/>
                  </a:lnTo>
                  <a:lnTo>
                    <a:pt x="343" y="362"/>
                  </a:lnTo>
                  <a:lnTo>
                    <a:pt x="369" y="321"/>
                  </a:lnTo>
                  <a:lnTo>
                    <a:pt x="400" y="284"/>
                  </a:lnTo>
                  <a:lnTo>
                    <a:pt x="436" y="253"/>
                  </a:lnTo>
                  <a:lnTo>
                    <a:pt x="476" y="227"/>
                  </a:lnTo>
                  <a:lnTo>
                    <a:pt x="520" y="207"/>
                  </a:lnTo>
                  <a:lnTo>
                    <a:pt x="566" y="194"/>
                  </a:lnTo>
                  <a:lnTo>
                    <a:pt x="614" y="190"/>
                  </a:lnTo>
                  <a:lnTo>
                    <a:pt x="662" y="193"/>
                  </a:lnTo>
                  <a:lnTo>
                    <a:pt x="712" y="203"/>
                  </a:lnTo>
                  <a:lnTo>
                    <a:pt x="760" y="219"/>
                  </a:lnTo>
                  <a:lnTo>
                    <a:pt x="808" y="241"/>
                  </a:lnTo>
                  <a:lnTo>
                    <a:pt x="854" y="270"/>
                  </a:lnTo>
                  <a:lnTo>
                    <a:pt x="869" y="225"/>
                  </a:lnTo>
                  <a:lnTo>
                    <a:pt x="887" y="182"/>
                  </a:lnTo>
                  <a:lnTo>
                    <a:pt x="909" y="142"/>
                  </a:lnTo>
                  <a:lnTo>
                    <a:pt x="935" y="108"/>
                  </a:lnTo>
                  <a:lnTo>
                    <a:pt x="964" y="76"/>
                  </a:lnTo>
                  <a:lnTo>
                    <a:pt x="996" y="50"/>
                  </a:lnTo>
                  <a:lnTo>
                    <a:pt x="1031" y="30"/>
                  </a:lnTo>
                  <a:lnTo>
                    <a:pt x="1070" y="13"/>
                  </a:lnTo>
                  <a:lnTo>
                    <a:pt x="1111" y="4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6" name="Freeform 25"/>
            <p:cNvSpPr>
              <a:spLocks/>
            </p:cNvSpPr>
            <p:nvPr/>
          </p:nvSpPr>
          <p:spPr bwMode="auto">
            <a:xfrm>
              <a:off x="1368" y="1002"/>
              <a:ext cx="833" cy="1856"/>
            </a:xfrm>
            <a:custGeom>
              <a:avLst/>
              <a:gdLst>
                <a:gd name="T0" fmla="*/ 1339 w 1667"/>
                <a:gd name="T1" fmla="*/ 48 h 3711"/>
                <a:gd name="T2" fmla="*/ 1318 w 1667"/>
                <a:gd name="T3" fmla="*/ 140 h 3711"/>
                <a:gd name="T4" fmla="*/ 1260 w 1667"/>
                <a:gd name="T5" fmla="*/ 271 h 3711"/>
                <a:gd name="T6" fmla="*/ 1458 w 1667"/>
                <a:gd name="T7" fmla="*/ 289 h 3711"/>
                <a:gd name="T8" fmla="*/ 1597 w 1667"/>
                <a:gd name="T9" fmla="*/ 341 h 3711"/>
                <a:gd name="T10" fmla="*/ 1657 w 1667"/>
                <a:gd name="T11" fmla="*/ 388 h 3711"/>
                <a:gd name="T12" fmla="*/ 1643 w 1667"/>
                <a:gd name="T13" fmla="*/ 483 h 3711"/>
                <a:gd name="T14" fmla="*/ 1549 w 1667"/>
                <a:gd name="T15" fmla="*/ 494 h 3711"/>
                <a:gd name="T16" fmla="*/ 1402 w 1667"/>
                <a:gd name="T17" fmla="*/ 437 h 3711"/>
                <a:gd name="T18" fmla="*/ 1211 w 1667"/>
                <a:gd name="T19" fmla="*/ 446 h 3711"/>
                <a:gd name="T20" fmla="*/ 1108 w 1667"/>
                <a:gd name="T21" fmla="*/ 512 h 3711"/>
                <a:gd name="T22" fmla="*/ 905 w 1667"/>
                <a:gd name="T23" fmla="*/ 687 h 3711"/>
                <a:gd name="T24" fmla="*/ 1217 w 1667"/>
                <a:gd name="T25" fmla="*/ 701 h 3711"/>
                <a:gd name="T26" fmla="*/ 1407 w 1667"/>
                <a:gd name="T27" fmla="*/ 748 h 3711"/>
                <a:gd name="T28" fmla="*/ 1477 w 1667"/>
                <a:gd name="T29" fmla="*/ 788 h 3711"/>
                <a:gd name="T30" fmla="*/ 1473 w 1667"/>
                <a:gd name="T31" fmla="*/ 886 h 3711"/>
                <a:gd name="T32" fmla="*/ 1383 w 1667"/>
                <a:gd name="T33" fmla="*/ 907 h 3711"/>
                <a:gd name="T34" fmla="*/ 1296 w 1667"/>
                <a:gd name="T35" fmla="*/ 879 h 3711"/>
                <a:gd name="T36" fmla="*/ 1075 w 1667"/>
                <a:gd name="T37" fmla="*/ 844 h 3711"/>
                <a:gd name="T38" fmla="*/ 757 w 1667"/>
                <a:gd name="T39" fmla="*/ 867 h 3711"/>
                <a:gd name="T40" fmla="*/ 562 w 1667"/>
                <a:gd name="T41" fmla="*/ 1228 h 3711"/>
                <a:gd name="T42" fmla="*/ 518 w 1667"/>
                <a:gd name="T43" fmla="*/ 1353 h 3711"/>
                <a:gd name="T44" fmla="*/ 491 w 1667"/>
                <a:gd name="T45" fmla="*/ 1666 h 3711"/>
                <a:gd name="T46" fmla="*/ 732 w 1667"/>
                <a:gd name="T47" fmla="*/ 1591 h 3711"/>
                <a:gd name="T48" fmla="*/ 856 w 1667"/>
                <a:gd name="T49" fmla="*/ 1577 h 3711"/>
                <a:gd name="T50" fmla="*/ 931 w 1667"/>
                <a:gd name="T51" fmla="*/ 1630 h 3711"/>
                <a:gd name="T52" fmla="*/ 883 w 1667"/>
                <a:gd name="T53" fmla="*/ 1731 h 3711"/>
                <a:gd name="T54" fmla="*/ 797 w 1667"/>
                <a:gd name="T55" fmla="*/ 1740 h 3711"/>
                <a:gd name="T56" fmla="*/ 621 w 1667"/>
                <a:gd name="T57" fmla="*/ 1780 h 3711"/>
                <a:gd name="T58" fmla="*/ 446 w 1667"/>
                <a:gd name="T59" fmla="*/ 1895 h 3711"/>
                <a:gd name="T60" fmla="*/ 436 w 1667"/>
                <a:gd name="T61" fmla="*/ 2346 h 3711"/>
                <a:gd name="T62" fmla="*/ 520 w 1667"/>
                <a:gd name="T63" fmla="*/ 2829 h 3711"/>
                <a:gd name="T64" fmla="*/ 738 w 1667"/>
                <a:gd name="T65" fmla="*/ 3518 h 3711"/>
                <a:gd name="T66" fmla="*/ 699 w 1667"/>
                <a:gd name="T67" fmla="*/ 3705 h 3711"/>
                <a:gd name="T68" fmla="*/ 446 w 1667"/>
                <a:gd name="T69" fmla="*/ 3154 h 3711"/>
                <a:gd name="T70" fmla="*/ 273 w 1667"/>
                <a:gd name="T71" fmla="*/ 2638 h 3711"/>
                <a:gd name="T72" fmla="*/ 86 w 1667"/>
                <a:gd name="T73" fmla="*/ 2510 h 3711"/>
                <a:gd name="T74" fmla="*/ 11 w 1667"/>
                <a:gd name="T75" fmla="*/ 2413 h 3711"/>
                <a:gd name="T76" fmla="*/ 11 w 1667"/>
                <a:gd name="T77" fmla="*/ 2329 h 3711"/>
                <a:gd name="T78" fmla="*/ 101 w 1667"/>
                <a:gd name="T79" fmla="*/ 2296 h 3711"/>
                <a:gd name="T80" fmla="*/ 156 w 1667"/>
                <a:gd name="T81" fmla="*/ 2347 h 3711"/>
                <a:gd name="T82" fmla="*/ 237 w 1667"/>
                <a:gd name="T83" fmla="*/ 2435 h 3711"/>
                <a:gd name="T84" fmla="*/ 267 w 1667"/>
                <a:gd name="T85" fmla="*/ 2122 h 3711"/>
                <a:gd name="T86" fmla="*/ 289 w 1667"/>
                <a:gd name="T87" fmla="*/ 1687 h 3711"/>
                <a:gd name="T88" fmla="*/ 387 w 1667"/>
                <a:gd name="T89" fmla="*/ 1265 h 3711"/>
                <a:gd name="T90" fmla="*/ 193 w 1667"/>
                <a:gd name="T91" fmla="*/ 1072 h 3711"/>
                <a:gd name="T92" fmla="*/ 114 w 1667"/>
                <a:gd name="T93" fmla="*/ 852 h 3711"/>
                <a:gd name="T94" fmla="*/ 112 w 1667"/>
                <a:gd name="T95" fmla="*/ 669 h 3711"/>
                <a:gd name="T96" fmla="*/ 181 w 1667"/>
                <a:gd name="T97" fmla="*/ 604 h 3711"/>
                <a:gd name="T98" fmla="*/ 263 w 1667"/>
                <a:gd name="T99" fmla="*/ 653 h 3711"/>
                <a:gd name="T100" fmla="*/ 264 w 1667"/>
                <a:gd name="T101" fmla="*/ 728 h 3711"/>
                <a:gd name="T102" fmla="*/ 278 w 1667"/>
                <a:gd name="T103" fmla="*/ 871 h 3711"/>
                <a:gd name="T104" fmla="*/ 371 w 1667"/>
                <a:gd name="T105" fmla="*/ 1051 h 3711"/>
                <a:gd name="T106" fmla="*/ 522 w 1667"/>
                <a:gd name="T107" fmla="*/ 954 h 3711"/>
                <a:gd name="T108" fmla="*/ 771 w 1667"/>
                <a:gd name="T109" fmla="*/ 605 h 3711"/>
                <a:gd name="T110" fmla="*/ 998 w 1667"/>
                <a:gd name="T111" fmla="*/ 398 h 3711"/>
                <a:gd name="T112" fmla="*/ 1103 w 1667"/>
                <a:gd name="T113" fmla="*/ 255 h 3711"/>
                <a:gd name="T114" fmla="*/ 1160 w 1667"/>
                <a:gd name="T115" fmla="*/ 98 h 3711"/>
                <a:gd name="T116" fmla="*/ 1203 w 1667"/>
                <a:gd name="T117" fmla="*/ 30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67" h="3711">
                  <a:moveTo>
                    <a:pt x="1276" y="0"/>
                  </a:moveTo>
                  <a:lnTo>
                    <a:pt x="1295" y="5"/>
                  </a:lnTo>
                  <a:lnTo>
                    <a:pt x="1314" y="16"/>
                  </a:lnTo>
                  <a:lnTo>
                    <a:pt x="1328" y="31"/>
                  </a:lnTo>
                  <a:lnTo>
                    <a:pt x="1339" y="48"/>
                  </a:lnTo>
                  <a:lnTo>
                    <a:pt x="1344" y="68"/>
                  </a:lnTo>
                  <a:lnTo>
                    <a:pt x="1344" y="87"/>
                  </a:lnTo>
                  <a:lnTo>
                    <a:pt x="1339" y="108"/>
                  </a:lnTo>
                  <a:lnTo>
                    <a:pt x="1328" y="126"/>
                  </a:lnTo>
                  <a:lnTo>
                    <a:pt x="1318" y="140"/>
                  </a:lnTo>
                  <a:lnTo>
                    <a:pt x="1306" y="160"/>
                  </a:lnTo>
                  <a:lnTo>
                    <a:pt x="1293" y="184"/>
                  </a:lnTo>
                  <a:lnTo>
                    <a:pt x="1281" y="210"/>
                  </a:lnTo>
                  <a:lnTo>
                    <a:pt x="1270" y="240"/>
                  </a:lnTo>
                  <a:lnTo>
                    <a:pt x="1260" y="271"/>
                  </a:lnTo>
                  <a:lnTo>
                    <a:pt x="1303" y="269"/>
                  </a:lnTo>
                  <a:lnTo>
                    <a:pt x="1344" y="270"/>
                  </a:lnTo>
                  <a:lnTo>
                    <a:pt x="1384" y="274"/>
                  </a:lnTo>
                  <a:lnTo>
                    <a:pt x="1422" y="281"/>
                  </a:lnTo>
                  <a:lnTo>
                    <a:pt x="1458" y="289"/>
                  </a:lnTo>
                  <a:lnTo>
                    <a:pt x="1492" y="300"/>
                  </a:lnTo>
                  <a:lnTo>
                    <a:pt x="1524" y="311"/>
                  </a:lnTo>
                  <a:lnTo>
                    <a:pt x="1553" y="322"/>
                  </a:lnTo>
                  <a:lnTo>
                    <a:pt x="1576" y="332"/>
                  </a:lnTo>
                  <a:lnTo>
                    <a:pt x="1597" y="341"/>
                  </a:lnTo>
                  <a:lnTo>
                    <a:pt x="1613" y="350"/>
                  </a:lnTo>
                  <a:lnTo>
                    <a:pt x="1623" y="355"/>
                  </a:lnTo>
                  <a:lnTo>
                    <a:pt x="1628" y="358"/>
                  </a:lnTo>
                  <a:lnTo>
                    <a:pt x="1645" y="372"/>
                  </a:lnTo>
                  <a:lnTo>
                    <a:pt x="1657" y="388"/>
                  </a:lnTo>
                  <a:lnTo>
                    <a:pt x="1664" y="406"/>
                  </a:lnTo>
                  <a:lnTo>
                    <a:pt x="1667" y="426"/>
                  </a:lnTo>
                  <a:lnTo>
                    <a:pt x="1664" y="447"/>
                  </a:lnTo>
                  <a:lnTo>
                    <a:pt x="1656" y="466"/>
                  </a:lnTo>
                  <a:lnTo>
                    <a:pt x="1643" y="483"/>
                  </a:lnTo>
                  <a:lnTo>
                    <a:pt x="1627" y="495"/>
                  </a:lnTo>
                  <a:lnTo>
                    <a:pt x="1608" y="502"/>
                  </a:lnTo>
                  <a:lnTo>
                    <a:pt x="1588" y="505"/>
                  </a:lnTo>
                  <a:lnTo>
                    <a:pt x="1568" y="502"/>
                  </a:lnTo>
                  <a:lnTo>
                    <a:pt x="1549" y="494"/>
                  </a:lnTo>
                  <a:lnTo>
                    <a:pt x="1528" y="484"/>
                  </a:lnTo>
                  <a:lnTo>
                    <a:pt x="1503" y="472"/>
                  </a:lnTo>
                  <a:lnTo>
                    <a:pt x="1473" y="459"/>
                  </a:lnTo>
                  <a:lnTo>
                    <a:pt x="1439" y="447"/>
                  </a:lnTo>
                  <a:lnTo>
                    <a:pt x="1402" y="437"/>
                  </a:lnTo>
                  <a:lnTo>
                    <a:pt x="1363" y="431"/>
                  </a:lnTo>
                  <a:lnTo>
                    <a:pt x="1325" y="426"/>
                  </a:lnTo>
                  <a:lnTo>
                    <a:pt x="1285" y="426"/>
                  </a:lnTo>
                  <a:lnTo>
                    <a:pt x="1247" y="433"/>
                  </a:lnTo>
                  <a:lnTo>
                    <a:pt x="1211" y="446"/>
                  </a:lnTo>
                  <a:lnTo>
                    <a:pt x="1203" y="451"/>
                  </a:lnTo>
                  <a:lnTo>
                    <a:pt x="1186" y="459"/>
                  </a:lnTo>
                  <a:lnTo>
                    <a:pt x="1166" y="473"/>
                  </a:lnTo>
                  <a:lnTo>
                    <a:pt x="1138" y="490"/>
                  </a:lnTo>
                  <a:lnTo>
                    <a:pt x="1108" y="512"/>
                  </a:lnTo>
                  <a:lnTo>
                    <a:pt x="1073" y="536"/>
                  </a:lnTo>
                  <a:lnTo>
                    <a:pt x="1035" y="568"/>
                  </a:lnTo>
                  <a:lnTo>
                    <a:pt x="994" y="602"/>
                  </a:lnTo>
                  <a:lnTo>
                    <a:pt x="950" y="642"/>
                  </a:lnTo>
                  <a:lnTo>
                    <a:pt x="905" y="687"/>
                  </a:lnTo>
                  <a:lnTo>
                    <a:pt x="975" y="685"/>
                  </a:lnTo>
                  <a:lnTo>
                    <a:pt x="1042" y="685"/>
                  </a:lnTo>
                  <a:lnTo>
                    <a:pt x="1105" y="687"/>
                  </a:lnTo>
                  <a:lnTo>
                    <a:pt x="1163" y="693"/>
                  </a:lnTo>
                  <a:lnTo>
                    <a:pt x="1217" y="701"/>
                  </a:lnTo>
                  <a:lnTo>
                    <a:pt x="1266" y="709"/>
                  </a:lnTo>
                  <a:lnTo>
                    <a:pt x="1310" y="719"/>
                  </a:lnTo>
                  <a:lnTo>
                    <a:pt x="1348" y="730"/>
                  </a:lnTo>
                  <a:lnTo>
                    <a:pt x="1380" y="739"/>
                  </a:lnTo>
                  <a:lnTo>
                    <a:pt x="1407" y="748"/>
                  </a:lnTo>
                  <a:lnTo>
                    <a:pt x="1426" y="755"/>
                  </a:lnTo>
                  <a:lnTo>
                    <a:pt x="1440" y="760"/>
                  </a:lnTo>
                  <a:lnTo>
                    <a:pt x="1446" y="763"/>
                  </a:lnTo>
                  <a:lnTo>
                    <a:pt x="1463" y="774"/>
                  </a:lnTo>
                  <a:lnTo>
                    <a:pt x="1477" y="788"/>
                  </a:lnTo>
                  <a:lnTo>
                    <a:pt x="1487" y="805"/>
                  </a:lnTo>
                  <a:lnTo>
                    <a:pt x="1492" y="826"/>
                  </a:lnTo>
                  <a:lnTo>
                    <a:pt x="1492" y="845"/>
                  </a:lnTo>
                  <a:lnTo>
                    <a:pt x="1485" y="866"/>
                  </a:lnTo>
                  <a:lnTo>
                    <a:pt x="1473" y="886"/>
                  </a:lnTo>
                  <a:lnTo>
                    <a:pt x="1457" y="900"/>
                  </a:lnTo>
                  <a:lnTo>
                    <a:pt x="1436" y="910"/>
                  </a:lnTo>
                  <a:lnTo>
                    <a:pt x="1414" y="914"/>
                  </a:lnTo>
                  <a:lnTo>
                    <a:pt x="1398" y="911"/>
                  </a:lnTo>
                  <a:lnTo>
                    <a:pt x="1383" y="907"/>
                  </a:lnTo>
                  <a:lnTo>
                    <a:pt x="1378" y="904"/>
                  </a:lnTo>
                  <a:lnTo>
                    <a:pt x="1366" y="900"/>
                  </a:lnTo>
                  <a:lnTo>
                    <a:pt x="1350" y="895"/>
                  </a:lnTo>
                  <a:lnTo>
                    <a:pt x="1325" y="888"/>
                  </a:lnTo>
                  <a:lnTo>
                    <a:pt x="1296" y="879"/>
                  </a:lnTo>
                  <a:lnTo>
                    <a:pt x="1262" y="871"/>
                  </a:lnTo>
                  <a:lnTo>
                    <a:pt x="1222" y="863"/>
                  </a:lnTo>
                  <a:lnTo>
                    <a:pt x="1177" y="855"/>
                  </a:lnTo>
                  <a:lnTo>
                    <a:pt x="1129" y="849"/>
                  </a:lnTo>
                  <a:lnTo>
                    <a:pt x="1075" y="844"/>
                  </a:lnTo>
                  <a:lnTo>
                    <a:pt x="1018" y="842"/>
                  </a:lnTo>
                  <a:lnTo>
                    <a:pt x="957" y="842"/>
                  </a:lnTo>
                  <a:lnTo>
                    <a:pt x="893" y="847"/>
                  </a:lnTo>
                  <a:lnTo>
                    <a:pt x="827" y="855"/>
                  </a:lnTo>
                  <a:lnTo>
                    <a:pt x="757" y="867"/>
                  </a:lnTo>
                  <a:lnTo>
                    <a:pt x="714" y="929"/>
                  </a:lnTo>
                  <a:lnTo>
                    <a:pt x="675" y="996"/>
                  </a:lnTo>
                  <a:lnTo>
                    <a:pt x="635" y="1068"/>
                  </a:lnTo>
                  <a:lnTo>
                    <a:pt x="598" y="1146"/>
                  </a:lnTo>
                  <a:lnTo>
                    <a:pt x="562" y="1228"/>
                  </a:lnTo>
                  <a:lnTo>
                    <a:pt x="561" y="1243"/>
                  </a:lnTo>
                  <a:lnTo>
                    <a:pt x="555" y="1258"/>
                  </a:lnTo>
                  <a:lnTo>
                    <a:pt x="550" y="1268"/>
                  </a:lnTo>
                  <a:lnTo>
                    <a:pt x="544" y="1278"/>
                  </a:lnTo>
                  <a:lnTo>
                    <a:pt x="518" y="1353"/>
                  </a:lnTo>
                  <a:lnTo>
                    <a:pt x="495" y="1431"/>
                  </a:lnTo>
                  <a:lnTo>
                    <a:pt x="473" y="1515"/>
                  </a:lnTo>
                  <a:lnTo>
                    <a:pt x="455" y="1603"/>
                  </a:lnTo>
                  <a:lnTo>
                    <a:pt x="441" y="1694"/>
                  </a:lnTo>
                  <a:lnTo>
                    <a:pt x="491" y="1666"/>
                  </a:lnTo>
                  <a:lnTo>
                    <a:pt x="542" y="1643"/>
                  </a:lnTo>
                  <a:lnTo>
                    <a:pt x="592" y="1625"/>
                  </a:lnTo>
                  <a:lnTo>
                    <a:pt x="642" y="1610"/>
                  </a:lnTo>
                  <a:lnTo>
                    <a:pt x="688" y="1599"/>
                  </a:lnTo>
                  <a:lnTo>
                    <a:pt x="732" y="1591"/>
                  </a:lnTo>
                  <a:lnTo>
                    <a:pt x="771" y="1584"/>
                  </a:lnTo>
                  <a:lnTo>
                    <a:pt x="804" y="1581"/>
                  </a:lnTo>
                  <a:lnTo>
                    <a:pt x="830" y="1578"/>
                  </a:lnTo>
                  <a:lnTo>
                    <a:pt x="848" y="1577"/>
                  </a:lnTo>
                  <a:lnTo>
                    <a:pt x="856" y="1577"/>
                  </a:lnTo>
                  <a:lnTo>
                    <a:pt x="857" y="1577"/>
                  </a:lnTo>
                  <a:lnTo>
                    <a:pt x="882" y="1581"/>
                  </a:lnTo>
                  <a:lnTo>
                    <a:pt x="904" y="1592"/>
                  </a:lnTo>
                  <a:lnTo>
                    <a:pt x="920" y="1608"/>
                  </a:lnTo>
                  <a:lnTo>
                    <a:pt x="931" y="1630"/>
                  </a:lnTo>
                  <a:lnTo>
                    <a:pt x="935" y="1655"/>
                  </a:lnTo>
                  <a:lnTo>
                    <a:pt x="933" y="1680"/>
                  </a:lnTo>
                  <a:lnTo>
                    <a:pt x="922" y="1702"/>
                  </a:lnTo>
                  <a:lnTo>
                    <a:pt x="905" y="1718"/>
                  </a:lnTo>
                  <a:lnTo>
                    <a:pt x="883" y="1731"/>
                  </a:lnTo>
                  <a:lnTo>
                    <a:pt x="858" y="1735"/>
                  </a:lnTo>
                  <a:lnTo>
                    <a:pt x="853" y="1735"/>
                  </a:lnTo>
                  <a:lnTo>
                    <a:pt x="841" y="1736"/>
                  </a:lnTo>
                  <a:lnTo>
                    <a:pt x="823" y="1737"/>
                  </a:lnTo>
                  <a:lnTo>
                    <a:pt x="797" y="1740"/>
                  </a:lnTo>
                  <a:lnTo>
                    <a:pt x="768" y="1744"/>
                  </a:lnTo>
                  <a:lnTo>
                    <a:pt x="735" y="1750"/>
                  </a:lnTo>
                  <a:lnTo>
                    <a:pt x="698" y="1758"/>
                  </a:lnTo>
                  <a:lnTo>
                    <a:pt x="661" y="1768"/>
                  </a:lnTo>
                  <a:lnTo>
                    <a:pt x="621" y="1780"/>
                  </a:lnTo>
                  <a:lnTo>
                    <a:pt x="583" y="1796"/>
                  </a:lnTo>
                  <a:lnTo>
                    <a:pt x="544" y="1816"/>
                  </a:lnTo>
                  <a:lnTo>
                    <a:pt x="509" y="1838"/>
                  </a:lnTo>
                  <a:lnTo>
                    <a:pt x="474" y="1865"/>
                  </a:lnTo>
                  <a:lnTo>
                    <a:pt x="446" y="1895"/>
                  </a:lnTo>
                  <a:lnTo>
                    <a:pt x="421" y="1931"/>
                  </a:lnTo>
                  <a:lnTo>
                    <a:pt x="418" y="2028"/>
                  </a:lnTo>
                  <a:lnTo>
                    <a:pt x="421" y="2130"/>
                  </a:lnTo>
                  <a:lnTo>
                    <a:pt x="426" y="2236"/>
                  </a:lnTo>
                  <a:lnTo>
                    <a:pt x="436" y="2346"/>
                  </a:lnTo>
                  <a:lnTo>
                    <a:pt x="450" y="2458"/>
                  </a:lnTo>
                  <a:lnTo>
                    <a:pt x="467" y="2576"/>
                  </a:lnTo>
                  <a:lnTo>
                    <a:pt x="469" y="2582"/>
                  </a:lnTo>
                  <a:lnTo>
                    <a:pt x="491" y="2702"/>
                  </a:lnTo>
                  <a:lnTo>
                    <a:pt x="520" y="2829"/>
                  </a:lnTo>
                  <a:lnTo>
                    <a:pt x="551" y="2958"/>
                  </a:lnTo>
                  <a:lnTo>
                    <a:pt x="590" y="3091"/>
                  </a:lnTo>
                  <a:lnTo>
                    <a:pt x="633" y="3228"/>
                  </a:lnTo>
                  <a:lnTo>
                    <a:pt x="683" y="3371"/>
                  </a:lnTo>
                  <a:lnTo>
                    <a:pt x="738" y="3518"/>
                  </a:lnTo>
                  <a:lnTo>
                    <a:pt x="798" y="3669"/>
                  </a:lnTo>
                  <a:lnTo>
                    <a:pt x="799" y="3669"/>
                  </a:lnTo>
                  <a:lnTo>
                    <a:pt x="799" y="3670"/>
                  </a:lnTo>
                  <a:lnTo>
                    <a:pt x="750" y="3691"/>
                  </a:lnTo>
                  <a:lnTo>
                    <a:pt x="699" y="3705"/>
                  </a:lnTo>
                  <a:lnTo>
                    <a:pt x="646" y="3711"/>
                  </a:lnTo>
                  <a:lnTo>
                    <a:pt x="588" y="3566"/>
                  </a:lnTo>
                  <a:lnTo>
                    <a:pt x="535" y="3425"/>
                  </a:lnTo>
                  <a:lnTo>
                    <a:pt x="488" y="3287"/>
                  </a:lnTo>
                  <a:lnTo>
                    <a:pt x="446" y="3154"/>
                  </a:lnTo>
                  <a:lnTo>
                    <a:pt x="409" y="3024"/>
                  </a:lnTo>
                  <a:lnTo>
                    <a:pt x="376" y="2899"/>
                  </a:lnTo>
                  <a:lnTo>
                    <a:pt x="348" y="2777"/>
                  </a:lnTo>
                  <a:lnTo>
                    <a:pt x="325" y="2657"/>
                  </a:lnTo>
                  <a:lnTo>
                    <a:pt x="273" y="2638"/>
                  </a:lnTo>
                  <a:lnTo>
                    <a:pt x="226" y="2616"/>
                  </a:lnTo>
                  <a:lnTo>
                    <a:pt x="184" y="2591"/>
                  </a:lnTo>
                  <a:lnTo>
                    <a:pt x="146" y="2564"/>
                  </a:lnTo>
                  <a:lnTo>
                    <a:pt x="114" y="2538"/>
                  </a:lnTo>
                  <a:lnTo>
                    <a:pt x="86" y="2510"/>
                  </a:lnTo>
                  <a:lnTo>
                    <a:pt x="63" y="2484"/>
                  </a:lnTo>
                  <a:lnTo>
                    <a:pt x="44" y="2461"/>
                  </a:lnTo>
                  <a:lnTo>
                    <a:pt x="28" y="2440"/>
                  </a:lnTo>
                  <a:lnTo>
                    <a:pt x="18" y="2424"/>
                  </a:lnTo>
                  <a:lnTo>
                    <a:pt x="11" y="2413"/>
                  </a:lnTo>
                  <a:lnTo>
                    <a:pt x="8" y="2407"/>
                  </a:lnTo>
                  <a:lnTo>
                    <a:pt x="1" y="2388"/>
                  </a:lnTo>
                  <a:lnTo>
                    <a:pt x="0" y="2368"/>
                  </a:lnTo>
                  <a:lnTo>
                    <a:pt x="2" y="2347"/>
                  </a:lnTo>
                  <a:lnTo>
                    <a:pt x="11" y="2329"/>
                  </a:lnTo>
                  <a:lnTo>
                    <a:pt x="24" y="2314"/>
                  </a:lnTo>
                  <a:lnTo>
                    <a:pt x="41" y="2302"/>
                  </a:lnTo>
                  <a:lnTo>
                    <a:pt x="61" y="2293"/>
                  </a:lnTo>
                  <a:lnTo>
                    <a:pt x="82" y="2292"/>
                  </a:lnTo>
                  <a:lnTo>
                    <a:pt x="101" y="2296"/>
                  </a:lnTo>
                  <a:lnTo>
                    <a:pt x="119" y="2304"/>
                  </a:lnTo>
                  <a:lnTo>
                    <a:pt x="135" y="2317"/>
                  </a:lnTo>
                  <a:lnTo>
                    <a:pt x="148" y="2333"/>
                  </a:lnTo>
                  <a:lnTo>
                    <a:pt x="151" y="2339"/>
                  </a:lnTo>
                  <a:lnTo>
                    <a:pt x="156" y="2347"/>
                  </a:lnTo>
                  <a:lnTo>
                    <a:pt x="166" y="2361"/>
                  </a:lnTo>
                  <a:lnTo>
                    <a:pt x="178" y="2377"/>
                  </a:lnTo>
                  <a:lnTo>
                    <a:pt x="194" y="2395"/>
                  </a:lnTo>
                  <a:lnTo>
                    <a:pt x="214" y="2414"/>
                  </a:lnTo>
                  <a:lnTo>
                    <a:pt x="237" y="2435"/>
                  </a:lnTo>
                  <a:lnTo>
                    <a:pt x="264" y="2455"/>
                  </a:lnTo>
                  <a:lnTo>
                    <a:pt x="296" y="2475"/>
                  </a:lnTo>
                  <a:lnTo>
                    <a:pt x="282" y="2352"/>
                  </a:lnTo>
                  <a:lnTo>
                    <a:pt x="273" y="2234"/>
                  </a:lnTo>
                  <a:lnTo>
                    <a:pt x="267" y="2122"/>
                  </a:lnTo>
                  <a:lnTo>
                    <a:pt x="266" y="2013"/>
                  </a:lnTo>
                  <a:lnTo>
                    <a:pt x="269" y="1909"/>
                  </a:lnTo>
                  <a:lnTo>
                    <a:pt x="270" y="1886"/>
                  </a:lnTo>
                  <a:lnTo>
                    <a:pt x="278" y="1784"/>
                  </a:lnTo>
                  <a:lnTo>
                    <a:pt x="289" y="1687"/>
                  </a:lnTo>
                  <a:lnTo>
                    <a:pt x="303" y="1593"/>
                  </a:lnTo>
                  <a:lnTo>
                    <a:pt x="321" y="1505"/>
                  </a:lnTo>
                  <a:lnTo>
                    <a:pt x="340" y="1422"/>
                  </a:lnTo>
                  <a:lnTo>
                    <a:pt x="363" y="1341"/>
                  </a:lnTo>
                  <a:lnTo>
                    <a:pt x="387" y="1265"/>
                  </a:lnTo>
                  <a:lnTo>
                    <a:pt x="337" y="1232"/>
                  </a:lnTo>
                  <a:lnTo>
                    <a:pt x="293" y="1195"/>
                  </a:lnTo>
                  <a:lnTo>
                    <a:pt x="255" y="1155"/>
                  </a:lnTo>
                  <a:lnTo>
                    <a:pt x="221" y="1114"/>
                  </a:lnTo>
                  <a:lnTo>
                    <a:pt x="193" y="1072"/>
                  </a:lnTo>
                  <a:lnTo>
                    <a:pt x="168" y="1028"/>
                  </a:lnTo>
                  <a:lnTo>
                    <a:pt x="149" y="984"/>
                  </a:lnTo>
                  <a:lnTo>
                    <a:pt x="134" y="939"/>
                  </a:lnTo>
                  <a:lnTo>
                    <a:pt x="122" y="895"/>
                  </a:lnTo>
                  <a:lnTo>
                    <a:pt x="114" y="852"/>
                  </a:lnTo>
                  <a:lnTo>
                    <a:pt x="108" y="811"/>
                  </a:lnTo>
                  <a:lnTo>
                    <a:pt x="107" y="771"/>
                  </a:lnTo>
                  <a:lnTo>
                    <a:pt x="105" y="734"/>
                  </a:lnTo>
                  <a:lnTo>
                    <a:pt x="108" y="700"/>
                  </a:lnTo>
                  <a:lnTo>
                    <a:pt x="112" y="669"/>
                  </a:lnTo>
                  <a:lnTo>
                    <a:pt x="118" y="649"/>
                  </a:lnTo>
                  <a:lnTo>
                    <a:pt x="129" y="631"/>
                  </a:lnTo>
                  <a:lnTo>
                    <a:pt x="144" y="617"/>
                  </a:lnTo>
                  <a:lnTo>
                    <a:pt x="162" y="608"/>
                  </a:lnTo>
                  <a:lnTo>
                    <a:pt x="181" y="604"/>
                  </a:lnTo>
                  <a:lnTo>
                    <a:pt x="201" y="604"/>
                  </a:lnTo>
                  <a:lnTo>
                    <a:pt x="222" y="610"/>
                  </a:lnTo>
                  <a:lnTo>
                    <a:pt x="240" y="620"/>
                  </a:lnTo>
                  <a:lnTo>
                    <a:pt x="253" y="635"/>
                  </a:lnTo>
                  <a:lnTo>
                    <a:pt x="263" y="653"/>
                  </a:lnTo>
                  <a:lnTo>
                    <a:pt x="267" y="672"/>
                  </a:lnTo>
                  <a:lnTo>
                    <a:pt x="267" y="694"/>
                  </a:lnTo>
                  <a:lnTo>
                    <a:pt x="267" y="700"/>
                  </a:lnTo>
                  <a:lnTo>
                    <a:pt x="266" y="711"/>
                  </a:lnTo>
                  <a:lnTo>
                    <a:pt x="264" y="728"/>
                  </a:lnTo>
                  <a:lnTo>
                    <a:pt x="264" y="750"/>
                  </a:lnTo>
                  <a:lnTo>
                    <a:pt x="264" y="775"/>
                  </a:lnTo>
                  <a:lnTo>
                    <a:pt x="267" y="805"/>
                  </a:lnTo>
                  <a:lnTo>
                    <a:pt x="271" y="837"/>
                  </a:lnTo>
                  <a:lnTo>
                    <a:pt x="278" y="871"/>
                  </a:lnTo>
                  <a:lnTo>
                    <a:pt x="289" y="907"/>
                  </a:lnTo>
                  <a:lnTo>
                    <a:pt x="303" y="943"/>
                  </a:lnTo>
                  <a:lnTo>
                    <a:pt x="321" y="980"/>
                  </a:lnTo>
                  <a:lnTo>
                    <a:pt x="344" y="1015"/>
                  </a:lnTo>
                  <a:lnTo>
                    <a:pt x="371" y="1051"/>
                  </a:lnTo>
                  <a:lnTo>
                    <a:pt x="404" y="1084"/>
                  </a:lnTo>
                  <a:lnTo>
                    <a:pt x="444" y="1114"/>
                  </a:lnTo>
                  <a:lnTo>
                    <a:pt x="461" y="1077"/>
                  </a:lnTo>
                  <a:lnTo>
                    <a:pt x="477" y="1041"/>
                  </a:lnTo>
                  <a:lnTo>
                    <a:pt x="522" y="954"/>
                  </a:lnTo>
                  <a:lnTo>
                    <a:pt x="570" y="871"/>
                  </a:lnTo>
                  <a:lnTo>
                    <a:pt x="620" y="796"/>
                  </a:lnTo>
                  <a:lnTo>
                    <a:pt x="671" y="727"/>
                  </a:lnTo>
                  <a:lnTo>
                    <a:pt x="721" y="663"/>
                  </a:lnTo>
                  <a:lnTo>
                    <a:pt x="771" y="605"/>
                  </a:lnTo>
                  <a:lnTo>
                    <a:pt x="821" y="553"/>
                  </a:lnTo>
                  <a:lnTo>
                    <a:pt x="869" y="506"/>
                  </a:lnTo>
                  <a:lnTo>
                    <a:pt x="915" y="465"/>
                  </a:lnTo>
                  <a:lnTo>
                    <a:pt x="959" y="428"/>
                  </a:lnTo>
                  <a:lnTo>
                    <a:pt x="998" y="398"/>
                  </a:lnTo>
                  <a:lnTo>
                    <a:pt x="1035" y="370"/>
                  </a:lnTo>
                  <a:lnTo>
                    <a:pt x="1068" y="348"/>
                  </a:lnTo>
                  <a:lnTo>
                    <a:pt x="1094" y="332"/>
                  </a:lnTo>
                  <a:lnTo>
                    <a:pt x="1097" y="292"/>
                  </a:lnTo>
                  <a:lnTo>
                    <a:pt x="1103" y="255"/>
                  </a:lnTo>
                  <a:lnTo>
                    <a:pt x="1111" y="219"/>
                  </a:lnTo>
                  <a:lnTo>
                    <a:pt x="1122" y="185"/>
                  </a:lnTo>
                  <a:lnTo>
                    <a:pt x="1134" y="153"/>
                  </a:lnTo>
                  <a:lnTo>
                    <a:pt x="1147" y="124"/>
                  </a:lnTo>
                  <a:lnTo>
                    <a:pt x="1160" y="98"/>
                  </a:lnTo>
                  <a:lnTo>
                    <a:pt x="1173" y="76"/>
                  </a:lnTo>
                  <a:lnTo>
                    <a:pt x="1184" y="57"/>
                  </a:lnTo>
                  <a:lnTo>
                    <a:pt x="1193" y="43"/>
                  </a:lnTo>
                  <a:lnTo>
                    <a:pt x="1200" y="34"/>
                  </a:lnTo>
                  <a:lnTo>
                    <a:pt x="1203" y="30"/>
                  </a:lnTo>
                  <a:lnTo>
                    <a:pt x="1218" y="15"/>
                  </a:lnTo>
                  <a:lnTo>
                    <a:pt x="1236" y="5"/>
                  </a:lnTo>
                  <a:lnTo>
                    <a:pt x="1255" y="0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659C3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Group 13"/>
          <p:cNvGrpSpPr>
            <a:grpSpLocks noChangeAspect="1"/>
          </p:cNvGrpSpPr>
          <p:nvPr/>
        </p:nvGrpSpPr>
        <p:grpSpPr bwMode="auto">
          <a:xfrm>
            <a:off x="1808939" y="2108348"/>
            <a:ext cx="3133469" cy="3028907"/>
            <a:chOff x="4347" y="81"/>
            <a:chExt cx="1858" cy="1796"/>
          </a:xfrm>
        </p:grpSpPr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347" y="81"/>
              <a:ext cx="1858" cy="1796"/>
            </a:xfrm>
            <a:custGeom>
              <a:avLst/>
              <a:gdLst>
                <a:gd name="T0" fmla="*/ 1068 w 3716"/>
                <a:gd name="T1" fmla="*/ 5 h 3591"/>
                <a:gd name="T2" fmla="*/ 1313 w 3716"/>
                <a:gd name="T3" fmla="*/ 37 h 3591"/>
                <a:gd name="T4" fmla="*/ 1573 w 3716"/>
                <a:gd name="T5" fmla="*/ 97 h 3591"/>
                <a:gd name="T6" fmla="*/ 1845 w 3716"/>
                <a:gd name="T7" fmla="*/ 185 h 3591"/>
                <a:gd name="T8" fmla="*/ 2124 w 3716"/>
                <a:gd name="T9" fmla="*/ 300 h 3591"/>
                <a:gd name="T10" fmla="*/ 2409 w 3716"/>
                <a:gd name="T11" fmla="*/ 443 h 3591"/>
                <a:gd name="T12" fmla="*/ 2686 w 3716"/>
                <a:gd name="T13" fmla="*/ 607 h 3591"/>
                <a:gd name="T14" fmla="*/ 2937 w 3716"/>
                <a:gd name="T15" fmla="*/ 784 h 3591"/>
                <a:gd name="T16" fmla="*/ 3157 w 3716"/>
                <a:gd name="T17" fmla="*/ 971 h 3591"/>
                <a:gd name="T18" fmla="*/ 3345 w 3716"/>
                <a:gd name="T19" fmla="*/ 1166 h 3591"/>
                <a:gd name="T20" fmla="*/ 3498 w 3716"/>
                <a:gd name="T21" fmla="*/ 1365 h 3591"/>
                <a:gd name="T22" fmla="*/ 3613 w 3716"/>
                <a:gd name="T23" fmla="*/ 1565 h 3591"/>
                <a:gd name="T24" fmla="*/ 3686 w 3716"/>
                <a:gd name="T25" fmla="*/ 1765 h 3591"/>
                <a:gd name="T26" fmla="*/ 3716 w 3716"/>
                <a:gd name="T27" fmla="*/ 1959 h 3591"/>
                <a:gd name="T28" fmla="*/ 3698 w 3716"/>
                <a:gd name="T29" fmla="*/ 2148 h 3591"/>
                <a:gd name="T30" fmla="*/ 3631 w 3716"/>
                <a:gd name="T31" fmla="*/ 2326 h 3591"/>
                <a:gd name="T32" fmla="*/ 3513 w 3716"/>
                <a:gd name="T33" fmla="*/ 2491 h 3591"/>
                <a:gd name="T34" fmla="*/ 3338 w 3716"/>
                <a:gd name="T35" fmla="*/ 2641 h 3591"/>
                <a:gd name="T36" fmla="*/ 3086 w 3716"/>
                <a:gd name="T37" fmla="*/ 2786 h 3591"/>
                <a:gd name="T38" fmla="*/ 2809 w 3716"/>
                <a:gd name="T39" fmla="*/ 2948 h 3591"/>
                <a:gd name="T40" fmla="*/ 2575 w 3716"/>
                <a:gd name="T41" fmla="*/ 3097 h 3591"/>
                <a:gd name="T42" fmla="*/ 2373 w 3716"/>
                <a:gd name="T43" fmla="*/ 3232 h 3591"/>
                <a:gd name="T44" fmla="*/ 2192 w 3716"/>
                <a:gd name="T45" fmla="*/ 3349 h 3591"/>
                <a:gd name="T46" fmla="*/ 2021 w 3716"/>
                <a:gd name="T47" fmla="*/ 3446 h 3591"/>
                <a:gd name="T48" fmla="*/ 1848 w 3716"/>
                <a:gd name="T49" fmla="*/ 3520 h 3591"/>
                <a:gd name="T50" fmla="*/ 1664 w 3716"/>
                <a:gd name="T51" fmla="*/ 3570 h 3591"/>
                <a:gd name="T52" fmla="*/ 1457 w 3716"/>
                <a:gd name="T53" fmla="*/ 3591 h 3591"/>
                <a:gd name="T54" fmla="*/ 1216 w 3716"/>
                <a:gd name="T55" fmla="*/ 3581 h 3591"/>
                <a:gd name="T56" fmla="*/ 1001 w 3716"/>
                <a:gd name="T57" fmla="*/ 3531 h 3591"/>
                <a:gd name="T58" fmla="*/ 823 w 3716"/>
                <a:gd name="T59" fmla="*/ 3449 h 3591"/>
                <a:gd name="T60" fmla="*/ 679 w 3716"/>
                <a:gd name="T61" fmla="*/ 3335 h 3591"/>
                <a:gd name="T62" fmla="*/ 562 w 3716"/>
                <a:gd name="T63" fmla="*/ 3192 h 3591"/>
                <a:gd name="T64" fmla="*/ 469 w 3716"/>
                <a:gd name="T65" fmla="*/ 3020 h 3591"/>
                <a:gd name="T66" fmla="*/ 394 w 3716"/>
                <a:gd name="T67" fmla="*/ 2821 h 3591"/>
                <a:gd name="T68" fmla="*/ 331 w 3716"/>
                <a:gd name="T69" fmla="*/ 2598 h 3591"/>
                <a:gd name="T70" fmla="*/ 277 w 3716"/>
                <a:gd name="T71" fmla="*/ 2351 h 3591"/>
                <a:gd name="T72" fmla="*/ 226 w 3716"/>
                <a:gd name="T73" fmla="*/ 2082 h 3591"/>
                <a:gd name="T74" fmla="*/ 174 w 3716"/>
                <a:gd name="T75" fmla="*/ 1793 h 3591"/>
                <a:gd name="T76" fmla="*/ 115 w 3716"/>
                <a:gd name="T77" fmla="*/ 1486 h 3591"/>
                <a:gd name="T78" fmla="*/ 45 w 3716"/>
                <a:gd name="T79" fmla="*/ 1161 h 3591"/>
                <a:gd name="T80" fmla="*/ 3 w 3716"/>
                <a:gd name="T81" fmla="*/ 906 h 3591"/>
                <a:gd name="T82" fmla="*/ 7 w 3716"/>
                <a:gd name="T83" fmla="*/ 682 h 3591"/>
                <a:gd name="T84" fmla="*/ 51 w 3716"/>
                <a:gd name="T85" fmla="*/ 493 h 3591"/>
                <a:gd name="T86" fmla="*/ 131 w 3716"/>
                <a:gd name="T87" fmla="*/ 334 h 3591"/>
                <a:gd name="T88" fmla="*/ 247 w 3716"/>
                <a:gd name="T89" fmla="*/ 206 h 3591"/>
                <a:gd name="T90" fmla="*/ 394 w 3716"/>
                <a:gd name="T91" fmla="*/ 109 h 3591"/>
                <a:gd name="T92" fmla="*/ 568 w 3716"/>
                <a:gd name="T93" fmla="*/ 44 h 3591"/>
                <a:gd name="T94" fmla="*/ 768 w 3716"/>
                <a:gd name="T95" fmla="*/ 7 h 3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16" h="3591">
                  <a:moveTo>
                    <a:pt x="913" y="0"/>
                  </a:moveTo>
                  <a:lnTo>
                    <a:pt x="990" y="1"/>
                  </a:lnTo>
                  <a:lnTo>
                    <a:pt x="1068" y="5"/>
                  </a:lnTo>
                  <a:lnTo>
                    <a:pt x="1147" y="12"/>
                  </a:lnTo>
                  <a:lnTo>
                    <a:pt x="1229" y="23"/>
                  </a:lnTo>
                  <a:lnTo>
                    <a:pt x="1313" y="37"/>
                  </a:lnTo>
                  <a:lnTo>
                    <a:pt x="1398" y="54"/>
                  </a:lnTo>
                  <a:lnTo>
                    <a:pt x="1485" y="74"/>
                  </a:lnTo>
                  <a:lnTo>
                    <a:pt x="1573" y="97"/>
                  </a:lnTo>
                  <a:lnTo>
                    <a:pt x="1662" y="123"/>
                  </a:lnTo>
                  <a:lnTo>
                    <a:pt x="1753" y="152"/>
                  </a:lnTo>
                  <a:lnTo>
                    <a:pt x="1845" y="185"/>
                  </a:lnTo>
                  <a:lnTo>
                    <a:pt x="1937" y="221"/>
                  </a:lnTo>
                  <a:lnTo>
                    <a:pt x="2030" y="259"/>
                  </a:lnTo>
                  <a:lnTo>
                    <a:pt x="2124" y="300"/>
                  </a:lnTo>
                  <a:lnTo>
                    <a:pt x="2219" y="345"/>
                  </a:lnTo>
                  <a:lnTo>
                    <a:pt x="2314" y="392"/>
                  </a:lnTo>
                  <a:lnTo>
                    <a:pt x="2409" y="443"/>
                  </a:lnTo>
                  <a:lnTo>
                    <a:pt x="2504" y="496"/>
                  </a:lnTo>
                  <a:lnTo>
                    <a:pt x="2597" y="551"/>
                  </a:lnTo>
                  <a:lnTo>
                    <a:pt x="2686" y="607"/>
                  </a:lnTo>
                  <a:lnTo>
                    <a:pt x="2773" y="665"/>
                  </a:lnTo>
                  <a:lnTo>
                    <a:pt x="2857" y="724"/>
                  </a:lnTo>
                  <a:lnTo>
                    <a:pt x="2937" y="784"/>
                  </a:lnTo>
                  <a:lnTo>
                    <a:pt x="3014" y="846"/>
                  </a:lnTo>
                  <a:lnTo>
                    <a:pt x="3087" y="908"/>
                  </a:lnTo>
                  <a:lnTo>
                    <a:pt x="3157" y="971"/>
                  </a:lnTo>
                  <a:lnTo>
                    <a:pt x="3224" y="1036"/>
                  </a:lnTo>
                  <a:lnTo>
                    <a:pt x="3286" y="1100"/>
                  </a:lnTo>
                  <a:lnTo>
                    <a:pt x="3345" y="1166"/>
                  </a:lnTo>
                  <a:lnTo>
                    <a:pt x="3401" y="1232"/>
                  </a:lnTo>
                  <a:lnTo>
                    <a:pt x="3452" y="1299"/>
                  </a:lnTo>
                  <a:lnTo>
                    <a:pt x="3498" y="1365"/>
                  </a:lnTo>
                  <a:lnTo>
                    <a:pt x="3541" y="1432"/>
                  </a:lnTo>
                  <a:lnTo>
                    <a:pt x="3579" y="1498"/>
                  </a:lnTo>
                  <a:lnTo>
                    <a:pt x="3613" y="1565"/>
                  </a:lnTo>
                  <a:lnTo>
                    <a:pt x="3642" y="1632"/>
                  </a:lnTo>
                  <a:lnTo>
                    <a:pt x="3666" y="1698"/>
                  </a:lnTo>
                  <a:lnTo>
                    <a:pt x="3686" y="1765"/>
                  </a:lnTo>
                  <a:lnTo>
                    <a:pt x="3701" y="1830"/>
                  </a:lnTo>
                  <a:lnTo>
                    <a:pt x="3711" y="1895"/>
                  </a:lnTo>
                  <a:lnTo>
                    <a:pt x="3716" y="1959"/>
                  </a:lnTo>
                  <a:lnTo>
                    <a:pt x="3715" y="2023"/>
                  </a:lnTo>
                  <a:lnTo>
                    <a:pt x="3709" y="2085"/>
                  </a:lnTo>
                  <a:lnTo>
                    <a:pt x="3698" y="2148"/>
                  </a:lnTo>
                  <a:lnTo>
                    <a:pt x="3682" y="2207"/>
                  </a:lnTo>
                  <a:lnTo>
                    <a:pt x="3660" y="2267"/>
                  </a:lnTo>
                  <a:lnTo>
                    <a:pt x="3631" y="2326"/>
                  </a:lnTo>
                  <a:lnTo>
                    <a:pt x="3599" y="2382"/>
                  </a:lnTo>
                  <a:lnTo>
                    <a:pt x="3559" y="2438"/>
                  </a:lnTo>
                  <a:lnTo>
                    <a:pt x="3513" y="2491"/>
                  </a:lnTo>
                  <a:lnTo>
                    <a:pt x="3461" y="2543"/>
                  </a:lnTo>
                  <a:lnTo>
                    <a:pt x="3403" y="2592"/>
                  </a:lnTo>
                  <a:lnTo>
                    <a:pt x="3338" y="2641"/>
                  </a:lnTo>
                  <a:lnTo>
                    <a:pt x="3267" y="2686"/>
                  </a:lnTo>
                  <a:lnTo>
                    <a:pt x="3190" y="2730"/>
                  </a:lnTo>
                  <a:lnTo>
                    <a:pt x="3086" y="2786"/>
                  </a:lnTo>
                  <a:lnTo>
                    <a:pt x="2989" y="2842"/>
                  </a:lnTo>
                  <a:lnTo>
                    <a:pt x="2896" y="2895"/>
                  </a:lnTo>
                  <a:lnTo>
                    <a:pt x="2809" y="2948"/>
                  </a:lnTo>
                  <a:lnTo>
                    <a:pt x="2728" y="2999"/>
                  </a:lnTo>
                  <a:lnTo>
                    <a:pt x="2650" y="3049"/>
                  </a:lnTo>
                  <a:lnTo>
                    <a:pt x="2575" y="3097"/>
                  </a:lnTo>
                  <a:lnTo>
                    <a:pt x="2505" y="3144"/>
                  </a:lnTo>
                  <a:lnTo>
                    <a:pt x="2437" y="3188"/>
                  </a:lnTo>
                  <a:lnTo>
                    <a:pt x="2373" y="3232"/>
                  </a:lnTo>
                  <a:lnTo>
                    <a:pt x="2310" y="3273"/>
                  </a:lnTo>
                  <a:lnTo>
                    <a:pt x="2251" y="3312"/>
                  </a:lnTo>
                  <a:lnTo>
                    <a:pt x="2192" y="3349"/>
                  </a:lnTo>
                  <a:lnTo>
                    <a:pt x="2134" y="3384"/>
                  </a:lnTo>
                  <a:lnTo>
                    <a:pt x="2077" y="3416"/>
                  </a:lnTo>
                  <a:lnTo>
                    <a:pt x="2021" y="3446"/>
                  </a:lnTo>
                  <a:lnTo>
                    <a:pt x="1963" y="3474"/>
                  </a:lnTo>
                  <a:lnTo>
                    <a:pt x="1907" y="3499"/>
                  </a:lnTo>
                  <a:lnTo>
                    <a:pt x="1848" y="3520"/>
                  </a:lnTo>
                  <a:lnTo>
                    <a:pt x="1789" y="3540"/>
                  </a:lnTo>
                  <a:lnTo>
                    <a:pt x="1727" y="3556"/>
                  </a:lnTo>
                  <a:lnTo>
                    <a:pt x="1664" y="3570"/>
                  </a:lnTo>
                  <a:lnTo>
                    <a:pt x="1598" y="3580"/>
                  </a:lnTo>
                  <a:lnTo>
                    <a:pt x="1529" y="3587"/>
                  </a:lnTo>
                  <a:lnTo>
                    <a:pt x="1457" y="3591"/>
                  </a:lnTo>
                  <a:lnTo>
                    <a:pt x="1381" y="3591"/>
                  </a:lnTo>
                  <a:lnTo>
                    <a:pt x="1301" y="3588"/>
                  </a:lnTo>
                  <a:lnTo>
                    <a:pt x="1216" y="3581"/>
                  </a:lnTo>
                  <a:lnTo>
                    <a:pt x="1140" y="3569"/>
                  </a:lnTo>
                  <a:lnTo>
                    <a:pt x="1068" y="3552"/>
                  </a:lnTo>
                  <a:lnTo>
                    <a:pt x="1001" y="3531"/>
                  </a:lnTo>
                  <a:lnTo>
                    <a:pt x="938" y="3508"/>
                  </a:lnTo>
                  <a:lnTo>
                    <a:pt x="879" y="3481"/>
                  </a:lnTo>
                  <a:lnTo>
                    <a:pt x="823" y="3449"/>
                  </a:lnTo>
                  <a:lnTo>
                    <a:pt x="771" y="3414"/>
                  </a:lnTo>
                  <a:lnTo>
                    <a:pt x="724" y="3377"/>
                  </a:lnTo>
                  <a:lnTo>
                    <a:pt x="679" y="3335"/>
                  </a:lnTo>
                  <a:lnTo>
                    <a:pt x="637" y="3291"/>
                  </a:lnTo>
                  <a:lnTo>
                    <a:pt x="598" y="3242"/>
                  </a:lnTo>
                  <a:lnTo>
                    <a:pt x="562" y="3192"/>
                  </a:lnTo>
                  <a:lnTo>
                    <a:pt x="529" y="3137"/>
                  </a:lnTo>
                  <a:lnTo>
                    <a:pt x="498" y="3080"/>
                  </a:lnTo>
                  <a:lnTo>
                    <a:pt x="469" y="3020"/>
                  </a:lnTo>
                  <a:lnTo>
                    <a:pt x="442" y="2957"/>
                  </a:lnTo>
                  <a:lnTo>
                    <a:pt x="417" y="2890"/>
                  </a:lnTo>
                  <a:lnTo>
                    <a:pt x="394" y="2821"/>
                  </a:lnTo>
                  <a:lnTo>
                    <a:pt x="372" y="2749"/>
                  </a:lnTo>
                  <a:lnTo>
                    <a:pt x="351" y="2675"/>
                  </a:lnTo>
                  <a:lnTo>
                    <a:pt x="331" y="2598"/>
                  </a:lnTo>
                  <a:lnTo>
                    <a:pt x="313" y="2518"/>
                  </a:lnTo>
                  <a:lnTo>
                    <a:pt x="295" y="2435"/>
                  </a:lnTo>
                  <a:lnTo>
                    <a:pt x="277" y="2351"/>
                  </a:lnTo>
                  <a:lnTo>
                    <a:pt x="260" y="2264"/>
                  </a:lnTo>
                  <a:lnTo>
                    <a:pt x="243" y="2175"/>
                  </a:lnTo>
                  <a:lnTo>
                    <a:pt x="226" y="2082"/>
                  </a:lnTo>
                  <a:lnTo>
                    <a:pt x="209" y="1988"/>
                  </a:lnTo>
                  <a:lnTo>
                    <a:pt x="192" y="1892"/>
                  </a:lnTo>
                  <a:lnTo>
                    <a:pt x="174" y="1793"/>
                  </a:lnTo>
                  <a:lnTo>
                    <a:pt x="156" y="1693"/>
                  </a:lnTo>
                  <a:lnTo>
                    <a:pt x="136" y="1591"/>
                  </a:lnTo>
                  <a:lnTo>
                    <a:pt x="115" y="1486"/>
                  </a:lnTo>
                  <a:lnTo>
                    <a:pt x="94" y="1380"/>
                  </a:lnTo>
                  <a:lnTo>
                    <a:pt x="70" y="1272"/>
                  </a:lnTo>
                  <a:lnTo>
                    <a:pt x="45" y="1161"/>
                  </a:lnTo>
                  <a:lnTo>
                    <a:pt x="26" y="1073"/>
                  </a:lnTo>
                  <a:lnTo>
                    <a:pt x="12" y="987"/>
                  </a:lnTo>
                  <a:lnTo>
                    <a:pt x="3" y="906"/>
                  </a:lnTo>
                  <a:lnTo>
                    <a:pt x="0" y="828"/>
                  </a:lnTo>
                  <a:lnTo>
                    <a:pt x="1" y="754"/>
                  </a:lnTo>
                  <a:lnTo>
                    <a:pt x="7" y="682"/>
                  </a:lnTo>
                  <a:lnTo>
                    <a:pt x="17" y="616"/>
                  </a:lnTo>
                  <a:lnTo>
                    <a:pt x="32" y="553"/>
                  </a:lnTo>
                  <a:lnTo>
                    <a:pt x="51" y="493"/>
                  </a:lnTo>
                  <a:lnTo>
                    <a:pt x="74" y="436"/>
                  </a:lnTo>
                  <a:lnTo>
                    <a:pt x="101" y="383"/>
                  </a:lnTo>
                  <a:lnTo>
                    <a:pt x="131" y="334"/>
                  </a:lnTo>
                  <a:lnTo>
                    <a:pt x="166" y="287"/>
                  </a:lnTo>
                  <a:lnTo>
                    <a:pt x="205" y="246"/>
                  </a:lnTo>
                  <a:lnTo>
                    <a:pt x="247" y="206"/>
                  </a:lnTo>
                  <a:lnTo>
                    <a:pt x="292" y="170"/>
                  </a:lnTo>
                  <a:lnTo>
                    <a:pt x="342" y="138"/>
                  </a:lnTo>
                  <a:lnTo>
                    <a:pt x="394" y="109"/>
                  </a:lnTo>
                  <a:lnTo>
                    <a:pt x="449" y="84"/>
                  </a:lnTo>
                  <a:lnTo>
                    <a:pt x="507" y="62"/>
                  </a:lnTo>
                  <a:lnTo>
                    <a:pt x="568" y="44"/>
                  </a:lnTo>
                  <a:lnTo>
                    <a:pt x="632" y="28"/>
                  </a:lnTo>
                  <a:lnTo>
                    <a:pt x="699" y="16"/>
                  </a:lnTo>
                  <a:lnTo>
                    <a:pt x="768" y="7"/>
                  </a:lnTo>
                  <a:lnTo>
                    <a:pt x="839" y="2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2F2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4870" y="660"/>
              <a:ext cx="697" cy="696"/>
            </a:xfrm>
            <a:custGeom>
              <a:avLst/>
              <a:gdLst>
                <a:gd name="T0" fmla="*/ 768 w 1393"/>
                <a:gd name="T1" fmla="*/ 4 h 1390"/>
                <a:gd name="T2" fmla="*/ 904 w 1393"/>
                <a:gd name="T3" fmla="*/ 31 h 1390"/>
                <a:gd name="T4" fmla="*/ 1028 w 1393"/>
                <a:gd name="T5" fmla="*/ 84 h 1390"/>
                <a:gd name="T6" fmla="*/ 1139 w 1393"/>
                <a:gd name="T7" fmla="*/ 159 h 1390"/>
                <a:gd name="T8" fmla="*/ 1234 w 1393"/>
                <a:gd name="T9" fmla="*/ 254 h 1390"/>
                <a:gd name="T10" fmla="*/ 1309 w 1393"/>
                <a:gd name="T11" fmla="*/ 364 h 1390"/>
                <a:gd name="T12" fmla="*/ 1362 w 1393"/>
                <a:gd name="T13" fmla="*/ 488 h 1390"/>
                <a:gd name="T14" fmla="*/ 1389 w 1393"/>
                <a:gd name="T15" fmla="*/ 624 h 1390"/>
                <a:gd name="T16" fmla="*/ 1389 w 1393"/>
                <a:gd name="T17" fmla="*/ 766 h 1390"/>
                <a:gd name="T18" fmla="*/ 1362 w 1393"/>
                <a:gd name="T19" fmla="*/ 901 h 1390"/>
                <a:gd name="T20" fmla="*/ 1309 w 1393"/>
                <a:gd name="T21" fmla="*/ 1027 h 1390"/>
                <a:gd name="T22" fmla="*/ 1234 w 1393"/>
                <a:gd name="T23" fmla="*/ 1137 h 1390"/>
                <a:gd name="T24" fmla="*/ 1139 w 1393"/>
                <a:gd name="T25" fmla="*/ 1232 h 1390"/>
                <a:gd name="T26" fmla="*/ 1028 w 1393"/>
                <a:gd name="T27" fmla="*/ 1307 h 1390"/>
                <a:gd name="T28" fmla="*/ 904 w 1393"/>
                <a:gd name="T29" fmla="*/ 1360 h 1390"/>
                <a:gd name="T30" fmla="*/ 768 w 1393"/>
                <a:gd name="T31" fmla="*/ 1387 h 1390"/>
                <a:gd name="T32" fmla="*/ 625 w 1393"/>
                <a:gd name="T33" fmla="*/ 1387 h 1390"/>
                <a:gd name="T34" fmla="*/ 489 w 1393"/>
                <a:gd name="T35" fmla="*/ 1360 h 1390"/>
                <a:gd name="T36" fmla="*/ 364 w 1393"/>
                <a:gd name="T37" fmla="*/ 1307 h 1390"/>
                <a:gd name="T38" fmla="*/ 253 w 1393"/>
                <a:gd name="T39" fmla="*/ 1232 h 1390"/>
                <a:gd name="T40" fmla="*/ 158 w 1393"/>
                <a:gd name="T41" fmla="*/ 1137 h 1390"/>
                <a:gd name="T42" fmla="*/ 84 w 1393"/>
                <a:gd name="T43" fmla="*/ 1027 h 1390"/>
                <a:gd name="T44" fmla="*/ 31 w 1393"/>
                <a:gd name="T45" fmla="*/ 901 h 1390"/>
                <a:gd name="T46" fmla="*/ 3 w 1393"/>
                <a:gd name="T47" fmla="*/ 766 h 1390"/>
                <a:gd name="T48" fmla="*/ 3 w 1393"/>
                <a:gd name="T49" fmla="*/ 624 h 1390"/>
                <a:gd name="T50" fmla="*/ 31 w 1393"/>
                <a:gd name="T51" fmla="*/ 488 h 1390"/>
                <a:gd name="T52" fmla="*/ 84 w 1393"/>
                <a:gd name="T53" fmla="*/ 364 h 1390"/>
                <a:gd name="T54" fmla="*/ 158 w 1393"/>
                <a:gd name="T55" fmla="*/ 254 h 1390"/>
                <a:gd name="T56" fmla="*/ 253 w 1393"/>
                <a:gd name="T57" fmla="*/ 159 h 1390"/>
                <a:gd name="T58" fmla="*/ 364 w 1393"/>
                <a:gd name="T59" fmla="*/ 84 h 1390"/>
                <a:gd name="T60" fmla="*/ 489 w 1393"/>
                <a:gd name="T61" fmla="*/ 31 h 1390"/>
                <a:gd name="T62" fmla="*/ 625 w 1393"/>
                <a:gd name="T63" fmla="*/ 4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93" h="1390">
                  <a:moveTo>
                    <a:pt x="697" y="0"/>
                  </a:moveTo>
                  <a:lnTo>
                    <a:pt x="768" y="4"/>
                  </a:lnTo>
                  <a:lnTo>
                    <a:pt x="837" y="14"/>
                  </a:lnTo>
                  <a:lnTo>
                    <a:pt x="904" y="31"/>
                  </a:lnTo>
                  <a:lnTo>
                    <a:pt x="967" y="55"/>
                  </a:lnTo>
                  <a:lnTo>
                    <a:pt x="1028" y="84"/>
                  </a:lnTo>
                  <a:lnTo>
                    <a:pt x="1086" y="119"/>
                  </a:lnTo>
                  <a:lnTo>
                    <a:pt x="1139" y="159"/>
                  </a:lnTo>
                  <a:lnTo>
                    <a:pt x="1189" y="204"/>
                  </a:lnTo>
                  <a:lnTo>
                    <a:pt x="1234" y="254"/>
                  </a:lnTo>
                  <a:lnTo>
                    <a:pt x="1273" y="307"/>
                  </a:lnTo>
                  <a:lnTo>
                    <a:pt x="1309" y="364"/>
                  </a:lnTo>
                  <a:lnTo>
                    <a:pt x="1338" y="425"/>
                  </a:lnTo>
                  <a:lnTo>
                    <a:pt x="1362" y="488"/>
                  </a:lnTo>
                  <a:lnTo>
                    <a:pt x="1379" y="555"/>
                  </a:lnTo>
                  <a:lnTo>
                    <a:pt x="1389" y="624"/>
                  </a:lnTo>
                  <a:lnTo>
                    <a:pt x="1393" y="695"/>
                  </a:lnTo>
                  <a:lnTo>
                    <a:pt x="1389" y="766"/>
                  </a:lnTo>
                  <a:lnTo>
                    <a:pt x="1379" y="835"/>
                  </a:lnTo>
                  <a:lnTo>
                    <a:pt x="1362" y="901"/>
                  </a:lnTo>
                  <a:lnTo>
                    <a:pt x="1338" y="966"/>
                  </a:lnTo>
                  <a:lnTo>
                    <a:pt x="1309" y="1027"/>
                  </a:lnTo>
                  <a:lnTo>
                    <a:pt x="1273" y="1084"/>
                  </a:lnTo>
                  <a:lnTo>
                    <a:pt x="1234" y="1137"/>
                  </a:lnTo>
                  <a:lnTo>
                    <a:pt x="1189" y="1187"/>
                  </a:lnTo>
                  <a:lnTo>
                    <a:pt x="1139" y="1232"/>
                  </a:lnTo>
                  <a:lnTo>
                    <a:pt x="1086" y="1272"/>
                  </a:lnTo>
                  <a:lnTo>
                    <a:pt x="1028" y="1307"/>
                  </a:lnTo>
                  <a:lnTo>
                    <a:pt x="967" y="1336"/>
                  </a:lnTo>
                  <a:lnTo>
                    <a:pt x="904" y="1360"/>
                  </a:lnTo>
                  <a:lnTo>
                    <a:pt x="837" y="1377"/>
                  </a:lnTo>
                  <a:lnTo>
                    <a:pt x="768" y="1387"/>
                  </a:lnTo>
                  <a:lnTo>
                    <a:pt x="697" y="1390"/>
                  </a:lnTo>
                  <a:lnTo>
                    <a:pt x="625" y="1387"/>
                  </a:lnTo>
                  <a:lnTo>
                    <a:pt x="555" y="1377"/>
                  </a:lnTo>
                  <a:lnTo>
                    <a:pt x="489" y="1360"/>
                  </a:lnTo>
                  <a:lnTo>
                    <a:pt x="425" y="1336"/>
                  </a:lnTo>
                  <a:lnTo>
                    <a:pt x="364" y="1307"/>
                  </a:lnTo>
                  <a:lnTo>
                    <a:pt x="307" y="1272"/>
                  </a:lnTo>
                  <a:lnTo>
                    <a:pt x="253" y="1232"/>
                  </a:lnTo>
                  <a:lnTo>
                    <a:pt x="204" y="1187"/>
                  </a:lnTo>
                  <a:lnTo>
                    <a:pt x="158" y="1137"/>
                  </a:lnTo>
                  <a:lnTo>
                    <a:pt x="119" y="1084"/>
                  </a:lnTo>
                  <a:lnTo>
                    <a:pt x="84" y="1027"/>
                  </a:lnTo>
                  <a:lnTo>
                    <a:pt x="54" y="966"/>
                  </a:lnTo>
                  <a:lnTo>
                    <a:pt x="31" y="901"/>
                  </a:lnTo>
                  <a:lnTo>
                    <a:pt x="14" y="835"/>
                  </a:lnTo>
                  <a:lnTo>
                    <a:pt x="3" y="766"/>
                  </a:lnTo>
                  <a:lnTo>
                    <a:pt x="0" y="695"/>
                  </a:lnTo>
                  <a:lnTo>
                    <a:pt x="3" y="624"/>
                  </a:lnTo>
                  <a:lnTo>
                    <a:pt x="14" y="555"/>
                  </a:lnTo>
                  <a:lnTo>
                    <a:pt x="31" y="488"/>
                  </a:lnTo>
                  <a:lnTo>
                    <a:pt x="54" y="425"/>
                  </a:lnTo>
                  <a:lnTo>
                    <a:pt x="84" y="364"/>
                  </a:lnTo>
                  <a:lnTo>
                    <a:pt x="119" y="307"/>
                  </a:lnTo>
                  <a:lnTo>
                    <a:pt x="158" y="254"/>
                  </a:lnTo>
                  <a:lnTo>
                    <a:pt x="204" y="204"/>
                  </a:lnTo>
                  <a:lnTo>
                    <a:pt x="253" y="159"/>
                  </a:lnTo>
                  <a:lnTo>
                    <a:pt x="307" y="119"/>
                  </a:lnTo>
                  <a:lnTo>
                    <a:pt x="364" y="84"/>
                  </a:lnTo>
                  <a:lnTo>
                    <a:pt x="425" y="55"/>
                  </a:lnTo>
                  <a:lnTo>
                    <a:pt x="489" y="31"/>
                  </a:lnTo>
                  <a:lnTo>
                    <a:pt x="555" y="14"/>
                  </a:lnTo>
                  <a:lnTo>
                    <a:pt x="625" y="4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218" y="834"/>
              <a:ext cx="175" cy="174"/>
            </a:xfrm>
            <a:custGeom>
              <a:avLst/>
              <a:gdLst>
                <a:gd name="T0" fmla="*/ 174 w 348"/>
                <a:gd name="T1" fmla="*/ 0 h 348"/>
                <a:gd name="T2" fmla="*/ 209 w 348"/>
                <a:gd name="T3" fmla="*/ 4 h 348"/>
                <a:gd name="T4" fmla="*/ 241 w 348"/>
                <a:gd name="T5" fmla="*/ 14 h 348"/>
                <a:gd name="T6" fmla="*/ 271 w 348"/>
                <a:gd name="T7" fmla="*/ 31 h 348"/>
                <a:gd name="T8" fmla="*/ 296 w 348"/>
                <a:gd name="T9" fmla="*/ 51 h 348"/>
                <a:gd name="T10" fmla="*/ 318 w 348"/>
                <a:gd name="T11" fmla="*/ 77 h 348"/>
                <a:gd name="T12" fmla="*/ 333 w 348"/>
                <a:gd name="T13" fmla="*/ 106 h 348"/>
                <a:gd name="T14" fmla="*/ 344 w 348"/>
                <a:gd name="T15" fmla="*/ 139 h 348"/>
                <a:gd name="T16" fmla="*/ 348 w 348"/>
                <a:gd name="T17" fmla="*/ 174 h 348"/>
                <a:gd name="T18" fmla="*/ 344 w 348"/>
                <a:gd name="T19" fmla="*/ 209 h 348"/>
                <a:gd name="T20" fmla="*/ 333 w 348"/>
                <a:gd name="T21" fmla="*/ 242 h 348"/>
                <a:gd name="T22" fmla="*/ 318 w 348"/>
                <a:gd name="T23" fmla="*/ 271 h 348"/>
                <a:gd name="T24" fmla="*/ 296 w 348"/>
                <a:gd name="T25" fmla="*/ 297 h 348"/>
                <a:gd name="T26" fmla="*/ 271 w 348"/>
                <a:gd name="T27" fmla="*/ 319 h 348"/>
                <a:gd name="T28" fmla="*/ 241 w 348"/>
                <a:gd name="T29" fmla="*/ 334 h 348"/>
                <a:gd name="T30" fmla="*/ 209 w 348"/>
                <a:gd name="T31" fmla="*/ 345 h 348"/>
                <a:gd name="T32" fmla="*/ 174 w 348"/>
                <a:gd name="T33" fmla="*/ 348 h 348"/>
                <a:gd name="T34" fmla="*/ 139 w 348"/>
                <a:gd name="T35" fmla="*/ 345 h 348"/>
                <a:gd name="T36" fmla="*/ 106 w 348"/>
                <a:gd name="T37" fmla="*/ 334 h 348"/>
                <a:gd name="T38" fmla="*/ 76 w 348"/>
                <a:gd name="T39" fmla="*/ 319 h 348"/>
                <a:gd name="T40" fmla="*/ 51 w 348"/>
                <a:gd name="T41" fmla="*/ 297 h 348"/>
                <a:gd name="T42" fmla="*/ 29 w 348"/>
                <a:gd name="T43" fmla="*/ 271 h 348"/>
                <a:gd name="T44" fmla="*/ 13 w 348"/>
                <a:gd name="T45" fmla="*/ 242 h 348"/>
                <a:gd name="T46" fmla="*/ 3 w 348"/>
                <a:gd name="T47" fmla="*/ 209 h 348"/>
                <a:gd name="T48" fmla="*/ 0 w 348"/>
                <a:gd name="T49" fmla="*/ 174 h 348"/>
                <a:gd name="T50" fmla="*/ 3 w 348"/>
                <a:gd name="T51" fmla="*/ 139 h 348"/>
                <a:gd name="T52" fmla="*/ 13 w 348"/>
                <a:gd name="T53" fmla="*/ 106 h 348"/>
                <a:gd name="T54" fmla="*/ 29 w 348"/>
                <a:gd name="T55" fmla="*/ 77 h 348"/>
                <a:gd name="T56" fmla="*/ 51 w 348"/>
                <a:gd name="T57" fmla="*/ 51 h 348"/>
                <a:gd name="T58" fmla="*/ 76 w 348"/>
                <a:gd name="T59" fmla="*/ 31 h 348"/>
                <a:gd name="T60" fmla="*/ 106 w 348"/>
                <a:gd name="T61" fmla="*/ 14 h 348"/>
                <a:gd name="T62" fmla="*/ 139 w 348"/>
                <a:gd name="T63" fmla="*/ 4 h 348"/>
                <a:gd name="T64" fmla="*/ 174 w 348"/>
                <a:gd name="T6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8">
                  <a:moveTo>
                    <a:pt x="174" y="0"/>
                  </a:moveTo>
                  <a:lnTo>
                    <a:pt x="209" y="4"/>
                  </a:lnTo>
                  <a:lnTo>
                    <a:pt x="241" y="14"/>
                  </a:lnTo>
                  <a:lnTo>
                    <a:pt x="271" y="31"/>
                  </a:lnTo>
                  <a:lnTo>
                    <a:pt x="296" y="51"/>
                  </a:lnTo>
                  <a:lnTo>
                    <a:pt x="318" y="77"/>
                  </a:lnTo>
                  <a:lnTo>
                    <a:pt x="333" y="106"/>
                  </a:lnTo>
                  <a:lnTo>
                    <a:pt x="344" y="139"/>
                  </a:lnTo>
                  <a:lnTo>
                    <a:pt x="348" y="174"/>
                  </a:lnTo>
                  <a:lnTo>
                    <a:pt x="344" y="209"/>
                  </a:lnTo>
                  <a:lnTo>
                    <a:pt x="333" y="242"/>
                  </a:lnTo>
                  <a:lnTo>
                    <a:pt x="318" y="271"/>
                  </a:lnTo>
                  <a:lnTo>
                    <a:pt x="296" y="297"/>
                  </a:lnTo>
                  <a:lnTo>
                    <a:pt x="271" y="319"/>
                  </a:lnTo>
                  <a:lnTo>
                    <a:pt x="241" y="334"/>
                  </a:lnTo>
                  <a:lnTo>
                    <a:pt x="209" y="345"/>
                  </a:lnTo>
                  <a:lnTo>
                    <a:pt x="174" y="348"/>
                  </a:lnTo>
                  <a:lnTo>
                    <a:pt x="139" y="345"/>
                  </a:lnTo>
                  <a:lnTo>
                    <a:pt x="106" y="334"/>
                  </a:lnTo>
                  <a:lnTo>
                    <a:pt x="76" y="319"/>
                  </a:lnTo>
                  <a:lnTo>
                    <a:pt x="51" y="297"/>
                  </a:lnTo>
                  <a:lnTo>
                    <a:pt x="29" y="271"/>
                  </a:lnTo>
                  <a:lnTo>
                    <a:pt x="13" y="242"/>
                  </a:lnTo>
                  <a:lnTo>
                    <a:pt x="3" y="209"/>
                  </a:lnTo>
                  <a:lnTo>
                    <a:pt x="0" y="174"/>
                  </a:lnTo>
                  <a:lnTo>
                    <a:pt x="3" y="139"/>
                  </a:lnTo>
                  <a:lnTo>
                    <a:pt x="13" y="106"/>
                  </a:lnTo>
                  <a:lnTo>
                    <a:pt x="29" y="77"/>
                  </a:lnTo>
                  <a:lnTo>
                    <a:pt x="51" y="51"/>
                  </a:lnTo>
                  <a:lnTo>
                    <a:pt x="76" y="31"/>
                  </a:lnTo>
                  <a:lnTo>
                    <a:pt x="106" y="14"/>
                  </a:lnTo>
                  <a:lnTo>
                    <a:pt x="139" y="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870" y="735"/>
              <a:ext cx="621" cy="621"/>
            </a:xfrm>
            <a:custGeom>
              <a:avLst/>
              <a:gdLst>
                <a:gd name="T0" fmla="*/ 227 w 1243"/>
                <a:gd name="T1" fmla="*/ 52 h 1240"/>
                <a:gd name="T2" fmla="*/ 167 w 1243"/>
                <a:gd name="T3" fmla="*/ 167 h 1240"/>
                <a:gd name="T4" fmla="*/ 129 w 1243"/>
                <a:gd name="T5" fmla="*/ 294 h 1240"/>
                <a:gd name="T6" fmla="*/ 115 w 1243"/>
                <a:gd name="T7" fmla="*/ 430 h 1240"/>
                <a:gd name="T8" fmla="*/ 130 w 1243"/>
                <a:gd name="T9" fmla="*/ 570 h 1240"/>
                <a:gd name="T10" fmla="*/ 171 w 1243"/>
                <a:gd name="T11" fmla="*/ 700 h 1240"/>
                <a:gd name="T12" fmla="*/ 234 w 1243"/>
                <a:gd name="T13" fmla="*/ 818 h 1240"/>
                <a:gd name="T14" fmla="*/ 320 w 1243"/>
                <a:gd name="T15" fmla="*/ 921 h 1240"/>
                <a:gd name="T16" fmla="*/ 423 w 1243"/>
                <a:gd name="T17" fmla="*/ 1005 h 1240"/>
                <a:gd name="T18" fmla="*/ 541 w 1243"/>
                <a:gd name="T19" fmla="*/ 1070 h 1240"/>
                <a:gd name="T20" fmla="*/ 672 w 1243"/>
                <a:gd name="T21" fmla="*/ 1110 h 1240"/>
                <a:gd name="T22" fmla="*/ 812 w 1243"/>
                <a:gd name="T23" fmla="*/ 1125 h 1240"/>
                <a:gd name="T24" fmla="*/ 948 w 1243"/>
                <a:gd name="T25" fmla="*/ 1112 h 1240"/>
                <a:gd name="T26" fmla="*/ 1074 w 1243"/>
                <a:gd name="T27" fmla="*/ 1073 h 1240"/>
                <a:gd name="T28" fmla="*/ 1190 w 1243"/>
                <a:gd name="T29" fmla="*/ 1012 h 1240"/>
                <a:gd name="T30" fmla="*/ 1202 w 1243"/>
                <a:gd name="T31" fmla="*/ 1021 h 1240"/>
                <a:gd name="T32" fmla="*/ 1111 w 1243"/>
                <a:gd name="T33" fmla="*/ 1104 h 1240"/>
                <a:gd name="T34" fmla="*/ 1005 w 1243"/>
                <a:gd name="T35" fmla="*/ 1168 h 1240"/>
                <a:gd name="T36" fmla="*/ 888 w 1243"/>
                <a:gd name="T37" fmla="*/ 1214 h 1240"/>
                <a:gd name="T38" fmla="*/ 762 w 1243"/>
                <a:gd name="T39" fmla="*/ 1238 h 1240"/>
                <a:gd name="T40" fmla="*/ 625 w 1243"/>
                <a:gd name="T41" fmla="*/ 1237 h 1240"/>
                <a:gd name="T42" fmla="*/ 489 w 1243"/>
                <a:gd name="T43" fmla="*/ 1210 h 1240"/>
                <a:gd name="T44" fmla="*/ 364 w 1243"/>
                <a:gd name="T45" fmla="*/ 1157 h 1240"/>
                <a:gd name="T46" fmla="*/ 253 w 1243"/>
                <a:gd name="T47" fmla="*/ 1082 h 1240"/>
                <a:gd name="T48" fmla="*/ 158 w 1243"/>
                <a:gd name="T49" fmla="*/ 987 h 1240"/>
                <a:gd name="T50" fmla="*/ 84 w 1243"/>
                <a:gd name="T51" fmla="*/ 877 h 1240"/>
                <a:gd name="T52" fmla="*/ 31 w 1243"/>
                <a:gd name="T53" fmla="*/ 751 h 1240"/>
                <a:gd name="T54" fmla="*/ 3 w 1243"/>
                <a:gd name="T55" fmla="*/ 616 h 1240"/>
                <a:gd name="T56" fmla="*/ 2 w 1243"/>
                <a:gd name="T57" fmla="*/ 479 h 1240"/>
                <a:gd name="T58" fmla="*/ 26 w 1243"/>
                <a:gd name="T59" fmla="*/ 354 h 1240"/>
                <a:gd name="T60" fmla="*/ 71 w 1243"/>
                <a:gd name="T61" fmla="*/ 237 h 1240"/>
                <a:gd name="T62" fmla="*/ 137 w 1243"/>
                <a:gd name="T63" fmla="*/ 132 h 1240"/>
                <a:gd name="T64" fmla="*/ 218 w 1243"/>
                <a:gd name="T65" fmla="*/ 3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3" h="1240">
                  <a:moveTo>
                    <a:pt x="266" y="0"/>
                  </a:moveTo>
                  <a:lnTo>
                    <a:pt x="227" y="52"/>
                  </a:lnTo>
                  <a:lnTo>
                    <a:pt x="195" y="108"/>
                  </a:lnTo>
                  <a:lnTo>
                    <a:pt x="167" y="167"/>
                  </a:lnTo>
                  <a:lnTo>
                    <a:pt x="145" y="229"/>
                  </a:lnTo>
                  <a:lnTo>
                    <a:pt x="129" y="294"/>
                  </a:lnTo>
                  <a:lnTo>
                    <a:pt x="119" y="361"/>
                  </a:lnTo>
                  <a:lnTo>
                    <a:pt x="115" y="430"/>
                  </a:lnTo>
                  <a:lnTo>
                    <a:pt x="119" y="501"/>
                  </a:lnTo>
                  <a:lnTo>
                    <a:pt x="130" y="570"/>
                  </a:lnTo>
                  <a:lnTo>
                    <a:pt x="147" y="636"/>
                  </a:lnTo>
                  <a:lnTo>
                    <a:pt x="171" y="700"/>
                  </a:lnTo>
                  <a:lnTo>
                    <a:pt x="200" y="761"/>
                  </a:lnTo>
                  <a:lnTo>
                    <a:pt x="234" y="818"/>
                  </a:lnTo>
                  <a:lnTo>
                    <a:pt x="275" y="871"/>
                  </a:lnTo>
                  <a:lnTo>
                    <a:pt x="320" y="921"/>
                  </a:lnTo>
                  <a:lnTo>
                    <a:pt x="369" y="966"/>
                  </a:lnTo>
                  <a:lnTo>
                    <a:pt x="423" y="1005"/>
                  </a:lnTo>
                  <a:lnTo>
                    <a:pt x="481" y="1040"/>
                  </a:lnTo>
                  <a:lnTo>
                    <a:pt x="541" y="1070"/>
                  </a:lnTo>
                  <a:lnTo>
                    <a:pt x="605" y="1093"/>
                  </a:lnTo>
                  <a:lnTo>
                    <a:pt x="672" y="1110"/>
                  </a:lnTo>
                  <a:lnTo>
                    <a:pt x="741" y="1121"/>
                  </a:lnTo>
                  <a:lnTo>
                    <a:pt x="812" y="1125"/>
                  </a:lnTo>
                  <a:lnTo>
                    <a:pt x="881" y="1122"/>
                  </a:lnTo>
                  <a:lnTo>
                    <a:pt x="948" y="1112"/>
                  </a:lnTo>
                  <a:lnTo>
                    <a:pt x="1013" y="1095"/>
                  </a:lnTo>
                  <a:lnTo>
                    <a:pt x="1074" y="1073"/>
                  </a:lnTo>
                  <a:lnTo>
                    <a:pt x="1134" y="1046"/>
                  </a:lnTo>
                  <a:lnTo>
                    <a:pt x="1190" y="1012"/>
                  </a:lnTo>
                  <a:lnTo>
                    <a:pt x="1243" y="975"/>
                  </a:lnTo>
                  <a:lnTo>
                    <a:pt x="1202" y="1021"/>
                  </a:lnTo>
                  <a:lnTo>
                    <a:pt x="1158" y="1064"/>
                  </a:lnTo>
                  <a:lnTo>
                    <a:pt x="1111" y="1104"/>
                  </a:lnTo>
                  <a:lnTo>
                    <a:pt x="1060" y="1139"/>
                  </a:lnTo>
                  <a:lnTo>
                    <a:pt x="1005" y="1168"/>
                  </a:lnTo>
                  <a:lnTo>
                    <a:pt x="948" y="1194"/>
                  </a:lnTo>
                  <a:lnTo>
                    <a:pt x="888" y="1214"/>
                  </a:lnTo>
                  <a:lnTo>
                    <a:pt x="826" y="1229"/>
                  </a:lnTo>
                  <a:lnTo>
                    <a:pt x="762" y="1238"/>
                  </a:lnTo>
                  <a:lnTo>
                    <a:pt x="697" y="1240"/>
                  </a:lnTo>
                  <a:lnTo>
                    <a:pt x="625" y="1237"/>
                  </a:lnTo>
                  <a:lnTo>
                    <a:pt x="555" y="1227"/>
                  </a:lnTo>
                  <a:lnTo>
                    <a:pt x="489" y="1210"/>
                  </a:lnTo>
                  <a:lnTo>
                    <a:pt x="425" y="1186"/>
                  </a:lnTo>
                  <a:lnTo>
                    <a:pt x="364" y="1157"/>
                  </a:lnTo>
                  <a:lnTo>
                    <a:pt x="307" y="1122"/>
                  </a:lnTo>
                  <a:lnTo>
                    <a:pt x="253" y="1082"/>
                  </a:lnTo>
                  <a:lnTo>
                    <a:pt x="204" y="1037"/>
                  </a:lnTo>
                  <a:lnTo>
                    <a:pt x="158" y="987"/>
                  </a:lnTo>
                  <a:lnTo>
                    <a:pt x="119" y="934"/>
                  </a:lnTo>
                  <a:lnTo>
                    <a:pt x="84" y="877"/>
                  </a:lnTo>
                  <a:lnTo>
                    <a:pt x="54" y="816"/>
                  </a:lnTo>
                  <a:lnTo>
                    <a:pt x="31" y="751"/>
                  </a:lnTo>
                  <a:lnTo>
                    <a:pt x="14" y="685"/>
                  </a:lnTo>
                  <a:lnTo>
                    <a:pt x="3" y="616"/>
                  </a:lnTo>
                  <a:lnTo>
                    <a:pt x="0" y="545"/>
                  </a:lnTo>
                  <a:lnTo>
                    <a:pt x="2" y="479"/>
                  </a:lnTo>
                  <a:lnTo>
                    <a:pt x="11" y="415"/>
                  </a:lnTo>
                  <a:lnTo>
                    <a:pt x="26" y="354"/>
                  </a:lnTo>
                  <a:lnTo>
                    <a:pt x="46" y="294"/>
                  </a:lnTo>
                  <a:lnTo>
                    <a:pt x="71" y="237"/>
                  </a:lnTo>
                  <a:lnTo>
                    <a:pt x="102" y="183"/>
                  </a:lnTo>
                  <a:lnTo>
                    <a:pt x="137" y="132"/>
                  </a:lnTo>
                  <a:lnTo>
                    <a:pt x="175" y="84"/>
                  </a:lnTo>
                  <a:lnTo>
                    <a:pt x="218" y="39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FD73106-6605-8342-A2EE-9C2D1D70168B}"/>
              </a:ext>
            </a:extLst>
          </p:cNvPr>
          <p:cNvGrpSpPr/>
          <p:nvPr/>
        </p:nvGrpSpPr>
        <p:grpSpPr>
          <a:xfrm>
            <a:off x="8177935" y="2988915"/>
            <a:ext cx="3284668" cy="584776"/>
            <a:chOff x="8028525" y="2918913"/>
            <a:chExt cx="3284668" cy="584776"/>
          </a:xfrm>
        </p:grpSpPr>
        <p:sp>
          <p:nvSpPr>
            <p:cNvPr id="47" name="모서리가 둥근 직사각형 31">
              <a:extLst>
                <a:ext uri="{FF2B5EF4-FFF2-40B4-BE49-F238E27FC236}">
                  <a16:creationId xmlns:a16="http://schemas.microsoft.com/office/drawing/2014/main" id="{A2055AA6-33FD-F747-9D03-DE1288EA4656}"/>
                </a:ext>
              </a:extLst>
            </p:cNvPr>
            <p:cNvSpPr>
              <a:spLocks/>
            </p:cNvSpPr>
            <p:nvPr/>
          </p:nvSpPr>
          <p:spPr>
            <a:xfrm>
              <a:off x="8028525" y="2918914"/>
              <a:ext cx="3284668" cy="58477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F74697E-7505-9448-9304-0DE81171C9A5}"/>
                </a:ext>
              </a:extLst>
            </p:cNvPr>
            <p:cNvSpPr/>
            <p:nvPr/>
          </p:nvSpPr>
          <p:spPr>
            <a:xfrm>
              <a:off x="8208526" y="2918913"/>
              <a:ext cx="27451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3200" b="1" i="1" dirty="0">
                  <a:solidFill>
                    <a:schemeClr val="bg1">
                      <a:lumMod val="95000"/>
                    </a:schemeClr>
                  </a:solidFill>
                  <a:cs typeface="Aharoni" panose="02010803020104030203" pitchFamily="2" charset="-79"/>
                </a:rPr>
                <a:t>Ｒ</a:t>
              </a:r>
              <a:r>
                <a:rPr lang="ko-KR" altLang="en-US" sz="3200" b="1" i="1" dirty="0">
                  <a:solidFill>
                    <a:srgbClr val="FFE9C0"/>
                  </a:solidFill>
                  <a:cs typeface="Aharoni" panose="02010803020104030203" pitchFamily="2" charset="-79"/>
                </a:rPr>
                <a:t>ＥＣＩＰ</a:t>
              </a:r>
              <a:r>
                <a:rPr lang="ko-KR" altLang="en-US" sz="3200" b="1" i="1" dirty="0">
                  <a:solidFill>
                    <a:schemeClr val="bg1">
                      <a:lumMod val="95000"/>
                    </a:schemeClr>
                  </a:solidFill>
                  <a:cs typeface="Aharoni" panose="02010803020104030203" pitchFamily="2" charset="-79"/>
                </a:rPr>
                <a:t>Ｅ</a:t>
              </a:r>
              <a:endParaRPr lang="en-US" altLang="ko-KR" sz="3200" b="1" i="1" dirty="0">
                <a:solidFill>
                  <a:schemeClr val="bg1">
                    <a:lumMod val="95000"/>
                  </a:schemeClr>
                </a:solidFill>
                <a:cs typeface="Aharoni" panose="02010803020104030203" pitchFamily="2" charset="-79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E5B071E-A081-1A4E-97F3-7E798B44FC7A}"/>
              </a:ext>
            </a:extLst>
          </p:cNvPr>
          <p:cNvGrpSpPr/>
          <p:nvPr/>
        </p:nvGrpSpPr>
        <p:grpSpPr>
          <a:xfrm>
            <a:off x="8357936" y="4245241"/>
            <a:ext cx="2924666" cy="744049"/>
            <a:chOff x="5482310" y="4259894"/>
            <a:chExt cx="2924666" cy="744049"/>
          </a:xfrm>
        </p:grpSpPr>
        <p:sp>
          <p:nvSpPr>
            <p:cNvPr id="45" name="직사각형 3">
              <a:extLst>
                <a:ext uri="{FF2B5EF4-FFF2-40B4-BE49-F238E27FC236}">
                  <a16:creationId xmlns:a16="http://schemas.microsoft.com/office/drawing/2014/main" id="{2D4B001A-D040-7E43-BB0E-4D2C5D7F3414}"/>
                </a:ext>
              </a:extLst>
            </p:cNvPr>
            <p:cNvSpPr/>
            <p:nvPr/>
          </p:nvSpPr>
          <p:spPr>
            <a:xfrm>
              <a:off x="5487587" y="4259894"/>
              <a:ext cx="2919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資工二 </a:t>
              </a:r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107590015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謝安怡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Heiti SC Medium" pitchFamily="2" charset="-128"/>
              </a:endParaRPr>
            </a:p>
          </p:txBody>
        </p:sp>
        <p:sp>
          <p:nvSpPr>
            <p:cNvPr id="46" name="직사각형 3">
              <a:extLst>
                <a:ext uri="{FF2B5EF4-FFF2-40B4-BE49-F238E27FC236}">
                  <a16:creationId xmlns:a16="http://schemas.microsoft.com/office/drawing/2014/main" id="{BBE8483E-A5E6-884D-A112-8058C9467E5E}"/>
                </a:ext>
              </a:extLst>
            </p:cNvPr>
            <p:cNvSpPr/>
            <p:nvPr/>
          </p:nvSpPr>
          <p:spPr>
            <a:xfrm>
              <a:off x="5482310" y="4634611"/>
              <a:ext cx="29081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資工二 </a:t>
              </a:r>
              <a:r>
                <a:rPr lang="en-US" altLang="zh-TW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107590042 </a:t>
              </a: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崔元煜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Heiti S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49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開發動機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grpSp>
        <p:nvGrpSpPr>
          <p:cNvPr id="42" name="그룹 21">
            <a:extLst>
              <a:ext uri="{FF2B5EF4-FFF2-40B4-BE49-F238E27FC236}">
                <a16:creationId xmlns:a16="http://schemas.microsoft.com/office/drawing/2014/main" id="{9E831D59-7588-8B4E-B323-9C008CE25A4C}"/>
              </a:ext>
            </a:extLst>
          </p:cNvPr>
          <p:cNvGrpSpPr/>
          <p:nvPr/>
        </p:nvGrpSpPr>
        <p:grpSpPr>
          <a:xfrm>
            <a:off x="1408553" y="1845771"/>
            <a:ext cx="2412845" cy="4236911"/>
            <a:chOff x="6701757" y="346983"/>
            <a:chExt cx="2691684" cy="4726546"/>
          </a:xfrm>
          <a:scene3d>
            <a:camera prst="isometricOffAxis2Right">
              <a:rot lat="1012846" lon="19016511" rev="60000"/>
            </a:camera>
            <a:lightRig rig="threePt" dir="t"/>
          </a:scene3d>
        </p:grpSpPr>
        <p:sp>
          <p:nvSpPr>
            <p:cNvPr id="61" name="사각형: 둥근 모서리 1069">
              <a:extLst>
                <a:ext uri="{FF2B5EF4-FFF2-40B4-BE49-F238E27FC236}">
                  <a16:creationId xmlns:a16="http://schemas.microsoft.com/office/drawing/2014/main" id="{71229D54-7BD0-E940-9D85-A727257DD59C}"/>
                </a:ext>
              </a:extLst>
            </p:cNvPr>
            <p:cNvSpPr/>
            <p:nvPr/>
          </p:nvSpPr>
          <p:spPr>
            <a:xfrm>
              <a:off x="6701757" y="346983"/>
              <a:ext cx="2691684" cy="4726546"/>
            </a:xfrm>
            <a:prstGeom prst="roundRect">
              <a:avLst>
                <a:gd name="adj" fmla="val 7576"/>
              </a:avLst>
            </a:prstGeom>
            <a:solidFill>
              <a:schemeClr val="bg1"/>
            </a:solidFill>
            <a:ln w="82550">
              <a:solidFill>
                <a:schemeClr val="tx1">
                  <a:lumMod val="65000"/>
                  <a:lumOff val="35000"/>
                </a:schemeClr>
              </a:solidFill>
            </a:ln>
            <a:sp3d extrusionH="304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사각형: 둥근 위쪽 모서리 95">
              <a:extLst>
                <a:ext uri="{FF2B5EF4-FFF2-40B4-BE49-F238E27FC236}">
                  <a16:creationId xmlns:a16="http://schemas.microsoft.com/office/drawing/2014/main" id="{3085FC07-CB5B-C44E-AD12-C8E3039ADB39}"/>
                </a:ext>
              </a:extLst>
            </p:cNvPr>
            <p:cNvSpPr/>
            <p:nvPr/>
          </p:nvSpPr>
          <p:spPr>
            <a:xfrm>
              <a:off x="6701757" y="361152"/>
              <a:ext cx="2691684" cy="323419"/>
            </a:xfrm>
            <a:prstGeom prst="round2SameRect">
              <a:avLst>
                <a:gd name="adj1" fmla="val 32865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  <a:sp3d extrusionH="304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사각형: 둥근 위쪽 모서리 96">
              <a:extLst>
                <a:ext uri="{FF2B5EF4-FFF2-40B4-BE49-F238E27FC236}">
                  <a16:creationId xmlns:a16="http://schemas.microsoft.com/office/drawing/2014/main" id="{5636B678-54C6-5C40-B884-8112296574E4}"/>
                </a:ext>
              </a:extLst>
            </p:cNvPr>
            <p:cNvSpPr/>
            <p:nvPr/>
          </p:nvSpPr>
          <p:spPr>
            <a:xfrm>
              <a:off x="6701757" y="4702974"/>
              <a:ext cx="2691684" cy="362165"/>
            </a:xfrm>
            <a:prstGeom prst="round2SameRect">
              <a:avLst>
                <a:gd name="adj1" fmla="val 0"/>
                <a:gd name="adj2" fmla="val 30242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  <a:sp3d extrusionH="304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모서리 97">
              <a:extLst>
                <a:ext uri="{FF2B5EF4-FFF2-40B4-BE49-F238E27FC236}">
                  <a16:creationId xmlns:a16="http://schemas.microsoft.com/office/drawing/2014/main" id="{2D5A3C90-2E97-0E4E-B6BD-933AFABF906C}"/>
                </a:ext>
              </a:extLst>
            </p:cNvPr>
            <p:cNvSpPr/>
            <p:nvPr/>
          </p:nvSpPr>
          <p:spPr>
            <a:xfrm>
              <a:off x="7695004" y="479658"/>
              <a:ext cx="705190" cy="8640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sp3d extrusionH="304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모서리 98">
              <a:extLst>
                <a:ext uri="{FF2B5EF4-FFF2-40B4-BE49-F238E27FC236}">
                  <a16:creationId xmlns:a16="http://schemas.microsoft.com/office/drawing/2014/main" id="{5D710BEE-6B86-C749-A37C-0D0E34BD9E75}"/>
                </a:ext>
              </a:extLst>
            </p:cNvPr>
            <p:cNvSpPr/>
            <p:nvPr/>
          </p:nvSpPr>
          <p:spPr>
            <a:xfrm>
              <a:off x="7741707" y="4798895"/>
              <a:ext cx="611785" cy="2052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  <a:sp3d extrusionH="304800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27">
            <a:extLst>
              <a:ext uri="{FF2B5EF4-FFF2-40B4-BE49-F238E27FC236}">
                <a16:creationId xmlns:a16="http://schemas.microsoft.com/office/drawing/2014/main" id="{E66174A8-A43B-5048-ABE3-732E107D407A}"/>
              </a:ext>
            </a:extLst>
          </p:cNvPr>
          <p:cNvGrpSpPr/>
          <p:nvPr/>
        </p:nvGrpSpPr>
        <p:grpSpPr>
          <a:xfrm>
            <a:off x="1715157" y="2265007"/>
            <a:ext cx="2943918" cy="2665282"/>
            <a:chOff x="7711661" y="1076896"/>
            <a:chExt cx="3284130" cy="2973293"/>
          </a:xfrm>
        </p:grpSpPr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57944E4B-6B52-8E4D-AE3F-806A9FF04189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638360" y="3263337"/>
              <a:ext cx="300214" cy="425935"/>
            </a:xfrm>
            <a:custGeom>
              <a:avLst/>
              <a:gdLst>
                <a:gd name="T0" fmla="*/ 357 w 832"/>
                <a:gd name="T1" fmla="*/ 1050 h 1179"/>
                <a:gd name="T2" fmla="*/ 768 w 832"/>
                <a:gd name="T3" fmla="*/ 1179 h 1179"/>
                <a:gd name="T4" fmla="*/ 775 w 832"/>
                <a:gd name="T5" fmla="*/ 1176 h 1179"/>
                <a:gd name="T6" fmla="*/ 808 w 832"/>
                <a:gd name="T7" fmla="*/ 1133 h 1179"/>
                <a:gd name="T8" fmla="*/ 828 w 832"/>
                <a:gd name="T9" fmla="*/ 1075 h 1179"/>
                <a:gd name="T10" fmla="*/ 832 w 832"/>
                <a:gd name="T11" fmla="*/ 983 h 1179"/>
                <a:gd name="T12" fmla="*/ 812 w 832"/>
                <a:gd name="T13" fmla="*/ 853 h 1179"/>
                <a:gd name="T14" fmla="*/ 759 w 832"/>
                <a:gd name="T15" fmla="*/ 676 h 1179"/>
                <a:gd name="T16" fmla="*/ 660 w 832"/>
                <a:gd name="T17" fmla="*/ 447 h 1179"/>
                <a:gd name="T18" fmla="*/ 588 w 832"/>
                <a:gd name="T19" fmla="*/ 308 h 1179"/>
                <a:gd name="T20" fmla="*/ 526 w 832"/>
                <a:gd name="T21" fmla="*/ 195 h 1179"/>
                <a:gd name="T22" fmla="*/ 444 w 832"/>
                <a:gd name="T23" fmla="*/ 61 h 1179"/>
                <a:gd name="T24" fmla="*/ 400 w 832"/>
                <a:gd name="T25" fmla="*/ 9 h 1179"/>
                <a:gd name="T26" fmla="*/ 385 w 832"/>
                <a:gd name="T27" fmla="*/ 0 h 1179"/>
                <a:gd name="T28" fmla="*/ 383 w 832"/>
                <a:gd name="T29" fmla="*/ 0 h 1179"/>
                <a:gd name="T30" fmla="*/ 0 w 832"/>
                <a:gd name="T31" fmla="*/ 615 h 1179"/>
                <a:gd name="T32" fmla="*/ 357 w 832"/>
                <a:gd name="T33" fmla="*/ 105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2" h="1179">
                  <a:moveTo>
                    <a:pt x="357" y="1050"/>
                  </a:moveTo>
                  <a:lnTo>
                    <a:pt x="768" y="1179"/>
                  </a:lnTo>
                  <a:lnTo>
                    <a:pt x="775" y="1176"/>
                  </a:lnTo>
                  <a:lnTo>
                    <a:pt x="808" y="1133"/>
                  </a:lnTo>
                  <a:lnTo>
                    <a:pt x="828" y="1075"/>
                  </a:lnTo>
                  <a:lnTo>
                    <a:pt x="832" y="983"/>
                  </a:lnTo>
                  <a:lnTo>
                    <a:pt x="812" y="853"/>
                  </a:lnTo>
                  <a:lnTo>
                    <a:pt x="759" y="676"/>
                  </a:lnTo>
                  <a:lnTo>
                    <a:pt x="660" y="447"/>
                  </a:lnTo>
                  <a:lnTo>
                    <a:pt x="588" y="308"/>
                  </a:lnTo>
                  <a:lnTo>
                    <a:pt x="526" y="195"/>
                  </a:lnTo>
                  <a:lnTo>
                    <a:pt x="444" y="61"/>
                  </a:lnTo>
                  <a:lnTo>
                    <a:pt x="400" y="9"/>
                  </a:lnTo>
                  <a:lnTo>
                    <a:pt x="385" y="0"/>
                  </a:lnTo>
                  <a:lnTo>
                    <a:pt x="383" y="0"/>
                  </a:lnTo>
                  <a:lnTo>
                    <a:pt x="0" y="615"/>
                  </a:lnTo>
                  <a:lnTo>
                    <a:pt x="357" y="105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7">
              <a:extLst>
                <a:ext uri="{FF2B5EF4-FFF2-40B4-BE49-F238E27FC236}">
                  <a16:creationId xmlns:a16="http://schemas.microsoft.com/office/drawing/2014/main" id="{9A447F53-6827-414D-8B35-A23B0088AAEC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480659" y="3285610"/>
              <a:ext cx="315387" cy="564662"/>
            </a:xfrm>
            <a:custGeom>
              <a:avLst/>
              <a:gdLst>
                <a:gd name="T0" fmla="*/ 539 w 874"/>
                <a:gd name="T1" fmla="*/ 0 h 1564"/>
                <a:gd name="T2" fmla="*/ 559 w 874"/>
                <a:gd name="T3" fmla="*/ 41 h 1564"/>
                <a:gd name="T4" fmla="*/ 668 w 874"/>
                <a:gd name="T5" fmla="*/ 304 h 1564"/>
                <a:gd name="T6" fmla="*/ 753 w 874"/>
                <a:gd name="T7" fmla="*/ 543 h 1564"/>
                <a:gd name="T8" fmla="*/ 810 w 874"/>
                <a:gd name="T9" fmla="*/ 744 h 1564"/>
                <a:gd name="T10" fmla="*/ 841 w 874"/>
                <a:gd name="T11" fmla="*/ 878 h 1564"/>
                <a:gd name="T12" fmla="*/ 863 w 874"/>
                <a:gd name="T13" fmla="*/ 1012 h 1564"/>
                <a:gd name="T14" fmla="*/ 874 w 874"/>
                <a:gd name="T15" fmla="*/ 1140 h 1564"/>
                <a:gd name="T16" fmla="*/ 871 w 874"/>
                <a:gd name="T17" fmla="*/ 1260 h 1564"/>
                <a:gd name="T18" fmla="*/ 853 w 874"/>
                <a:gd name="T19" fmla="*/ 1368 h 1564"/>
                <a:gd name="T20" fmla="*/ 825 w 874"/>
                <a:gd name="T21" fmla="*/ 1438 h 1564"/>
                <a:gd name="T22" fmla="*/ 802 w 874"/>
                <a:gd name="T23" fmla="*/ 1480 h 1564"/>
                <a:gd name="T24" fmla="*/ 774 w 874"/>
                <a:gd name="T25" fmla="*/ 1517 h 1564"/>
                <a:gd name="T26" fmla="*/ 739 w 874"/>
                <a:gd name="T27" fmla="*/ 1549 h 1564"/>
                <a:gd name="T28" fmla="*/ 719 w 874"/>
                <a:gd name="T29" fmla="*/ 1564 h 1564"/>
                <a:gd name="T30" fmla="*/ 2 w 874"/>
                <a:gd name="T31" fmla="*/ 1153 h 1564"/>
                <a:gd name="T32" fmla="*/ 0 w 874"/>
                <a:gd name="T33" fmla="*/ 1146 h 1564"/>
                <a:gd name="T34" fmla="*/ 28 w 874"/>
                <a:gd name="T35" fmla="*/ 1061 h 1564"/>
                <a:gd name="T36" fmla="*/ 117 w 874"/>
                <a:gd name="T37" fmla="*/ 827 h 1564"/>
                <a:gd name="T38" fmla="*/ 248 w 874"/>
                <a:gd name="T39" fmla="*/ 522 h 1564"/>
                <a:gd name="T40" fmla="*/ 342 w 874"/>
                <a:gd name="T41" fmla="*/ 323 h 1564"/>
                <a:gd name="T42" fmla="*/ 431 w 874"/>
                <a:gd name="T43" fmla="*/ 153 h 1564"/>
                <a:gd name="T44" fmla="*/ 490 w 874"/>
                <a:gd name="T45" fmla="*/ 58 h 1564"/>
                <a:gd name="T46" fmla="*/ 524 w 874"/>
                <a:gd name="T47" fmla="*/ 15 h 1564"/>
                <a:gd name="T48" fmla="*/ 539 w 874"/>
                <a:gd name="T49" fmla="*/ 0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74" h="1564">
                  <a:moveTo>
                    <a:pt x="539" y="0"/>
                  </a:moveTo>
                  <a:lnTo>
                    <a:pt x="559" y="41"/>
                  </a:lnTo>
                  <a:lnTo>
                    <a:pt x="668" y="304"/>
                  </a:lnTo>
                  <a:lnTo>
                    <a:pt x="753" y="543"/>
                  </a:lnTo>
                  <a:lnTo>
                    <a:pt x="810" y="744"/>
                  </a:lnTo>
                  <a:lnTo>
                    <a:pt x="841" y="878"/>
                  </a:lnTo>
                  <a:lnTo>
                    <a:pt x="863" y="1012"/>
                  </a:lnTo>
                  <a:lnTo>
                    <a:pt x="874" y="1140"/>
                  </a:lnTo>
                  <a:lnTo>
                    <a:pt x="871" y="1260"/>
                  </a:lnTo>
                  <a:lnTo>
                    <a:pt x="853" y="1368"/>
                  </a:lnTo>
                  <a:lnTo>
                    <a:pt x="825" y="1438"/>
                  </a:lnTo>
                  <a:lnTo>
                    <a:pt x="802" y="1480"/>
                  </a:lnTo>
                  <a:lnTo>
                    <a:pt x="774" y="1517"/>
                  </a:lnTo>
                  <a:lnTo>
                    <a:pt x="739" y="1549"/>
                  </a:lnTo>
                  <a:lnTo>
                    <a:pt x="719" y="1564"/>
                  </a:lnTo>
                  <a:lnTo>
                    <a:pt x="2" y="1153"/>
                  </a:lnTo>
                  <a:lnTo>
                    <a:pt x="0" y="1146"/>
                  </a:lnTo>
                  <a:lnTo>
                    <a:pt x="28" y="1061"/>
                  </a:lnTo>
                  <a:lnTo>
                    <a:pt x="117" y="827"/>
                  </a:lnTo>
                  <a:lnTo>
                    <a:pt x="248" y="522"/>
                  </a:lnTo>
                  <a:lnTo>
                    <a:pt x="342" y="323"/>
                  </a:lnTo>
                  <a:lnTo>
                    <a:pt x="431" y="153"/>
                  </a:lnTo>
                  <a:lnTo>
                    <a:pt x="490" y="58"/>
                  </a:lnTo>
                  <a:lnTo>
                    <a:pt x="524" y="1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62">
              <a:extLst>
                <a:ext uri="{FF2B5EF4-FFF2-40B4-BE49-F238E27FC236}">
                  <a16:creationId xmlns:a16="http://schemas.microsoft.com/office/drawing/2014/main" id="{BA012BBD-BD91-074D-AC22-34B84FE2A978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978506" y="2308014"/>
              <a:ext cx="785758" cy="943993"/>
            </a:xfrm>
            <a:custGeom>
              <a:avLst/>
              <a:gdLst>
                <a:gd name="T0" fmla="*/ 2177 w 2177"/>
                <a:gd name="T1" fmla="*/ 1766 h 2612"/>
                <a:gd name="T2" fmla="*/ 2099 w 2177"/>
                <a:gd name="T3" fmla="*/ 2253 h 2612"/>
                <a:gd name="T4" fmla="*/ 1510 w 2177"/>
                <a:gd name="T5" fmla="*/ 2612 h 2612"/>
                <a:gd name="T6" fmla="*/ 1421 w 2177"/>
                <a:gd name="T7" fmla="*/ 2452 h 2612"/>
                <a:gd name="T8" fmla="*/ 1000 w 2177"/>
                <a:gd name="T9" fmla="*/ 1719 h 2612"/>
                <a:gd name="T10" fmla="*/ 817 w 2177"/>
                <a:gd name="T11" fmla="*/ 1419 h 2612"/>
                <a:gd name="T12" fmla="*/ 737 w 2177"/>
                <a:gd name="T13" fmla="*/ 1299 h 2612"/>
                <a:gd name="T14" fmla="*/ 717 w 2177"/>
                <a:gd name="T15" fmla="*/ 1279 h 2612"/>
                <a:gd name="T16" fmla="*/ 686 w 2177"/>
                <a:gd name="T17" fmla="*/ 1263 h 2612"/>
                <a:gd name="T18" fmla="*/ 613 w 2177"/>
                <a:gd name="T19" fmla="*/ 1243 h 2612"/>
                <a:gd name="T20" fmla="*/ 532 w 2177"/>
                <a:gd name="T21" fmla="*/ 1224 h 2612"/>
                <a:gd name="T22" fmla="*/ 469 w 2177"/>
                <a:gd name="T23" fmla="*/ 1197 h 2612"/>
                <a:gd name="T24" fmla="*/ 429 w 2177"/>
                <a:gd name="T25" fmla="*/ 1170 h 2612"/>
                <a:gd name="T26" fmla="*/ 410 w 2177"/>
                <a:gd name="T27" fmla="*/ 1152 h 2612"/>
                <a:gd name="T28" fmla="*/ 365 w 2177"/>
                <a:gd name="T29" fmla="*/ 1101 h 2612"/>
                <a:gd name="T30" fmla="*/ 236 w 2177"/>
                <a:gd name="T31" fmla="*/ 913 h 2612"/>
                <a:gd name="T32" fmla="*/ 39 w 2177"/>
                <a:gd name="T33" fmla="*/ 601 h 2612"/>
                <a:gd name="T34" fmla="*/ 0 w 2177"/>
                <a:gd name="T35" fmla="*/ 537 h 2612"/>
                <a:gd name="T36" fmla="*/ 999 w 2177"/>
                <a:gd name="T37" fmla="*/ 0 h 2612"/>
                <a:gd name="T38" fmla="*/ 1056 w 2177"/>
                <a:gd name="T39" fmla="*/ 54 h 2612"/>
                <a:gd name="T40" fmla="*/ 1180 w 2177"/>
                <a:gd name="T41" fmla="*/ 151 h 2612"/>
                <a:gd name="T42" fmla="*/ 1310 w 2177"/>
                <a:gd name="T43" fmla="*/ 227 h 2612"/>
                <a:gd name="T44" fmla="*/ 1444 w 2177"/>
                <a:gd name="T45" fmla="*/ 285 h 2612"/>
                <a:gd name="T46" fmla="*/ 1510 w 2177"/>
                <a:gd name="T47" fmla="*/ 307 h 2612"/>
                <a:gd name="T48" fmla="*/ 1507 w 2177"/>
                <a:gd name="T49" fmla="*/ 309 h 2612"/>
                <a:gd name="T50" fmla="*/ 1488 w 2177"/>
                <a:gd name="T51" fmla="*/ 338 h 2612"/>
                <a:gd name="T52" fmla="*/ 1485 w 2177"/>
                <a:gd name="T53" fmla="*/ 357 h 2612"/>
                <a:gd name="T54" fmla="*/ 1471 w 2177"/>
                <a:gd name="T55" fmla="*/ 382 h 2612"/>
                <a:gd name="T56" fmla="*/ 1449 w 2177"/>
                <a:gd name="T57" fmla="*/ 432 h 2612"/>
                <a:gd name="T58" fmla="*/ 1437 w 2177"/>
                <a:gd name="T59" fmla="*/ 482 h 2612"/>
                <a:gd name="T60" fmla="*/ 1429 w 2177"/>
                <a:gd name="T61" fmla="*/ 534 h 2612"/>
                <a:gd name="T62" fmla="*/ 1432 w 2177"/>
                <a:gd name="T63" fmla="*/ 585 h 2612"/>
                <a:gd name="T64" fmla="*/ 1444 w 2177"/>
                <a:gd name="T65" fmla="*/ 634 h 2612"/>
                <a:gd name="T66" fmla="*/ 1462 w 2177"/>
                <a:gd name="T67" fmla="*/ 680 h 2612"/>
                <a:gd name="T68" fmla="*/ 1493 w 2177"/>
                <a:gd name="T69" fmla="*/ 723 h 2612"/>
                <a:gd name="T70" fmla="*/ 1510 w 2177"/>
                <a:gd name="T71" fmla="*/ 742 h 2612"/>
                <a:gd name="T72" fmla="*/ 2177 w 2177"/>
                <a:gd name="T73" fmla="*/ 1766 h 2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77" h="2612">
                  <a:moveTo>
                    <a:pt x="2177" y="1766"/>
                  </a:moveTo>
                  <a:lnTo>
                    <a:pt x="2099" y="2253"/>
                  </a:lnTo>
                  <a:lnTo>
                    <a:pt x="1510" y="2612"/>
                  </a:lnTo>
                  <a:lnTo>
                    <a:pt x="1421" y="2452"/>
                  </a:lnTo>
                  <a:lnTo>
                    <a:pt x="1000" y="1719"/>
                  </a:lnTo>
                  <a:lnTo>
                    <a:pt x="817" y="1419"/>
                  </a:lnTo>
                  <a:lnTo>
                    <a:pt x="737" y="1299"/>
                  </a:lnTo>
                  <a:lnTo>
                    <a:pt x="717" y="1279"/>
                  </a:lnTo>
                  <a:lnTo>
                    <a:pt x="686" y="1263"/>
                  </a:lnTo>
                  <a:lnTo>
                    <a:pt x="613" y="1243"/>
                  </a:lnTo>
                  <a:lnTo>
                    <a:pt x="532" y="1224"/>
                  </a:lnTo>
                  <a:lnTo>
                    <a:pt x="469" y="1197"/>
                  </a:lnTo>
                  <a:lnTo>
                    <a:pt x="429" y="1170"/>
                  </a:lnTo>
                  <a:lnTo>
                    <a:pt x="410" y="1152"/>
                  </a:lnTo>
                  <a:lnTo>
                    <a:pt x="365" y="1101"/>
                  </a:lnTo>
                  <a:lnTo>
                    <a:pt x="236" y="913"/>
                  </a:lnTo>
                  <a:lnTo>
                    <a:pt x="39" y="601"/>
                  </a:lnTo>
                  <a:lnTo>
                    <a:pt x="0" y="537"/>
                  </a:lnTo>
                  <a:lnTo>
                    <a:pt x="999" y="0"/>
                  </a:lnTo>
                  <a:lnTo>
                    <a:pt x="1056" y="54"/>
                  </a:lnTo>
                  <a:lnTo>
                    <a:pt x="1180" y="151"/>
                  </a:lnTo>
                  <a:lnTo>
                    <a:pt x="1310" y="227"/>
                  </a:lnTo>
                  <a:lnTo>
                    <a:pt x="1444" y="285"/>
                  </a:lnTo>
                  <a:lnTo>
                    <a:pt x="1510" y="307"/>
                  </a:lnTo>
                  <a:lnTo>
                    <a:pt x="1507" y="309"/>
                  </a:lnTo>
                  <a:lnTo>
                    <a:pt x="1488" y="338"/>
                  </a:lnTo>
                  <a:lnTo>
                    <a:pt x="1485" y="357"/>
                  </a:lnTo>
                  <a:lnTo>
                    <a:pt x="1471" y="382"/>
                  </a:lnTo>
                  <a:lnTo>
                    <a:pt x="1449" y="432"/>
                  </a:lnTo>
                  <a:lnTo>
                    <a:pt x="1437" y="482"/>
                  </a:lnTo>
                  <a:lnTo>
                    <a:pt x="1429" y="534"/>
                  </a:lnTo>
                  <a:lnTo>
                    <a:pt x="1432" y="585"/>
                  </a:lnTo>
                  <a:lnTo>
                    <a:pt x="1444" y="634"/>
                  </a:lnTo>
                  <a:lnTo>
                    <a:pt x="1462" y="680"/>
                  </a:lnTo>
                  <a:lnTo>
                    <a:pt x="1493" y="723"/>
                  </a:lnTo>
                  <a:lnTo>
                    <a:pt x="1510" y="742"/>
                  </a:lnTo>
                  <a:lnTo>
                    <a:pt x="2177" y="1766"/>
                  </a:ln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3">
              <a:extLst>
                <a:ext uri="{FF2B5EF4-FFF2-40B4-BE49-F238E27FC236}">
                  <a16:creationId xmlns:a16="http://schemas.microsoft.com/office/drawing/2014/main" id="{6D228764-1C36-694A-A6F2-10DFE2172D3D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9406451" y="1300420"/>
              <a:ext cx="1326576" cy="1206274"/>
            </a:xfrm>
            <a:custGeom>
              <a:avLst/>
              <a:gdLst>
                <a:gd name="T0" fmla="*/ 3490 w 3672"/>
                <a:gd name="T1" fmla="*/ 1639 h 3339"/>
                <a:gd name="T2" fmla="*/ 3602 w 3672"/>
                <a:gd name="T3" fmla="*/ 2164 h 3339"/>
                <a:gd name="T4" fmla="*/ 3666 w 3672"/>
                <a:gd name="T5" fmla="*/ 2676 h 3339"/>
                <a:gd name="T6" fmla="*/ 3661 w 3672"/>
                <a:gd name="T7" fmla="*/ 3020 h 3339"/>
                <a:gd name="T8" fmla="*/ 3628 w 3672"/>
                <a:gd name="T9" fmla="*/ 3143 h 3339"/>
                <a:gd name="T10" fmla="*/ 3585 w 3672"/>
                <a:gd name="T11" fmla="*/ 3186 h 3339"/>
                <a:gd name="T12" fmla="*/ 2711 w 3672"/>
                <a:gd name="T13" fmla="*/ 3098 h 3339"/>
                <a:gd name="T14" fmla="*/ 2088 w 3672"/>
                <a:gd name="T15" fmla="*/ 3082 h 3339"/>
                <a:gd name="T16" fmla="*/ 1705 w 3672"/>
                <a:gd name="T17" fmla="*/ 3124 h 3339"/>
                <a:gd name="T18" fmla="*/ 1390 w 3672"/>
                <a:gd name="T19" fmla="*/ 3195 h 3339"/>
                <a:gd name="T20" fmla="*/ 1060 w 3672"/>
                <a:gd name="T21" fmla="*/ 3304 h 3339"/>
                <a:gd name="T22" fmla="*/ 926 w 3672"/>
                <a:gd name="T23" fmla="*/ 3333 h 3339"/>
                <a:gd name="T24" fmla="*/ 719 w 3672"/>
                <a:gd name="T25" fmla="*/ 3245 h 3339"/>
                <a:gd name="T26" fmla="*/ 505 w 3672"/>
                <a:gd name="T27" fmla="*/ 3077 h 3339"/>
                <a:gd name="T28" fmla="*/ 308 w 3672"/>
                <a:gd name="T29" fmla="*/ 2839 h 3339"/>
                <a:gd name="T30" fmla="*/ 180 w 3672"/>
                <a:gd name="T31" fmla="*/ 2623 h 3339"/>
                <a:gd name="T32" fmla="*/ 84 w 3672"/>
                <a:gd name="T33" fmla="*/ 2392 h 3339"/>
                <a:gd name="T34" fmla="*/ 12 w 3672"/>
                <a:gd name="T35" fmla="*/ 2101 h 3339"/>
                <a:gd name="T36" fmla="*/ 3 w 3672"/>
                <a:gd name="T37" fmla="*/ 1843 h 3339"/>
                <a:gd name="T38" fmla="*/ 56 w 3672"/>
                <a:gd name="T39" fmla="*/ 1637 h 3339"/>
                <a:gd name="T40" fmla="*/ 209 w 3672"/>
                <a:gd name="T41" fmla="*/ 1523 h 3339"/>
                <a:gd name="T42" fmla="*/ 651 w 3672"/>
                <a:gd name="T43" fmla="*/ 1248 h 3339"/>
                <a:gd name="T44" fmla="*/ 975 w 3672"/>
                <a:gd name="T45" fmla="*/ 983 h 3339"/>
                <a:gd name="T46" fmla="*/ 1152 w 3672"/>
                <a:gd name="T47" fmla="*/ 804 h 3339"/>
                <a:gd name="T48" fmla="*/ 1332 w 3672"/>
                <a:gd name="T49" fmla="*/ 581 h 3339"/>
                <a:gd name="T50" fmla="*/ 1690 w 3672"/>
                <a:gd name="T51" fmla="*/ 9 h 3339"/>
                <a:gd name="T52" fmla="*/ 1778 w 3672"/>
                <a:gd name="T53" fmla="*/ 0 h 3339"/>
                <a:gd name="T54" fmla="*/ 1958 w 3672"/>
                <a:gd name="T55" fmla="*/ 48 h 3339"/>
                <a:gd name="T56" fmla="*/ 2187 w 3672"/>
                <a:gd name="T57" fmla="*/ 152 h 3339"/>
                <a:gd name="T58" fmla="*/ 2642 w 3672"/>
                <a:gd name="T59" fmla="*/ 427 h 3339"/>
                <a:gd name="T60" fmla="*/ 2953 w 3672"/>
                <a:gd name="T61" fmla="*/ 669 h 3339"/>
                <a:gd name="T62" fmla="*/ 3159 w 3672"/>
                <a:gd name="T63" fmla="*/ 869 h 3339"/>
                <a:gd name="T64" fmla="*/ 3306 w 3672"/>
                <a:gd name="T65" fmla="*/ 1065 h 3339"/>
                <a:gd name="T66" fmla="*/ 3352 w 3672"/>
                <a:gd name="T67" fmla="*/ 1190 h 3339"/>
                <a:gd name="T68" fmla="*/ 3457 w 3672"/>
                <a:gd name="T69" fmla="*/ 1520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2" h="3339">
                  <a:moveTo>
                    <a:pt x="3457" y="1520"/>
                  </a:moveTo>
                  <a:lnTo>
                    <a:pt x="3490" y="1639"/>
                  </a:lnTo>
                  <a:lnTo>
                    <a:pt x="3551" y="1895"/>
                  </a:lnTo>
                  <a:lnTo>
                    <a:pt x="3602" y="2164"/>
                  </a:lnTo>
                  <a:lnTo>
                    <a:pt x="3643" y="2430"/>
                  </a:lnTo>
                  <a:lnTo>
                    <a:pt x="3666" y="2676"/>
                  </a:lnTo>
                  <a:lnTo>
                    <a:pt x="3672" y="2891"/>
                  </a:lnTo>
                  <a:lnTo>
                    <a:pt x="3661" y="3020"/>
                  </a:lnTo>
                  <a:lnTo>
                    <a:pt x="3649" y="3089"/>
                  </a:lnTo>
                  <a:lnTo>
                    <a:pt x="3628" y="3143"/>
                  </a:lnTo>
                  <a:lnTo>
                    <a:pt x="3601" y="3176"/>
                  </a:lnTo>
                  <a:lnTo>
                    <a:pt x="3585" y="3186"/>
                  </a:lnTo>
                  <a:lnTo>
                    <a:pt x="3212" y="3146"/>
                  </a:lnTo>
                  <a:lnTo>
                    <a:pt x="2711" y="3098"/>
                  </a:lnTo>
                  <a:lnTo>
                    <a:pt x="2396" y="3081"/>
                  </a:lnTo>
                  <a:lnTo>
                    <a:pt x="2088" y="3082"/>
                  </a:lnTo>
                  <a:lnTo>
                    <a:pt x="1859" y="3102"/>
                  </a:lnTo>
                  <a:lnTo>
                    <a:pt x="1705" y="3124"/>
                  </a:lnTo>
                  <a:lnTo>
                    <a:pt x="1549" y="3154"/>
                  </a:lnTo>
                  <a:lnTo>
                    <a:pt x="1390" y="3195"/>
                  </a:lnTo>
                  <a:lnTo>
                    <a:pt x="1227" y="3244"/>
                  </a:lnTo>
                  <a:lnTo>
                    <a:pt x="1060" y="3304"/>
                  </a:lnTo>
                  <a:lnTo>
                    <a:pt x="975" y="3339"/>
                  </a:lnTo>
                  <a:lnTo>
                    <a:pt x="926" y="3333"/>
                  </a:lnTo>
                  <a:lnTo>
                    <a:pt x="824" y="3300"/>
                  </a:lnTo>
                  <a:lnTo>
                    <a:pt x="719" y="3245"/>
                  </a:lnTo>
                  <a:lnTo>
                    <a:pt x="612" y="3170"/>
                  </a:lnTo>
                  <a:lnTo>
                    <a:pt x="505" y="3077"/>
                  </a:lnTo>
                  <a:lnTo>
                    <a:pt x="403" y="2966"/>
                  </a:lnTo>
                  <a:lnTo>
                    <a:pt x="308" y="2839"/>
                  </a:lnTo>
                  <a:lnTo>
                    <a:pt x="220" y="2698"/>
                  </a:lnTo>
                  <a:lnTo>
                    <a:pt x="180" y="2623"/>
                  </a:lnTo>
                  <a:lnTo>
                    <a:pt x="144" y="2545"/>
                  </a:lnTo>
                  <a:lnTo>
                    <a:pt x="84" y="2392"/>
                  </a:lnTo>
                  <a:lnTo>
                    <a:pt x="40" y="2244"/>
                  </a:lnTo>
                  <a:lnTo>
                    <a:pt x="12" y="2101"/>
                  </a:lnTo>
                  <a:lnTo>
                    <a:pt x="0" y="1967"/>
                  </a:lnTo>
                  <a:lnTo>
                    <a:pt x="3" y="1843"/>
                  </a:lnTo>
                  <a:lnTo>
                    <a:pt x="22" y="1732"/>
                  </a:lnTo>
                  <a:lnTo>
                    <a:pt x="56" y="1637"/>
                  </a:lnTo>
                  <a:lnTo>
                    <a:pt x="78" y="1597"/>
                  </a:lnTo>
                  <a:lnTo>
                    <a:pt x="209" y="1523"/>
                  </a:lnTo>
                  <a:lnTo>
                    <a:pt x="439" y="1388"/>
                  </a:lnTo>
                  <a:lnTo>
                    <a:pt x="651" y="1248"/>
                  </a:lnTo>
                  <a:lnTo>
                    <a:pt x="861" y="1084"/>
                  </a:lnTo>
                  <a:lnTo>
                    <a:pt x="975" y="983"/>
                  </a:lnTo>
                  <a:lnTo>
                    <a:pt x="1040" y="921"/>
                  </a:lnTo>
                  <a:lnTo>
                    <a:pt x="1152" y="804"/>
                  </a:lnTo>
                  <a:lnTo>
                    <a:pt x="1248" y="692"/>
                  </a:lnTo>
                  <a:lnTo>
                    <a:pt x="1332" y="581"/>
                  </a:lnTo>
                  <a:lnTo>
                    <a:pt x="1518" y="294"/>
                  </a:lnTo>
                  <a:lnTo>
                    <a:pt x="1690" y="9"/>
                  </a:lnTo>
                  <a:lnTo>
                    <a:pt x="1715" y="2"/>
                  </a:lnTo>
                  <a:lnTo>
                    <a:pt x="1778" y="0"/>
                  </a:lnTo>
                  <a:lnTo>
                    <a:pt x="1860" y="16"/>
                  </a:lnTo>
                  <a:lnTo>
                    <a:pt x="1958" y="48"/>
                  </a:lnTo>
                  <a:lnTo>
                    <a:pt x="2068" y="94"/>
                  </a:lnTo>
                  <a:lnTo>
                    <a:pt x="2187" y="152"/>
                  </a:lnTo>
                  <a:lnTo>
                    <a:pt x="2379" y="257"/>
                  </a:lnTo>
                  <a:lnTo>
                    <a:pt x="2642" y="427"/>
                  </a:lnTo>
                  <a:lnTo>
                    <a:pt x="2834" y="569"/>
                  </a:lnTo>
                  <a:lnTo>
                    <a:pt x="2953" y="669"/>
                  </a:lnTo>
                  <a:lnTo>
                    <a:pt x="3063" y="770"/>
                  </a:lnTo>
                  <a:lnTo>
                    <a:pt x="3159" y="869"/>
                  </a:lnTo>
                  <a:lnTo>
                    <a:pt x="3241" y="969"/>
                  </a:lnTo>
                  <a:lnTo>
                    <a:pt x="3306" y="1065"/>
                  </a:lnTo>
                  <a:lnTo>
                    <a:pt x="3329" y="1111"/>
                  </a:lnTo>
                  <a:lnTo>
                    <a:pt x="3352" y="1190"/>
                  </a:lnTo>
                  <a:lnTo>
                    <a:pt x="3418" y="1392"/>
                  </a:lnTo>
                  <a:lnTo>
                    <a:pt x="3457" y="152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4">
              <a:extLst>
                <a:ext uri="{FF2B5EF4-FFF2-40B4-BE49-F238E27FC236}">
                  <a16:creationId xmlns:a16="http://schemas.microsoft.com/office/drawing/2014/main" id="{5E0E34F6-FE6C-414C-9580-8BD623FE56B0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852005" y="1735744"/>
              <a:ext cx="838864" cy="876797"/>
            </a:xfrm>
            <a:custGeom>
              <a:avLst/>
              <a:gdLst>
                <a:gd name="T0" fmla="*/ 2321 w 2321"/>
                <a:gd name="T1" fmla="*/ 1767 h 2428"/>
                <a:gd name="T2" fmla="*/ 2039 w 2321"/>
                <a:gd name="T3" fmla="*/ 1895 h 2428"/>
                <a:gd name="T4" fmla="*/ 1758 w 2321"/>
                <a:gd name="T5" fmla="*/ 2023 h 2428"/>
                <a:gd name="T6" fmla="*/ 1041 w 2321"/>
                <a:gd name="T7" fmla="*/ 2408 h 2428"/>
                <a:gd name="T8" fmla="*/ 1019 w 2321"/>
                <a:gd name="T9" fmla="*/ 2417 h 2428"/>
                <a:gd name="T10" fmla="*/ 972 w 2321"/>
                <a:gd name="T11" fmla="*/ 2427 h 2428"/>
                <a:gd name="T12" fmla="*/ 923 w 2321"/>
                <a:gd name="T13" fmla="*/ 2428 h 2428"/>
                <a:gd name="T14" fmla="*/ 871 w 2321"/>
                <a:gd name="T15" fmla="*/ 2422 h 2428"/>
                <a:gd name="T16" fmla="*/ 789 w 2321"/>
                <a:gd name="T17" fmla="*/ 2398 h 2428"/>
                <a:gd name="T18" fmla="*/ 674 w 2321"/>
                <a:gd name="T19" fmla="*/ 2337 h 2428"/>
                <a:gd name="T20" fmla="*/ 556 w 2321"/>
                <a:gd name="T21" fmla="*/ 2249 h 2428"/>
                <a:gd name="T22" fmla="*/ 439 w 2321"/>
                <a:gd name="T23" fmla="*/ 2133 h 2428"/>
                <a:gd name="T24" fmla="*/ 325 w 2321"/>
                <a:gd name="T25" fmla="*/ 1993 h 2428"/>
                <a:gd name="T26" fmla="*/ 220 w 2321"/>
                <a:gd name="T27" fmla="*/ 1832 h 2428"/>
                <a:gd name="T28" fmla="*/ 170 w 2321"/>
                <a:gd name="T29" fmla="*/ 1742 h 2428"/>
                <a:gd name="T30" fmla="*/ 130 w 2321"/>
                <a:gd name="T31" fmla="*/ 1650 h 2428"/>
                <a:gd name="T32" fmla="*/ 65 w 2321"/>
                <a:gd name="T33" fmla="*/ 1473 h 2428"/>
                <a:gd name="T34" fmla="*/ 22 w 2321"/>
                <a:gd name="T35" fmla="*/ 1301 h 2428"/>
                <a:gd name="T36" fmla="*/ 0 w 2321"/>
                <a:gd name="T37" fmla="*/ 1143 h 2428"/>
                <a:gd name="T38" fmla="*/ 0 w 2321"/>
                <a:gd name="T39" fmla="*/ 999 h 2428"/>
                <a:gd name="T40" fmla="*/ 22 w 2321"/>
                <a:gd name="T41" fmla="*/ 873 h 2428"/>
                <a:gd name="T42" fmla="*/ 52 w 2321"/>
                <a:gd name="T43" fmla="*/ 794 h 2428"/>
                <a:gd name="T44" fmla="*/ 79 w 2321"/>
                <a:gd name="T45" fmla="*/ 748 h 2428"/>
                <a:gd name="T46" fmla="*/ 112 w 2321"/>
                <a:gd name="T47" fmla="*/ 711 h 2428"/>
                <a:gd name="T48" fmla="*/ 150 w 2321"/>
                <a:gd name="T49" fmla="*/ 679 h 2428"/>
                <a:gd name="T50" fmla="*/ 170 w 2321"/>
                <a:gd name="T51" fmla="*/ 666 h 2428"/>
                <a:gd name="T52" fmla="*/ 1271 w 2321"/>
                <a:gd name="T53" fmla="*/ 103 h 2428"/>
                <a:gd name="T54" fmla="*/ 1310 w 2321"/>
                <a:gd name="T55" fmla="*/ 82 h 2428"/>
                <a:gd name="T56" fmla="*/ 1387 w 2321"/>
                <a:gd name="T57" fmla="*/ 35 h 2428"/>
                <a:gd name="T58" fmla="*/ 1425 w 2321"/>
                <a:gd name="T59" fmla="*/ 0 h 2428"/>
                <a:gd name="T60" fmla="*/ 1402 w 2321"/>
                <a:gd name="T61" fmla="*/ 39 h 2428"/>
                <a:gd name="T62" fmla="*/ 1371 w 2321"/>
                <a:gd name="T63" fmla="*/ 134 h 2428"/>
                <a:gd name="T64" fmla="*/ 1355 w 2321"/>
                <a:gd name="T65" fmla="*/ 245 h 2428"/>
                <a:gd name="T66" fmla="*/ 1355 w 2321"/>
                <a:gd name="T67" fmla="*/ 369 h 2428"/>
                <a:gd name="T68" fmla="*/ 1369 w 2321"/>
                <a:gd name="T69" fmla="*/ 503 h 2428"/>
                <a:gd name="T70" fmla="*/ 1398 w 2321"/>
                <a:gd name="T71" fmla="*/ 646 h 2428"/>
                <a:gd name="T72" fmla="*/ 1440 w 2321"/>
                <a:gd name="T73" fmla="*/ 796 h 2428"/>
                <a:gd name="T74" fmla="*/ 1495 w 2321"/>
                <a:gd name="T75" fmla="*/ 947 h 2428"/>
                <a:gd name="T76" fmla="*/ 1528 w 2321"/>
                <a:gd name="T77" fmla="*/ 1025 h 2428"/>
                <a:gd name="T78" fmla="*/ 1566 w 2321"/>
                <a:gd name="T79" fmla="*/ 1105 h 2428"/>
                <a:gd name="T80" fmla="*/ 1654 w 2321"/>
                <a:gd name="T81" fmla="*/ 1254 h 2428"/>
                <a:gd name="T82" fmla="*/ 1751 w 2321"/>
                <a:gd name="T83" fmla="*/ 1385 h 2428"/>
                <a:gd name="T84" fmla="*/ 1852 w 2321"/>
                <a:gd name="T85" fmla="*/ 1500 h 2428"/>
                <a:gd name="T86" fmla="*/ 1958 w 2321"/>
                <a:gd name="T87" fmla="*/ 1595 h 2428"/>
                <a:gd name="T88" fmla="*/ 2065 w 2321"/>
                <a:gd name="T89" fmla="*/ 1672 h 2428"/>
                <a:gd name="T90" fmla="*/ 2170 w 2321"/>
                <a:gd name="T91" fmla="*/ 1728 h 2428"/>
                <a:gd name="T92" fmla="*/ 2272 w 2321"/>
                <a:gd name="T93" fmla="*/ 1761 h 2428"/>
                <a:gd name="T94" fmla="*/ 2321 w 2321"/>
                <a:gd name="T95" fmla="*/ 1767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1" h="2428">
                  <a:moveTo>
                    <a:pt x="2321" y="1767"/>
                  </a:moveTo>
                  <a:lnTo>
                    <a:pt x="2039" y="1895"/>
                  </a:lnTo>
                  <a:lnTo>
                    <a:pt x="1758" y="2023"/>
                  </a:lnTo>
                  <a:lnTo>
                    <a:pt x="1041" y="2408"/>
                  </a:lnTo>
                  <a:lnTo>
                    <a:pt x="1019" y="2417"/>
                  </a:lnTo>
                  <a:lnTo>
                    <a:pt x="972" y="2427"/>
                  </a:lnTo>
                  <a:lnTo>
                    <a:pt x="923" y="2428"/>
                  </a:lnTo>
                  <a:lnTo>
                    <a:pt x="871" y="2422"/>
                  </a:lnTo>
                  <a:lnTo>
                    <a:pt x="789" y="2398"/>
                  </a:lnTo>
                  <a:lnTo>
                    <a:pt x="674" y="2337"/>
                  </a:lnTo>
                  <a:lnTo>
                    <a:pt x="556" y="2249"/>
                  </a:lnTo>
                  <a:lnTo>
                    <a:pt x="439" y="2133"/>
                  </a:lnTo>
                  <a:lnTo>
                    <a:pt x="325" y="1993"/>
                  </a:lnTo>
                  <a:lnTo>
                    <a:pt x="220" y="1832"/>
                  </a:lnTo>
                  <a:lnTo>
                    <a:pt x="170" y="1742"/>
                  </a:lnTo>
                  <a:lnTo>
                    <a:pt x="130" y="1650"/>
                  </a:lnTo>
                  <a:lnTo>
                    <a:pt x="65" y="1473"/>
                  </a:lnTo>
                  <a:lnTo>
                    <a:pt x="22" y="1301"/>
                  </a:lnTo>
                  <a:lnTo>
                    <a:pt x="0" y="1143"/>
                  </a:lnTo>
                  <a:lnTo>
                    <a:pt x="0" y="999"/>
                  </a:lnTo>
                  <a:lnTo>
                    <a:pt x="22" y="873"/>
                  </a:lnTo>
                  <a:lnTo>
                    <a:pt x="52" y="794"/>
                  </a:lnTo>
                  <a:lnTo>
                    <a:pt x="79" y="748"/>
                  </a:lnTo>
                  <a:lnTo>
                    <a:pt x="112" y="711"/>
                  </a:lnTo>
                  <a:lnTo>
                    <a:pt x="150" y="679"/>
                  </a:lnTo>
                  <a:lnTo>
                    <a:pt x="170" y="666"/>
                  </a:lnTo>
                  <a:lnTo>
                    <a:pt x="1271" y="103"/>
                  </a:lnTo>
                  <a:lnTo>
                    <a:pt x="1310" y="82"/>
                  </a:lnTo>
                  <a:lnTo>
                    <a:pt x="1387" y="35"/>
                  </a:lnTo>
                  <a:lnTo>
                    <a:pt x="1425" y="0"/>
                  </a:lnTo>
                  <a:lnTo>
                    <a:pt x="1402" y="39"/>
                  </a:lnTo>
                  <a:lnTo>
                    <a:pt x="1371" y="134"/>
                  </a:lnTo>
                  <a:lnTo>
                    <a:pt x="1355" y="245"/>
                  </a:lnTo>
                  <a:lnTo>
                    <a:pt x="1355" y="369"/>
                  </a:lnTo>
                  <a:lnTo>
                    <a:pt x="1369" y="503"/>
                  </a:lnTo>
                  <a:lnTo>
                    <a:pt x="1398" y="646"/>
                  </a:lnTo>
                  <a:lnTo>
                    <a:pt x="1440" y="796"/>
                  </a:lnTo>
                  <a:lnTo>
                    <a:pt x="1495" y="947"/>
                  </a:lnTo>
                  <a:lnTo>
                    <a:pt x="1528" y="1025"/>
                  </a:lnTo>
                  <a:lnTo>
                    <a:pt x="1566" y="1105"/>
                  </a:lnTo>
                  <a:lnTo>
                    <a:pt x="1654" y="1254"/>
                  </a:lnTo>
                  <a:lnTo>
                    <a:pt x="1751" y="1385"/>
                  </a:lnTo>
                  <a:lnTo>
                    <a:pt x="1852" y="1500"/>
                  </a:lnTo>
                  <a:lnTo>
                    <a:pt x="1958" y="1595"/>
                  </a:lnTo>
                  <a:lnTo>
                    <a:pt x="2065" y="1672"/>
                  </a:lnTo>
                  <a:lnTo>
                    <a:pt x="2170" y="1728"/>
                  </a:lnTo>
                  <a:lnTo>
                    <a:pt x="2272" y="1761"/>
                  </a:lnTo>
                  <a:lnTo>
                    <a:pt x="2321" y="1767"/>
                  </a:ln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65">
              <a:extLst>
                <a:ext uri="{FF2B5EF4-FFF2-40B4-BE49-F238E27FC236}">
                  <a16:creationId xmlns:a16="http://schemas.microsoft.com/office/drawing/2014/main" id="{65A6104A-E3FE-184F-B3A7-59590ADE3C9B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9967443" y="1117480"/>
              <a:ext cx="979758" cy="1428453"/>
            </a:xfrm>
            <a:custGeom>
              <a:avLst/>
              <a:gdLst>
                <a:gd name="T0" fmla="*/ 2262 w 2714"/>
                <a:gd name="T1" fmla="*/ 3921 h 3954"/>
                <a:gd name="T2" fmla="*/ 2040 w 2714"/>
                <a:gd name="T3" fmla="*/ 3954 h 3954"/>
                <a:gd name="T4" fmla="*/ 1800 w 2714"/>
                <a:gd name="T5" fmla="*/ 3908 h 3954"/>
                <a:gd name="T6" fmla="*/ 1547 w 2714"/>
                <a:gd name="T7" fmla="*/ 3791 h 3954"/>
                <a:gd name="T8" fmla="*/ 1287 w 2714"/>
                <a:gd name="T9" fmla="*/ 3606 h 3954"/>
                <a:gd name="T10" fmla="*/ 1031 w 2714"/>
                <a:gd name="T11" fmla="*/ 3363 h 3954"/>
                <a:gd name="T12" fmla="*/ 783 w 2714"/>
                <a:gd name="T13" fmla="*/ 3068 h 3954"/>
                <a:gd name="T14" fmla="*/ 552 w 2714"/>
                <a:gd name="T15" fmla="*/ 2723 h 3954"/>
                <a:gd name="T16" fmla="*/ 393 w 2714"/>
                <a:gd name="T17" fmla="*/ 2438 h 3954"/>
                <a:gd name="T18" fmla="*/ 255 w 2714"/>
                <a:gd name="T19" fmla="*/ 2143 h 3954"/>
                <a:gd name="T20" fmla="*/ 120 w 2714"/>
                <a:gd name="T21" fmla="*/ 1753 h 3954"/>
                <a:gd name="T22" fmla="*/ 35 w 2714"/>
                <a:gd name="T23" fmla="*/ 1380 h 3954"/>
                <a:gd name="T24" fmla="*/ 0 w 2714"/>
                <a:gd name="T25" fmla="*/ 1032 h 3954"/>
                <a:gd name="T26" fmla="*/ 15 w 2714"/>
                <a:gd name="T27" fmla="*/ 716 h 3954"/>
                <a:gd name="T28" fmla="*/ 78 w 2714"/>
                <a:gd name="T29" fmla="*/ 447 h 3954"/>
                <a:gd name="T30" fmla="*/ 189 w 2714"/>
                <a:gd name="T31" fmla="*/ 232 h 3954"/>
                <a:gd name="T32" fmla="*/ 346 w 2714"/>
                <a:gd name="T33" fmla="*/ 82 h 3954"/>
                <a:gd name="T34" fmla="*/ 444 w 2714"/>
                <a:gd name="T35" fmla="*/ 33 h 3954"/>
                <a:gd name="T36" fmla="*/ 664 w 2714"/>
                <a:gd name="T37" fmla="*/ 0 h 3954"/>
                <a:gd name="T38" fmla="*/ 906 w 2714"/>
                <a:gd name="T39" fmla="*/ 46 h 3954"/>
                <a:gd name="T40" fmla="*/ 1159 w 2714"/>
                <a:gd name="T41" fmla="*/ 163 h 3954"/>
                <a:gd name="T42" fmla="*/ 1417 w 2714"/>
                <a:gd name="T43" fmla="*/ 347 h 3954"/>
                <a:gd name="T44" fmla="*/ 1675 w 2714"/>
                <a:gd name="T45" fmla="*/ 591 h 3954"/>
                <a:gd name="T46" fmla="*/ 1922 w 2714"/>
                <a:gd name="T47" fmla="*/ 888 h 3954"/>
                <a:gd name="T48" fmla="*/ 2154 w 2714"/>
                <a:gd name="T49" fmla="*/ 1230 h 3954"/>
                <a:gd name="T50" fmla="*/ 2313 w 2714"/>
                <a:gd name="T51" fmla="*/ 1516 h 3954"/>
                <a:gd name="T52" fmla="*/ 2449 w 2714"/>
                <a:gd name="T53" fmla="*/ 1818 h 3954"/>
                <a:gd name="T54" fmla="*/ 2589 w 2714"/>
                <a:gd name="T55" fmla="*/ 2213 h 3954"/>
                <a:gd name="T56" fmla="*/ 2677 w 2714"/>
                <a:gd name="T57" fmla="*/ 2591 h 3954"/>
                <a:gd name="T58" fmla="*/ 2714 w 2714"/>
                <a:gd name="T59" fmla="*/ 2942 h 3954"/>
                <a:gd name="T60" fmla="*/ 2701 w 2714"/>
                <a:gd name="T61" fmla="*/ 3256 h 3954"/>
                <a:gd name="T62" fmla="*/ 2639 w 2714"/>
                <a:gd name="T63" fmla="*/ 3523 h 3954"/>
                <a:gd name="T64" fmla="*/ 2526 w 2714"/>
                <a:gd name="T65" fmla="*/ 3732 h 3954"/>
                <a:gd name="T66" fmla="*/ 2361 w 2714"/>
                <a:gd name="T67" fmla="*/ 3874 h 3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4" h="3954">
                  <a:moveTo>
                    <a:pt x="2313" y="3898"/>
                  </a:moveTo>
                  <a:lnTo>
                    <a:pt x="2262" y="3921"/>
                  </a:lnTo>
                  <a:lnTo>
                    <a:pt x="2154" y="3946"/>
                  </a:lnTo>
                  <a:lnTo>
                    <a:pt x="2040" y="3954"/>
                  </a:lnTo>
                  <a:lnTo>
                    <a:pt x="1922" y="3941"/>
                  </a:lnTo>
                  <a:lnTo>
                    <a:pt x="1800" y="3908"/>
                  </a:lnTo>
                  <a:lnTo>
                    <a:pt x="1675" y="3859"/>
                  </a:lnTo>
                  <a:lnTo>
                    <a:pt x="1547" y="3791"/>
                  </a:lnTo>
                  <a:lnTo>
                    <a:pt x="1417" y="3706"/>
                  </a:lnTo>
                  <a:lnTo>
                    <a:pt x="1287" y="3606"/>
                  </a:lnTo>
                  <a:lnTo>
                    <a:pt x="1159" y="3493"/>
                  </a:lnTo>
                  <a:lnTo>
                    <a:pt x="1031" y="3363"/>
                  </a:lnTo>
                  <a:lnTo>
                    <a:pt x="906" y="3222"/>
                  </a:lnTo>
                  <a:lnTo>
                    <a:pt x="783" y="3068"/>
                  </a:lnTo>
                  <a:lnTo>
                    <a:pt x="664" y="2900"/>
                  </a:lnTo>
                  <a:lnTo>
                    <a:pt x="552" y="2723"/>
                  </a:lnTo>
                  <a:lnTo>
                    <a:pt x="444" y="2536"/>
                  </a:lnTo>
                  <a:lnTo>
                    <a:pt x="393" y="2438"/>
                  </a:lnTo>
                  <a:lnTo>
                    <a:pt x="343" y="2340"/>
                  </a:lnTo>
                  <a:lnTo>
                    <a:pt x="255" y="2143"/>
                  </a:lnTo>
                  <a:lnTo>
                    <a:pt x="182" y="1947"/>
                  </a:lnTo>
                  <a:lnTo>
                    <a:pt x="120" y="1753"/>
                  </a:lnTo>
                  <a:lnTo>
                    <a:pt x="71" y="1565"/>
                  </a:lnTo>
                  <a:lnTo>
                    <a:pt x="35" y="1380"/>
                  </a:lnTo>
                  <a:lnTo>
                    <a:pt x="10" y="1202"/>
                  </a:lnTo>
                  <a:lnTo>
                    <a:pt x="0" y="1032"/>
                  </a:lnTo>
                  <a:lnTo>
                    <a:pt x="0" y="869"/>
                  </a:lnTo>
                  <a:lnTo>
                    <a:pt x="15" y="716"/>
                  </a:lnTo>
                  <a:lnTo>
                    <a:pt x="39" y="576"/>
                  </a:lnTo>
                  <a:lnTo>
                    <a:pt x="78" y="447"/>
                  </a:lnTo>
                  <a:lnTo>
                    <a:pt x="127" y="333"/>
                  </a:lnTo>
                  <a:lnTo>
                    <a:pt x="189" y="232"/>
                  </a:lnTo>
                  <a:lnTo>
                    <a:pt x="261" y="148"/>
                  </a:lnTo>
                  <a:lnTo>
                    <a:pt x="346" y="82"/>
                  </a:lnTo>
                  <a:lnTo>
                    <a:pt x="393" y="56"/>
                  </a:lnTo>
                  <a:lnTo>
                    <a:pt x="444" y="33"/>
                  </a:lnTo>
                  <a:lnTo>
                    <a:pt x="552" y="7"/>
                  </a:lnTo>
                  <a:lnTo>
                    <a:pt x="664" y="0"/>
                  </a:lnTo>
                  <a:lnTo>
                    <a:pt x="783" y="14"/>
                  </a:lnTo>
                  <a:lnTo>
                    <a:pt x="906" y="46"/>
                  </a:lnTo>
                  <a:lnTo>
                    <a:pt x="1031" y="96"/>
                  </a:lnTo>
                  <a:lnTo>
                    <a:pt x="1159" y="163"/>
                  </a:lnTo>
                  <a:lnTo>
                    <a:pt x="1287" y="248"/>
                  </a:lnTo>
                  <a:lnTo>
                    <a:pt x="1417" y="347"/>
                  </a:lnTo>
                  <a:lnTo>
                    <a:pt x="1547" y="461"/>
                  </a:lnTo>
                  <a:lnTo>
                    <a:pt x="1675" y="591"/>
                  </a:lnTo>
                  <a:lnTo>
                    <a:pt x="1800" y="732"/>
                  </a:lnTo>
                  <a:lnTo>
                    <a:pt x="1922" y="888"/>
                  </a:lnTo>
                  <a:lnTo>
                    <a:pt x="2040" y="1053"/>
                  </a:lnTo>
                  <a:lnTo>
                    <a:pt x="2154" y="1230"/>
                  </a:lnTo>
                  <a:lnTo>
                    <a:pt x="2262" y="1418"/>
                  </a:lnTo>
                  <a:lnTo>
                    <a:pt x="2313" y="1516"/>
                  </a:lnTo>
                  <a:lnTo>
                    <a:pt x="2361" y="1617"/>
                  </a:lnTo>
                  <a:lnTo>
                    <a:pt x="2449" y="1818"/>
                  </a:lnTo>
                  <a:lnTo>
                    <a:pt x="2526" y="2017"/>
                  </a:lnTo>
                  <a:lnTo>
                    <a:pt x="2589" y="2213"/>
                  </a:lnTo>
                  <a:lnTo>
                    <a:pt x="2639" y="2405"/>
                  </a:lnTo>
                  <a:lnTo>
                    <a:pt x="2677" y="2591"/>
                  </a:lnTo>
                  <a:lnTo>
                    <a:pt x="2701" y="2771"/>
                  </a:lnTo>
                  <a:lnTo>
                    <a:pt x="2714" y="2942"/>
                  </a:lnTo>
                  <a:lnTo>
                    <a:pt x="2714" y="3104"/>
                  </a:lnTo>
                  <a:lnTo>
                    <a:pt x="2701" y="3256"/>
                  </a:lnTo>
                  <a:lnTo>
                    <a:pt x="2677" y="3396"/>
                  </a:lnTo>
                  <a:lnTo>
                    <a:pt x="2639" y="3523"/>
                  </a:lnTo>
                  <a:lnTo>
                    <a:pt x="2589" y="3635"/>
                  </a:lnTo>
                  <a:lnTo>
                    <a:pt x="2526" y="3732"/>
                  </a:lnTo>
                  <a:lnTo>
                    <a:pt x="2449" y="3812"/>
                  </a:lnTo>
                  <a:lnTo>
                    <a:pt x="2361" y="3874"/>
                  </a:lnTo>
                  <a:lnTo>
                    <a:pt x="2313" y="389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66">
              <a:extLst>
                <a:ext uri="{FF2B5EF4-FFF2-40B4-BE49-F238E27FC236}">
                  <a16:creationId xmlns:a16="http://schemas.microsoft.com/office/drawing/2014/main" id="{972D89C8-C218-754D-A3CA-274072F18522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10052456" y="1646313"/>
              <a:ext cx="509388" cy="466036"/>
            </a:xfrm>
            <a:custGeom>
              <a:avLst/>
              <a:gdLst>
                <a:gd name="T0" fmla="*/ 1331 w 1410"/>
                <a:gd name="T1" fmla="*/ 342 h 1290"/>
                <a:gd name="T2" fmla="*/ 1306 w 1410"/>
                <a:gd name="T3" fmla="*/ 298 h 1290"/>
                <a:gd name="T4" fmla="*/ 1254 w 1410"/>
                <a:gd name="T5" fmla="*/ 220 h 1290"/>
                <a:gd name="T6" fmla="*/ 1199 w 1410"/>
                <a:gd name="T7" fmla="*/ 151 h 1290"/>
                <a:gd name="T8" fmla="*/ 1142 w 1410"/>
                <a:gd name="T9" fmla="*/ 94 h 1290"/>
                <a:gd name="T10" fmla="*/ 1084 w 1410"/>
                <a:gd name="T11" fmla="*/ 48 h 1290"/>
                <a:gd name="T12" fmla="*/ 1027 w 1410"/>
                <a:gd name="T13" fmla="*/ 16 h 1290"/>
                <a:gd name="T14" fmla="*/ 972 w 1410"/>
                <a:gd name="T15" fmla="*/ 0 h 1290"/>
                <a:gd name="T16" fmla="*/ 920 w 1410"/>
                <a:gd name="T17" fmla="*/ 0 h 1290"/>
                <a:gd name="T18" fmla="*/ 896 w 1410"/>
                <a:gd name="T19" fmla="*/ 9 h 1290"/>
                <a:gd name="T20" fmla="*/ 0 w 1410"/>
                <a:gd name="T21" fmla="*/ 418 h 1290"/>
                <a:gd name="T22" fmla="*/ 29 w 1410"/>
                <a:gd name="T23" fmla="*/ 535 h 1290"/>
                <a:gd name="T24" fmla="*/ 101 w 1410"/>
                <a:gd name="T25" fmla="*/ 768 h 1290"/>
                <a:gd name="T26" fmla="*/ 171 w 1410"/>
                <a:gd name="T27" fmla="*/ 939 h 1290"/>
                <a:gd name="T28" fmla="*/ 228 w 1410"/>
                <a:gd name="T29" fmla="*/ 1048 h 1290"/>
                <a:gd name="T30" fmla="*/ 292 w 1410"/>
                <a:gd name="T31" fmla="*/ 1150 h 1290"/>
                <a:gd name="T32" fmla="*/ 367 w 1410"/>
                <a:gd name="T33" fmla="*/ 1245 h 1290"/>
                <a:gd name="T34" fmla="*/ 409 w 1410"/>
                <a:gd name="T35" fmla="*/ 1290 h 1290"/>
                <a:gd name="T36" fmla="*/ 1305 w 1410"/>
                <a:gd name="T37" fmla="*/ 879 h 1290"/>
                <a:gd name="T38" fmla="*/ 1328 w 1410"/>
                <a:gd name="T39" fmla="*/ 860 h 1290"/>
                <a:gd name="T40" fmla="*/ 1365 w 1410"/>
                <a:gd name="T41" fmla="*/ 826 h 1290"/>
                <a:gd name="T42" fmla="*/ 1381 w 1410"/>
                <a:gd name="T43" fmla="*/ 795 h 1290"/>
                <a:gd name="T44" fmla="*/ 1382 w 1410"/>
                <a:gd name="T45" fmla="*/ 777 h 1290"/>
                <a:gd name="T46" fmla="*/ 1391 w 1410"/>
                <a:gd name="T47" fmla="*/ 758 h 1290"/>
                <a:gd name="T48" fmla="*/ 1403 w 1410"/>
                <a:gd name="T49" fmla="*/ 715 h 1290"/>
                <a:gd name="T50" fmla="*/ 1410 w 1410"/>
                <a:gd name="T51" fmla="*/ 643 h 1290"/>
                <a:gd name="T52" fmla="*/ 1395 w 1410"/>
                <a:gd name="T53" fmla="*/ 532 h 1290"/>
                <a:gd name="T54" fmla="*/ 1358 w 1410"/>
                <a:gd name="T55" fmla="*/ 408 h 1290"/>
                <a:gd name="T56" fmla="*/ 1331 w 1410"/>
                <a:gd name="T57" fmla="*/ 342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0" h="1290">
                  <a:moveTo>
                    <a:pt x="1331" y="342"/>
                  </a:moveTo>
                  <a:lnTo>
                    <a:pt x="1306" y="298"/>
                  </a:lnTo>
                  <a:lnTo>
                    <a:pt x="1254" y="220"/>
                  </a:lnTo>
                  <a:lnTo>
                    <a:pt x="1199" y="151"/>
                  </a:lnTo>
                  <a:lnTo>
                    <a:pt x="1142" y="94"/>
                  </a:lnTo>
                  <a:lnTo>
                    <a:pt x="1084" y="48"/>
                  </a:lnTo>
                  <a:lnTo>
                    <a:pt x="1027" y="16"/>
                  </a:lnTo>
                  <a:lnTo>
                    <a:pt x="972" y="0"/>
                  </a:lnTo>
                  <a:lnTo>
                    <a:pt x="920" y="0"/>
                  </a:lnTo>
                  <a:lnTo>
                    <a:pt x="896" y="9"/>
                  </a:lnTo>
                  <a:lnTo>
                    <a:pt x="0" y="418"/>
                  </a:lnTo>
                  <a:lnTo>
                    <a:pt x="29" y="535"/>
                  </a:lnTo>
                  <a:lnTo>
                    <a:pt x="101" y="768"/>
                  </a:lnTo>
                  <a:lnTo>
                    <a:pt x="171" y="939"/>
                  </a:lnTo>
                  <a:lnTo>
                    <a:pt x="228" y="1048"/>
                  </a:lnTo>
                  <a:lnTo>
                    <a:pt x="292" y="1150"/>
                  </a:lnTo>
                  <a:lnTo>
                    <a:pt x="367" y="1245"/>
                  </a:lnTo>
                  <a:lnTo>
                    <a:pt x="409" y="1290"/>
                  </a:lnTo>
                  <a:lnTo>
                    <a:pt x="1305" y="879"/>
                  </a:lnTo>
                  <a:lnTo>
                    <a:pt x="1328" y="860"/>
                  </a:lnTo>
                  <a:lnTo>
                    <a:pt x="1365" y="826"/>
                  </a:lnTo>
                  <a:lnTo>
                    <a:pt x="1381" y="795"/>
                  </a:lnTo>
                  <a:lnTo>
                    <a:pt x="1382" y="777"/>
                  </a:lnTo>
                  <a:lnTo>
                    <a:pt x="1391" y="758"/>
                  </a:lnTo>
                  <a:lnTo>
                    <a:pt x="1403" y="715"/>
                  </a:lnTo>
                  <a:lnTo>
                    <a:pt x="1410" y="643"/>
                  </a:lnTo>
                  <a:lnTo>
                    <a:pt x="1395" y="532"/>
                  </a:lnTo>
                  <a:lnTo>
                    <a:pt x="1358" y="408"/>
                  </a:lnTo>
                  <a:lnTo>
                    <a:pt x="1331" y="34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EFB39828-63CF-504A-BECD-B68A10991BF0}"/>
                </a:ext>
              </a:extLst>
            </p:cNvPr>
            <p:cNvSpPr>
              <a:spLocks noEditPoints="1"/>
            </p:cNvSpPr>
            <p:nvPr/>
          </p:nvSpPr>
          <p:spPr bwMode="auto">
            <a:xfrm rot="591057">
              <a:off x="9911987" y="1076896"/>
              <a:ext cx="1083804" cy="1523828"/>
            </a:xfrm>
            <a:custGeom>
              <a:avLst/>
              <a:gdLst>
                <a:gd name="T0" fmla="*/ 620 w 3000"/>
                <a:gd name="T1" fmla="*/ 292 h 4218"/>
                <a:gd name="T2" fmla="*/ 505 w 3000"/>
                <a:gd name="T3" fmla="*/ 374 h 4218"/>
                <a:gd name="T4" fmla="*/ 361 w 3000"/>
                <a:gd name="T5" fmla="*/ 603 h 4218"/>
                <a:gd name="T6" fmla="*/ 310 w 3000"/>
                <a:gd name="T7" fmla="*/ 828 h 4218"/>
                <a:gd name="T8" fmla="*/ 314 w 3000"/>
                <a:gd name="T9" fmla="*/ 1321 h 4218"/>
                <a:gd name="T10" fmla="*/ 502 w 3000"/>
                <a:gd name="T11" fmla="*/ 2082 h 4218"/>
                <a:gd name="T12" fmla="*/ 716 w 3000"/>
                <a:gd name="T13" fmla="*/ 2564 h 4218"/>
                <a:gd name="T14" fmla="*/ 1025 w 3000"/>
                <a:gd name="T15" fmla="*/ 3060 h 4218"/>
                <a:gd name="T16" fmla="*/ 1371 w 3000"/>
                <a:gd name="T17" fmla="*/ 3461 h 4218"/>
                <a:gd name="T18" fmla="*/ 1726 w 3000"/>
                <a:gd name="T19" fmla="*/ 3749 h 4218"/>
                <a:gd name="T20" fmla="*/ 2066 w 3000"/>
                <a:gd name="T21" fmla="*/ 3901 h 4218"/>
                <a:gd name="T22" fmla="*/ 2365 w 3000"/>
                <a:gd name="T23" fmla="*/ 3900 h 4218"/>
                <a:gd name="T24" fmla="*/ 2448 w 3000"/>
                <a:gd name="T25" fmla="*/ 3861 h 4218"/>
                <a:gd name="T26" fmla="*/ 2645 w 3000"/>
                <a:gd name="T27" fmla="*/ 3631 h 4218"/>
                <a:gd name="T28" fmla="*/ 2701 w 3000"/>
                <a:gd name="T29" fmla="*/ 3445 h 4218"/>
                <a:gd name="T30" fmla="*/ 2730 w 3000"/>
                <a:gd name="T31" fmla="*/ 3089 h 4218"/>
                <a:gd name="T32" fmla="*/ 2609 w 3000"/>
                <a:gd name="T33" fmla="*/ 2357 h 4218"/>
                <a:gd name="T34" fmla="*/ 2358 w 3000"/>
                <a:gd name="T35" fmla="*/ 1704 h 4218"/>
                <a:gd name="T36" fmla="*/ 2114 w 3000"/>
                <a:gd name="T37" fmla="*/ 1295 h 4218"/>
                <a:gd name="T38" fmla="*/ 1788 w 3000"/>
                <a:gd name="T39" fmla="*/ 873 h 4218"/>
                <a:gd name="T40" fmla="*/ 1447 w 3000"/>
                <a:gd name="T41" fmla="*/ 546 h 4218"/>
                <a:gd name="T42" fmla="*/ 1111 w 3000"/>
                <a:gd name="T43" fmla="*/ 334 h 4218"/>
                <a:gd name="T44" fmla="*/ 805 w 3000"/>
                <a:gd name="T45" fmla="*/ 253 h 4218"/>
                <a:gd name="T46" fmla="*/ 2409 w 3000"/>
                <a:gd name="T47" fmla="*/ 4190 h 4218"/>
                <a:gd name="T48" fmla="*/ 2106 w 3000"/>
                <a:gd name="T49" fmla="*/ 4214 h 4218"/>
                <a:gd name="T50" fmla="*/ 1716 w 3000"/>
                <a:gd name="T51" fmla="*/ 4093 h 4218"/>
                <a:gd name="T52" fmla="*/ 1316 w 3000"/>
                <a:gd name="T53" fmla="*/ 3825 h 4218"/>
                <a:gd name="T54" fmla="*/ 927 w 3000"/>
                <a:gd name="T55" fmla="*/ 3429 h 4218"/>
                <a:gd name="T56" fmla="*/ 572 w 3000"/>
                <a:gd name="T57" fmla="*/ 2919 h 4218"/>
                <a:gd name="T58" fmla="*/ 343 w 3000"/>
                <a:gd name="T59" fmla="*/ 2482 h 4218"/>
                <a:gd name="T60" fmla="*/ 59 w 3000"/>
                <a:gd name="T61" fmla="*/ 1629 h 4218"/>
                <a:gd name="T62" fmla="*/ 0 w 3000"/>
                <a:gd name="T63" fmla="*/ 1044 h 4218"/>
                <a:gd name="T64" fmla="*/ 37 w 3000"/>
                <a:gd name="T65" fmla="*/ 703 h 4218"/>
                <a:gd name="T66" fmla="*/ 95 w 3000"/>
                <a:gd name="T67" fmla="*/ 510 h 4218"/>
                <a:gd name="T68" fmla="*/ 220 w 3000"/>
                <a:gd name="T69" fmla="*/ 291 h 4218"/>
                <a:gd name="T70" fmla="*/ 423 w 3000"/>
                <a:gd name="T71" fmla="*/ 105 h 4218"/>
                <a:gd name="T72" fmla="*/ 669 w 3000"/>
                <a:gd name="T73" fmla="*/ 10 h 4218"/>
                <a:gd name="T74" fmla="*/ 1065 w 3000"/>
                <a:gd name="T75" fmla="*/ 41 h 4218"/>
                <a:gd name="T76" fmla="*/ 1487 w 3000"/>
                <a:gd name="T77" fmla="*/ 246 h 4218"/>
                <a:gd name="T78" fmla="*/ 1908 w 3000"/>
                <a:gd name="T79" fmla="*/ 605 h 4218"/>
                <a:gd name="T80" fmla="*/ 2301 w 3000"/>
                <a:gd name="T81" fmla="*/ 1099 h 4218"/>
                <a:gd name="T82" fmla="*/ 2589 w 3000"/>
                <a:gd name="T83" fmla="*/ 1602 h 4218"/>
                <a:gd name="T84" fmla="*/ 2872 w 3000"/>
                <a:gd name="T85" fmla="*/ 2321 h 4218"/>
                <a:gd name="T86" fmla="*/ 2999 w 3000"/>
                <a:gd name="T87" fmla="*/ 3061 h 4218"/>
                <a:gd name="T88" fmla="*/ 2983 w 3000"/>
                <a:gd name="T89" fmla="*/ 3417 h 4218"/>
                <a:gd name="T90" fmla="*/ 2921 w 3000"/>
                <a:gd name="T91" fmla="*/ 3677 h 4218"/>
                <a:gd name="T92" fmla="*/ 2829 w 3000"/>
                <a:gd name="T93" fmla="*/ 3871 h 4218"/>
                <a:gd name="T94" fmla="*/ 2671 w 3000"/>
                <a:gd name="T95" fmla="*/ 4053 h 4218"/>
                <a:gd name="T96" fmla="*/ 2511 w 3000"/>
                <a:gd name="T97" fmla="*/ 4164 h 4218"/>
                <a:gd name="T98" fmla="*/ 2409 w 3000"/>
                <a:gd name="T99" fmla="*/ 4190 h 4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00" h="4218">
                  <a:moveTo>
                    <a:pt x="668" y="270"/>
                  </a:moveTo>
                  <a:lnTo>
                    <a:pt x="649" y="273"/>
                  </a:lnTo>
                  <a:lnTo>
                    <a:pt x="620" y="292"/>
                  </a:lnTo>
                  <a:lnTo>
                    <a:pt x="618" y="296"/>
                  </a:lnTo>
                  <a:lnTo>
                    <a:pt x="579" y="317"/>
                  </a:lnTo>
                  <a:lnTo>
                    <a:pt x="505" y="374"/>
                  </a:lnTo>
                  <a:lnTo>
                    <a:pt x="438" y="451"/>
                  </a:lnTo>
                  <a:lnTo>
                    <a:pt x="383" y="547"/>
                  </a:lnTo>
                  <a:lnTo>
                    <a:pt x="361" y="603"/>
                  </a:lnTo>
                  <a:lnTo>
                    <a:pt x="348" y="645"/>
                  </a:lnTo>
                  <a:lnTo>
                    <a:pt x="325" y="733"/>
                  </a:lnTo>
                  <a:lnTo>
                    <a:pt x="310" y="828"/>
                  </a:lnTo>
                  <a:lnTo>
                    <a:pt x="299" y="929"/>
                  </a:lnTo>
                  <a:lnTo>
                    <a:pt x="297" y="1090"/>
                  </a:lnTo>
                  <a:lnTo>
                    <a:pt x="314" y="1321"/>
                  </a:lnTo>
                  <a:lnTo>
                    <a:pt x="356" y="1566"/>
                  </a:lnTo>
                  <a:lnTo>
                    <a:pt x="417" y="1821"/>
                  </a:lnTo>
                  <a:lnTo>
                    <a:pt x="502" y="2082"/>
                  </a:lnTo>
                  <a:lnTo>
                    <a:pt x="608" y="2344"/>
                  </a:lnTo>
                  <a:lnTo>
                    <a:pt x="668" y="2474"/>
                  </a:lnTo>
                  <a:lnTo>
                    <a:pt x="716" y="2564"/>
                  </a:lnTo>
                  <a:lnTo>
                    <a:pt x="813" y="2739"/>
                  </a:lnTo>
                  <a:lnTo>
                    <a:pt x="917" y="2903"/>
                  </a:lnTo>
                  <a:lnTo>
                    <a:pt x="1025" y="3060"/>
                  </a:lnTo>
                  <a:lnTo>
                    <a:pt x="1137" y="3204"/>
                  </a:lnTo>
                  <a:lnTo>
                    <a:pt x="1253" y="3338"/>
                  </a:lnTo>
                  <a:lnTo>
                    <a:pt x="1371" y="3461"/>
                  </a:lnTo>
                  <a:lnTo>
                    <a:pt x="1489" y="3570"/>
                  </a:lnTo>
                  <a:lnTo>
                    <a:pt x="1608" y="3667"/>
                  </a:lnTo>
                  <a:lnTo>
                    <a:pt x="1726" y="3749"/>
                  </a:lnTo>
                  <a:lnTo>
                    <a:pt x="1843" y="3815"/>
                  </a:lnTo>
                  <a:lnTo>
                    <a:pt x="1957" y="3867"/>
                  </a:lnTo>
                  <a:lnTo>
                    <a:pt x="2066" y="3901"/>
                  </a:lnTo>
                  <a:lnTo>
                    <a:pt x="2171" y="3919"/>
                  </a:lnTo>
                  <a:lnTo>
                    <a:pt x="2272" y="3919"/>
                  </a:lnTo>
                  <a:lnTo>
                    <a:pt x="2365" y="3900"/>
                  </a:lnTo>
                  <a:lnTo>
                    <a:pt x="2409" y="3883"/>
                  </a:lnTo>
                  <a:lnTo>
                    <a:pt x="2409" y="3883"/>
                  </a:lnTo>
                  <a:lnTo>
                    <a:pt x="2448" y="3861"/>
                  </a:lnTo>
                  <a:lnTo>
                    <a:pt x="2522" y="3803"/>
                  </a:lnTo>
                  <a:lnTo>
                    <a:pt x="2589" y="3727"/>
                  </a:lnTo>
                  <a:lnTo>
                    <a:pt x="2645" y="3631"/>
                  </a:lnTo>
                  <a:lnTo>
                    <a:pt x="2665" y="3574"/>
                  </a:lnTo>
                  <a:lnTo>
                    <a:pt x="2679" y="3533"/>
                  </a:lnTo>
                  <a:lnTo>
                    <a:pt x="2701" y="3445"/>
                  </a:lnTo>
                  <a:lnTo>
                    <a:pt x="2717" y="3350"/>
                  </a:lnTo>
                  <a:lnTo>
                    <a:pt x="2727" y="3249"/>
                  </a:lnTo>
                  <a:lnTo>
                    <a:pt x="2730" y="3089"/>
                  </a:lnTo>
                  <a:lnTo>
                    <a:pt x="2712" y="2857"/>
                  </a:lnTo>
                  <a:lnTo>
                    <a:pt x="2672" y="2612"/>
                  </a:lnTo>
                  <a:lnTo>
                    <a:pt x="2609" y="2357"/>
                  </a:lnTo>
                  <a:lnTo>
                    <a:pt x="2524" y="2097"/>
                  </a:lnTo>
                  <a:lnTo>
                    <a:pt x="2419" y="1835"/>
                  </a:lnTo>
                  <a:lnTo>
                    <a:pt x="2358" y="1704"/>
                  </a:lnTo>
                  <a:lnTo>
                    <a:pt x="2312" y="1619"/>
                  </a:lnTo>
                  <a:lnTo>
                    <a:pt x="2216" y="1453"/>
                  </a:lnTo>
                  <a:lnTo>
                    <a:pt x="2114" y="1295"/>
                  </a:lnTo>
                  <a:lnTo>
                    <a:pt x="2008" y="1145"/>
                  </a:lnTo>
                  <a:lnTo>
                    <a:pt x="1899" y="1004"/>
                  </a:lnTo>
                  <a:lnTo>
                    <a:pt x="1788" y="873"/>
                  </a:lnTo>
                  <a:lnTo>
                    <a:pt x="1674" y="753"/>
                  </a:lnTo>
                  <a:lnTo>
                    <a:pt x="1561" y="644"/>
                  </a:lnTo>
                  <a:lnTo>
                    <a:pt x="1447" y="546"/>
                  </a:lnTo>
                  <a:lnTo>
                    <a:pt x="1333" y="462"/>
                  </a:lnTo>
                  <a:lnTo>
                    <a:pt x="1222" y="390"/>
                  </a:lnTo>
                  <a:lnTo>
                    <a:pt x="1111" y="334"/>
                  </a:lnTo>
                  <a:lnTo>
                    <a:pt x="1006" y="291"/>
                  </a:lnTo>
                  <a:lnTo>
                    <a:pt x="903" y="265"/>
                  </a:lnTo>
                  <a:lnTo>
                    <a:pt x="805" y="253"/>
                  </a:lnTo>
                  <a:lnTo>
                    <a:pt x="713" y="260"/>
                  </a:lnTo>
                  <a:lnTo>
                    <a:pt x="668" y="270"/>
                  </a:lnTo>
                  <a:close/>
                  <a:moveTo>
                    <a:pt x="2409" y="4190"/>
                  </a:moveTo>
                  <a:lnTo>
                    <a:pt x="2351" y="4204"/>
                  </a:lnTo>
                  <a:lnTo>
                    <a:pt x="2232" y="4218"/>
                  </a:lnTo>
                  <a:lnTo>
                    <a:pt x="2106" y="4214"/>
                  </a:lnTo>
                  <a:lnTo>
                    <a:pt x="1978" y="4191"/>
                  </a:lnTo>
                  <a:lnTo>
                    <a:pt x="1849" y="4151"/>
                  </a:lnTo>
                  <a:lnTo>
                    <a:pt x="1716" y="4093"/>
                  </a:lnTo>
                  <a:lnTo>
                    <a:pt x="1582" y="4020"/>
                  </a:lnTo>
                  <a:lnTo>
                    <a:pt x="1448" y="3930"/>
                  </a:lnTo>
                  <a:lnTo>
                    <a:pt x="1316" y="3825"/>
                  </a:lnTo>
                  <a:lnTo>
                    <a:pt x="1183" y="3707"/>
                  </a:lnTo>
                  <a:lnTo>
                    <a:pt x="1054" y="3574"/>
                  </a:lnTo>
                  <a:lnTo>
                    <a:pt x="927" y="3429"/>
                  </a:lnTo>
                  <a:lnTo>
                    <a:pt x="803" y="3270"/>
                  </a:lnTo>
                  <a:lnTo>
                    <a:pt x="685" y="3100"/>
                  </a:lnTo>
                  <a:lnTo>
                    <a:pt x="572" y="2919"/>
                  </a:lnTo>
                  <a:lnTo>
                    <a:pt x="464" y="2727"/>
                  </a:lnTo>
                  <a:lnTo>
                    <a:pt x="413" y="2626"/>
                  </a:lnTo>
                  <a:lnTo>
                    <a:pt x="343" y="2482"/>
                  </a:lnTo>
                  <a:lnTo>
                    <a:pt x="223" y="2194"/>
                  </a:lnTo>
                  <a:lnTo>
                    <a:pt x="128" y="1909"/>
                  </a:lnTo>
                  <a:lnTo>
                    <a:pt x="59" y="1629"/>
                  </a:lnTo>
                  <a:lnTo>
                    <a:pt x="16" y="1360"/>
                  </a:lnTo>
                  <a:lnTo>
                    <a:pt x="1" y="1168"/>
                  </a:lnTo>
                  <a:lnTo>
                    <a:pt x="0" y="1044"/>
                  </a:lnTo>
                  <a:lnTo>
                    <a:pt x="6" y="925"/>
                  </a:lnTo>
                  <a:lnTo>
                    <a:pt x="19" y="811"/>
                  </a:lnTo>
                  <a:lnTo>
                    <a:pt x="37" y="703"/>
                  </a:lnTo>
                  <a:lnTo>
                    <a:pt x="63" y="600"/>
                  </a:lnTo>
                  <a:lnTo>
                    <a:pt x="81" y="551"/>
                  </a:lnTo>
                  <a:lnTo>
                    <a:pt x="95" y="510"/>
                  </a:lnTo>
                  <a:lnTo>
                    <a:pt x="131" y="430"/>
                  </a:lnTo>
                  <a:lnTo>
                    <a:pt x="173" y="357"/>
                  </a:lnTo>
                  <a:lnTo>
                    <a:pt x="220" y="291"/>
                  </a:lnTo>
                  <a:lnTo>
                    <a:pt x="274" y="232"/>
                  </a:lnTo>
                  <a:lnTo>
                    <a:pt x="331" y="177"/>
                  </a:lnTo>
                  <a:lnTo>
                    <a:pt x="423" y="105"/>
                  </a:lnTo>
                  <a:lnTo>
                    <a:pt x="489" y="66"/>
                  </a:lnTo>
                  <a:lnTo>
                    <a:pt x="547" y="41"/>
                  </a:lnTo>
                  <a:lnTo>
                    <a:pt x="669" y="10"/>
                  </a:lnTo>
                  <a:lnTo>
                    <a:pt x="798" y="0"/>
                  </a:lnTo>
                  <a:lnTo>
                    <a:pt x="930" y="11"/>
                  </a:lnTo>
                  <a:lnTo>
                    <a:pt x="1065" y="41"/>
                  </a:lnTo>
                  <a:lnTo>
                    <a:pt x="1205" y="92"/>
                  </a:lnTo>
                  <a:lnTo>
                    <a:pt x="1346" y="159"/>
                  </a:lnTo>
                  <a:lnTo>
                    <a:pt x="1487" y="246"/>
                  </a:lnTo>
                  <a:lnTo>
                    <a:pt x="1628" y="348"/>
                  </a:lnTo>
                  <a:lnTo>
                    <a:pt x="1769" y="469"/>
                  </a:lnTo>
                  <a:lnTo>
                    <a:pt x="1908" y="605"/>
                  </a:lnTo>
                  <a:lnTo>
                    <a:pt x="2043" y="755"/>
                  </a:lnTo>
                  <a:lnTo>
                    <a:pt x="2174" y="920"/>
                  </a:lnTo>
                  <a:lnTo>
                    <a:pt x="2301" y="1099"/>
                  </a:lnTo>
                  <a:lnTo>
                    <a:pt x="2422" y="1291"/>
                  </a:lnTo>
                  <a:lnTo>
                    <a:pt x="2535" y="1495"/>
                  </a:lnTo>
                  <a:lnTo>
                    <a:pt x="2589" y="1602"/>
                  </a:lnTo>
                  <a:lnTo>
                    <a:pt x="2658" y="1746"/>
                  </a:lnTo>
                  <a:lnTo>
                    <a:pt x="2779" y="2036"/>
                  </a:lnTo>
                  <a:lnTo>
                    <a:pt x="2872" y="2321"/>
                  </a:lnTo>
                  <a:lnTo>
                    <a:pt x="2943" y="2600"/>
                  </a:lnTo>
                  <a:lnTo>
                    <a:pt x="2986" y="2870"/>
                  </a:lnTo>
                  <a:lnTo>
                    <a:pt x="2999" y="3061"/>
                  </a:lnTo>
                  <a:lnTo>
                    <a:pt x="3000" y="3185"/>
                  </a:lnTo>
                  <a:lnTo>
                    <a:pt x="2996" y="3303"/>
                  </a:lnTo>
                  <a:lnTo>
                    <a:pt x="2983" y="3417"/>
                  </a:lnTo>
                  <a:lnTo>
                    <a:pt x="2964" y="3527"/>
                  </a:lnTo>
                  <a:lnTo>
                    <a:pt x="2937" y="3629"/>
                  </a:lnTo>
                  <a:lnTo>
                    <a:pt x="2921" y="3677"/>
                  </a:lnTo>
                  <a:lnTo>
                    <a:pt x="2907" y="3720"/>
                  </a:lnTo>
                  <a:lnTo>
                    <a:pt x="2871" y="3799"/>
                  </a:lnTo>
                  <a:lnTo>
                    <a:pt x="2829" y="3871"/>
                  </a:lnTo>
                  <a:lnTo>
                    <a:pt x="2780" y="3937"/>
                  </a:lnTo>
                  <a:lnTo>
                    <a:pt x="2728" y="3998"/>
                  </a:lnTo>
                  <a:lnTo>
                    <a:pt x="2671" y="4053"/>
                  </a:lnTo>
                  <a:lnTo>
                    <a:pt x="2579" y="4123"/>
                  </a:lnTo>
                  <a:lnTo>
                    <a:pt x="2511" y="4164"/>
                  </a:lnTo>
                  <a:lnTo>
                    <a:pt x="2511" y="4164"/>
                  </a:lnTo>
                  <a:lnTo>
                    <a:pt x="2492" y="4164"/>
                  </a:lnTo>
                  <a:lnTo>
                    <a:pt x="2445" y="4174"/>
                  </a:lnTo>
                  <a:lnTo>
                    <a:pt x="2409" y="4190"/>
                  </a:ln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F2DC44AF-B52F-2D4C-8228-9F0269D4567F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10347028" y="1670522"/>
              <a:ext cx="224348" cy="319722"/>
            </a:xfrm>
            <a:custGeom>
              <a:avLst/>
              <a:gdLst>
                <a:gd name="T0" fmla="*/ 597 w 623"/>
                <a:gd name="T1" fmla="*/ 780 h 886"/>
                <a:gd name="T2" fmla="*/ 577 w 623"/>
                <a:gd name="T3" fmla="*/ 816 h 886"/>
                <a:gd name="T4" fmla="*/ 540 w 623"/>
                <a:gd name="T5" fmla="*/ 863 h 886"/>
                <a:gd name="T6" fmla="*/ 520 w 623"/>
                <a:gd name="T7" fmla="*/ 882 h 886"/>
                <a:gd name="T8" fmla="*/ 495 w 623"/>
                <a:gd name="T9" fmla="*/ 882 h 886"/>
                <a:gd name="T10" fmla="*/ 471 w 623"/>
                <a:gd name="T11" fmla="*/ 886 h 886"/>
                <a:gd name="T12" fmla="*/ 419 w 623"/>
                <a:gd name="T13" fmla="*/ 882 h 886"/>
                <a:gd name="T14" fmla="*/ 364 w 623"/>
                <a:gd name="T15" fmla="*/ 863 h 886"/>
                <a:gd name="T16" fmla="*/ 308 w 623"/>
                <a:gd name="T17" fmla="*/ 833 h 886"/>
                <a:gd name="T18" fmla="*/ 253 w 623"/>
                <a:gd name="T19" fmla="*/ 790 h 886"/>
                <a:gd name="T20" fmla="*/ 200 w 623"/>
                <a:gd name="T21" fmla="*/ 735 h 886"/>
                <a:gd name="T22" fmla="*/ 150 w 623"/>
                <a:gd name="T23" fmla="*/ 669 h 886"/>
                <a:gd name="T24" fmla="*/ 105 w 623"/>
                <a:gd name="T25" fmla="*/ 592 h 886"/>
                <a:gd name="T26" fmla="*/ 85 w 623"/>
                <a:gd name="T27" fmla="*/ 549 h 886"/>
                <a:gd name="T28" fmla="*/ 57 w 623"/>
                <a:gd name="T29" fmla="*/ 491 h 886"/>
                <a:gd name="T30" fmla="*/ 20 w 623"/>
                <a:gd name="T31" fmla="*/ 378 h 886"/>
                <a:gd name="T32" fmla="*/ 0 w 623"/>
                <a:gd name="T33" fmla="*/ 267 h 886"/>
                <a:gd name="T34" fmla="*/ 0 w 623"/>
                <a:gd name="T35" fmla="*/ 163 h 886"/>
                <a:gd name="T36" fmla="*/ 8 w 623"/>
                <a:gd name="T37" fmla="*/ 114 h 886"/>
                <a:gd name="T38" fmla="*/ 27 w 623"/>
                <a:gd name="T39" fmla="*/ 79 h 886"/>
                <a:gd name="T40" fmla="*/ 66 w 623"/>
                <a:gd name="T41" fmla="*/ 30 h 886"/>
                <a:gd name="T42" fmla="*/ 85 w 623"/>
                <a:gd name="T43" fmla="*/ 12 h 886"/>
                <a:gd name="T44" fmla="*/ 109 w 623"/>
                <a:gd name="T45" fmla="*/ 3 h 886"/>
                <a:gd name="T46" fmla="*/ 161 w 623"/>
                <a:gd name="T47" fmla="*/ 0 h 886"/>
                <a:gd name="T48" fmla="*/ 217 w 623"/>
                <a:gd name="T49" fmla="*/ 13 h 886"/>
                <a:gd name="T50" fmla="*/ 273 w 623"/>
                <a:gd name="T51" fmla="*/ 42 h 886"/>
                <a:gd name="T52" fmla="*/ 331 w 623"/>
                <a:gd name="T53" fmla="*/ 85 h 886"/>
                <a:gd name="T54" fmla="*/ 389 w 623"/>
                <a:gd name="T55" fmla="*/ 143 h 886"/>
                <a:gd name="T56" fmla="*/ 443 w 623"/>
                <a:gd name="T57" fmla="*/ 213 h 886"/>
                <a:gd name="T58" fmla="*/ 495 w 623"/>
                <a:gd name="T59" fmla="*/ 297 h 886"/>
                <a:gd name="T60" fmla="*/ 520 w 623"/>
                <a:gd name="T61" fmla="*/ 345 h 886"/>
                <a:gd name="T62" fmla="*/ 556 w 623"/>
                <a:gd name="T63" fmla="*/ 411 h 886"/>
                <a:gd name="T64" fmla="*/ 605 w 623"/>
                <a:gd name="T65" fmla="*/ 535 h 886"/>
                <a:gd name="T66" fmla="*/ 620 w 623"/>
                <a:gd name="T67" fmla="*/ 618 h 886"/>
                <a:gd name="T68" fmla="*/ 623 w 623"/>
                <a:gd name="T69" fmla="*/ 670 h 886"/>
                <a:gd name="T70" fmla="*/ 618 w 623"/>
                <a:gd name="T71" fmla="*/ 718 h 886"/>
                <a:gd name="T72" fmla="*/ 606 w 623"/>
                <a:gd name="T73" fmla="*/ 761 h 886"/>
                <a:gd name="T74" fmla="*/ 597 w 623"/>
                <a:gd name="T75" fmla="*/ 78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3" h="886">
                  <a:moveTo>
                    <a:pt x="597" y="780"/>
                  </a:moveTo>
                  <a:lnTo>
                    <a:pt x="577" y="816"/>
                  </a:lnTo>
                  <a:lnTo>
                    <a:pt x="540" y="863"/>
                  </a:lnTo>
                  <a:lnTo>
                    <a:pt x="520" y="882"/>
                  </a:lnTo>
                  <a:lnTo>
                    <a:pt x="495" y="882"/>
                  </a:lnTo>
                  <a:lnTo>
                    <a:pt x="471" y="886"/>
                  </a:lnTo>
                  <a:lnTo>
                    <a:pt x="419" y="882"/>
                  </a:lnTo>
                  <a:lnTo>
                    <a:pt x="364" y="863"/>
                  </a:lnTo>
                  <a:lnTo>
                    <a:pt x="308" y="833"/>
                  </a:lnTo>
                  <a:lnTo>
                    <a:pt x="253" y="790"/>
                  </a:lnTo>
                  <a:lnTo>
                    <a:pt x="200" y="735"/>
                  </a:lnTo>
                  <a:lnTo>
                    <a:pt x="150" y="669"/>
                  </a:lnTo>
                  <a:lnTo>
                    <a:pt x="105" y="592"/>
                  </a:lnTo>
                  <a:lnTo>
                    <a:pt x="85" y="549"/>
                  </a:lnTo>
                  <a:lnTo>
                    <a:pt x="57" y="491"/>
                  </a:lnTo>
                  <a:lnTo>
                    <a:pt x="20" y="378"/>
                  </a:lnTo>
                  <a:lnTo>
                    <a:pt x="0" y="267"/>
                  </a:lnTo>
                  <a:lnTo>
                    <a:pt x="0" y="163"/>
                  </a:lnTo>
                  <a:lnTo>
                    <a:pt x="8" y="114"/>
                  </a:lnTo>
                  <a:lnTo>
                    <a:pt x="27" y="79"/>
                  </a:lnTo>
                  <a:lnTo>
                    <a:pt x="66" y="30"/>
                  </a:lnTo>
                  <a:lnTo>
                    <a:pt x="85" y="12"/>
                  </a:lnTo>
                  <a:lnTo>
                    <a:pt x="109" y="3"/>
                  </a:lnTo>
                  <a:lnTo>
                    <a:pt x="161" y="0"/>
                  </a:lnTo>
                  <a:lnTo>
                    <a:pt x="217" y="13"/>
                  </a:lnTo>
                  <a:lnTo>
                    <a:pt x="273" y="42"/>
                  </a:lnTo>
                  <a:lnTo>
                    <a:pt x="331" y="85"/>
                  </a:lnTo>
                  <a:lnTo>
                    <a:pt x="389" y="143"/>
                  </a:lnTo>
                  <a:lnTo>
                    <a:pt x="443" y="213"/>
                  </a:lnTo>
                  <a:lnTo>
                    <a:pt x="495" y="297"/>
                  </a:lnTo>
                  <a:lnTo>
                    <a:pt x="520" y="345"/>
                  </a:lnTo>
                  <a:lnTo>
                    <a:pt x="556" y="411"/>
                  </a:lnTo>
                  <a:lnTo>
                    <a:pt x="605" y="535"/>
                  </a:lnTo>
                  <a:lnTo>
                    <a:pt x="620" y="618"/>
                  </a:lnTo>
                  <a:lnTo>
                    <a:pt x="623" y="670"/>
                  </a:lnTo>
                  <a:lnTo>
                    <a:pt x="618" y="718"/>
                  </a:lnTo>
                  <a:lnTo>
                    <a:pt x="606" y="761"/>
                  </a:lnTo>
                  <a:lnTo>
                    <a:pt x="597" y="78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A84B4C58-4180-2A4C-9A26-61B7E66A1A0F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728768" y="2436728"/>
              <a:ext cx="1025278" cy="1315737"/>
            </a:xfrm>
            <a:custGeom>
              <a:avLst/>
              <a:gdLst>
                <a:gd name="T0" fmla="*/ 1808 w 2840"/>
                <a:gd name="T1" fmla="*/ 582 h 3640"/>
                <a:gd name="T2" fmla="*/ 1922 w 2840"/>
                <a:gd name="T3" fmla="*/ 362 h 3640"/>
                <a:gd name="T4" fmla="*/ 1945 w 2840"/>
                <a:gd name="T5" fmla="*/ 336 h 3640"/>
                <a:gd name="T6" fmla="*/ 2125 w 2840"/>
                <a:gd name="T7" fmla="*/ 490 h 3640"/>
                <a:gd name="T8" fmla="*/ 2189 w 2840"/>
                <a:gd name="T9" fmla="*/ 454 h 3640"/>
                <a:gd name="T10" fmla="*/ 2253 w 2840"/>
                <a:gd name="T11" fmla="*/ 336 h 3640"/>
                <a:gd name="T12" fmla="*/ 2282 w 2840"/>
                <a:gd name="T13" fmla="*/ 190 h 3640"/>
                <a:gd name="T14" fmla="*/ 2253 w 2840"/>
                <a:gd name="T15" fmla="*/ 157 h 3640"/>
                <a:gd name="T16" fmla="*/ 1843 w 2840"/>
                <a:gd name="T17" fmla="*/ 3 h 3640"/>
                <a:gd name="T18" fmla="*/ 1783 w 2840"/>
                <a:gd name="T19" fmla="*/ 9 h 3640"/>
                <a:gd name="T20" fmla="*/ 1688 w 2840"/>
                <a:gd name="T21" fmla="*/ 79 h 3640"/>
                <a:gd name="T22" fmla="*/ 1586 w 2840"/>
                <a:gd name="T23" fmla="*/ 245 h 3640"/>
                <a:gd name="T24" fmla="*/ 1408 w 2840"/>
                <a:gd name="T25" fmla="*/ 566 h 3640"/>
                <a:gd name="T26" fmla="*/ 1258 w 2840"/>
                <a:gd name="T27" fmla="*/ 758 h 3640"/>
                <a:gd name="T28" fmla="*/ 1203 w 2840"/>
                <a:gd name="T29" fmla="*/ 873 h 3640"/>
                <a:gd name="T30" fmla="*/ 1235 w 2840"/>
                <a:gd name="T31" fmla="*/ 1186 h 3640"/>
                <a:gd name="T32" fmla="*/ 1303 w 2840"/>
                <a:gd name="T33" fmla="*/ 1731 h 3640"/>
                <a:gd name="T34" fmla="*/ 1304 w 2840"/>
                <a:gd name="T35" fmla="*/ 1820 h 3640"/>
                <a:gd name="T36" fmla="*/ 1278 w 2840"/>
                <a:gd name="T37" fmla="*/ 1925 h 3640"/>
                <a:gd name="T38" fmla="*/ 1222 w 2840"/>
                <a:gd name="T39" fmla="*/ 2024 h 3640"/>
                <a:gd name="T40" fmla="*/ 1144 w 2840"/>
                <a:gd name="T41" fmla="*/ 2101 h 3640"/>
                <a:gd name="T42" fmla="*/ 1075 w 2840"/>
                <a:gd name="T43" fmla="*/ 2130 h 3640"/>
                <a:gd name="T44" fmla="*/ 930 w 2840"/>
                <a:gd name="T45" fmla="*/ 2189 h 3640"/>
                <a:gd name="T46" fmla="*/ 118 w 2840"/>
                <a:gd name="T47" fmla="*/ 2625 h 3640"/>
                <a:gd name="T48" fmla="*/ 384 w 2840"/>
                <a:gd name="T49" fmla="*/ 3640 h 3640"/>
                <a:gd name="T50" fmla="*/ 1126 w 2840"/>
                <a:gd name="T51" fmla="*/ 3076 h 3640"/>
                <a:gd name="T52" fmla="*/ 1339 w 2840"/>
                <a:gd name="T53" fmla="*/ 2932 h 3640"/>
                <a:gd name="T54" fmla="*/ 1786 w 2840"/>
                <a:gd name="T55" fmla="*/ 2671 h 3640"/>
                <a:gd name="T56" fmla="*/ 2034 w 2840"/>
                <a:gd name="T57" fmla="*/ 2500 h 3640"/>
                <a:gd name="T58" fmla="*/ 2110 w 2840"/>
                <a:gd name="T59" fmla="*/ 2424 h 3640"/>
                <a:gd name="T60" fmla="*/ 2215 w 2840"/>
                <a:gd name="T61" fmla="*/ 2277 h 3640"/>
                <a:gd name="T62" fmla="*/ 2299 w 2840"/>
                <a:gd name="T63" fmla="*/ 2076 h 3640"/>
                <a:gd name="T64" fmla="*/ 2405 w 2840"/>
                <a:gd name="T65" fmla="*/ 1745 h 3640"/>
                <a:gd name="T66" fmla="*/ 2500 w 2840"/>
                <a:gd name="T67" fmla="*/ 1465 h 3640"/>
                <a:gd name="T68" fmla="*/ 2560 w 2840"/>
                <a:gd name="T69" fmla="*/ 1334 h 3640"/>
                <a:gd name="T70" fmla="*/ 2693 w 2840"/>
                <a:gd name="T71" fmla="*/ 1287 h 3640"/>
                <a:gd name="T72" fmla="*/ 2737 w 2840"/>
                <a:gd name="T73" fmla="*/ 1359 h 3640"/>
                <a:gd name="T74" fmla="*/ 2745 w 2840"/>
                <a:gd name="T75" fmla="*/ 1389 h 3640"/>
                <a:gd name="T76" fmla="*/ 2804 w 2840"/>
                <a:gd name="T77" fmla="*/ 1360 h 3640"/>
                <a:gd name="T78" fmla="*/ 2824 w 2840"/>
                <a:gd name="T79" fmla="*/ 1301 h 3640"/>
                <a:gd name="T80" fmla="*/ 2840 w 2840"/>
                <a:gd name="T81" fmla="*/ 1056 h 3640"/>
                <a:gd name="T82" fmla="*/ 2837 w 2840"/>
                <a:gd name="T83" fmla="*/ 1014 h 3640"/>
                <a:gd name="T84" fmla="*/ 2777 w 2840"/>
                <a:gd name="T85" fmla="*/ 934 h 3640"/>
                <a:gd name="T86" fmla="*/ 2738 w 2840"/>
                <a:gd name="T87" fmla="*/ 925 h 3640"/>
                <a:gd name="T88" fmla="*/ 2738 w 2840"/>
                <a:gd name="T89" fmla="*/ 826 h 3640"/>
                <a:gd name="T90" fmla="*/ 2701 w 2840"/>
                <a:gd name="T91" fmla="*/ 756 h 3640"/>
                <a:gd name="T92" fmla="*/ 2673 w 2840"/>
                <a:gd name="T93" fmla="*/ 736 h 3640"/>
                <a:gd name="T94" fmla="*/ 2588 w 2840"/>
                <a:gd name="T95" fmla="*/ 722 h 3640"/>
                <a:gd name="T96" fmla="*/ 2483 w 2840"/>
                <a:gd name="T97" fmla="*/ 746 h 3640"/>
                <a:gd name="T98" fmla="*/ 2529 w 2840"/>
                <a:gd name="T99" fmla="*/ 625 h 3640"/>
                <a:gd name="T100" fmla="*/ 2535 w 2840"/>
                <a:gd name="T101" fmla="*/ 542 h 3640"/>
                <a:gd name="T102" fmla="*/ 2508 w 2840"/>
                <a:gd name="T103" fmla="*/ 490 h 3640"/>
                <a:gd name="T104" fmla="*/ 2413 w 2840"/>
                <a:gd name="T105" fmla="*/ 432 h 3640"/>
                <a:gd name="T106" fmla="*/ 2264 w 2840"/>
                <a:gd name="T107" fmla="*/ 429 h 3640"/>
                <a:gd name="T108" fmla="*/ 2181 w 2840"/>
                <a:gd name="T109" fmla="*/ 452 h 3640"/>
                <a:gd name="T110" fmla="*/ 1832 w 2840"/>
                <a:gd name="T111" fmla="*/ 598 h 3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40" h="3640">
                  <a:moveTo>
                    <a:pt x="1792" y="618"/>
                  </a:moveTo>
                  <a:lnTo>
                    <a:pt x="1808" y="582"/>
                  </a:lnTo>
                  <a:lnTo>
                    <a:pt x="1886" y="424"/>
                  </a:lnTo>
                  <a:lnTo>
                    <a:pt x="1922" y="362"/>
                  </a:lnTo>
                  <a:lnTo>
                    <a:pt x="1939" y="339"/>
                  </a:lnTo>
                  <a:lnTo>
                    <a:pt x="1945" y="336"/>
                  </a:lnTo>
                  <a:lnTo>
                    <a:pt x="2022" y="336"/>
                  </a:lnTo>
                  <a:lnTo>
                    <a:pt x="2125" y="490"/>
                  </a:lnTo>
                  <a:lnTo>
                    <a:pt x="2133" y="490"/>
                  </a:lnTo>
                  <a:lnTo>
                    <a:pt x="2189" y="454"/>
                  </a:lnTo>
                  <a:lnTo>
                    <a:pt x="2233" y="389"/>
                  </a:lnTo>
                  <a:lnTo>
                    <a:pt x="2253" y="336"/>
                  </a:lnTo>
                  <a:lnTo>
                    <a:pt x="2272" y="252"/>
                  </a:lnTo>
                  <a:lnTo>
                    <a:pt x="2282" y="190"/>
                  </a:lnTo>
                  <a:lnTo>
                    <a:pt x="2269" y="166"/>
                  </a:lnTo>
                  <a:lnTo>
                    <a:pt x="2253" y="157"/>
                  </a:lnTo>
                  <a:lnTo>
                    <a:pt x="2022" y="66"/>
                  </a:lnTo>
                  <a:lnTo>
                    <a:pt x="1843" y="3"/>
                  </a:lnTo>
                  <a:lnTo>
                    <a:pt x="1837" y="0"/>
                  </a:lnTo>
                  <a:lnTo>
                    <a:pt x="1783" y="9"/>
                  </a:lnTo>
                  <a:lnTo>
                    <a:pt x="1726" y="45"/>
                  </a:lnTo>
                  <a:lnTo>
                    <a:pt x="1688" y="79"/>
                  </a:lnTo>
                  <a:lnTo>
                    <a:pt x="1658" y="123"/>
                  </a:lnTo>
                  <a:lnTo>
                    <a:pt x="1586" y="245"/>
                  </a:lnTo>
                  <a:lnTo>
                    <a:pt x="1471" y="454"/>
                  </a:lnTo>
                  <a:lnTo>
                    <a:pt x="1408" y="566"/>
                  </a:lnTo>
                  <a:lnTo>
                    <a:pt x="1347" y="643"/>
                  </a:lnTo>
                  <a:lnTo>
                    <a:pt x="1258" y="758"/>
                  </a:lnTo>
                  <a:lnTo>
                    <a:pt x="1215" y="836"/>
                  </a:lnTo>
                  <a:lnTo>
                    <a:pt x="1203" y="873"/>
                  </a:lnTo>
                  <a:lnTo>
                    <a:pt x="1206" y="938"/>
                  </a:lnTo>
                  <a:lnTo>
                    <a:pt x="1235" y="1186"/>
                  </a:lnTo>
                  <a:lnTo>
                    <a:pt x="1274" y="1484"/>
                  </a:lnTo>
                  <a:lnTo>
                    <a:pt x="1303" y="1731"/>
                  </a:lnTo>
                  <a:lnTo>
                    <a:pt x="1305" y="1795"/>
                  </a:lnTo>
                  <a:lnTo>
                    <a:pt x="1304" y="1820"/>
                  </a:lnTo>
                  <a:lnTo>
                    <a:pt x="1295" y="1872"/>
                  </a:lnTo>
                  <a:lnTo>
                    <a:pt x="1278" y="1925"/>
                  </a:lnTo>
                  <a:lnTo>
                    <a:pt x="1254" y="1977"/>
                  </a:lnTo>
                  <a:lnTo>
                    <a:pt x="1222" y="2024"/>
                  </a:lnTo>
                  <a:lnTo>
                    <a:pt x="1185" y="2066"/>
                  </a:lnTo>
                  <a:lnTo>
                    <a:pt x="1144" y="2101"/>
                  </a:lnTo>
                  <a:lnTo>
                    <a:pt x="1098" y="2122"/>
                  </a:lnTo>
                  <a:lnTo>
                    <a:pt x="1075" y="2130"/>
                  </a:lnTo>
                  <a:lnTo>
                    <a:pt x="1045" y="2138"/>
                  </a:lnTo>
                  <a:lnTo>
                    <a:pt x="930" y="2189"/>
                  </a:lnTo>
                  <a:lnTo>
                    <a:pt x="681" y="2317"/>
                  </a:lnTo>
                  <a:lnTo>
                    <a:pt x="118" y="2625"/>
                  </a:lnTo>
                  <a:lnTo>
                    <a:pt x="0" y="2693"/>
                  </a:lnTo>
                  <a:lnTo>
                    <a:pt x="384" y="3640"/>
                  </a:lnTo>
                  <a:lnTo>
                    <a:pt x="563" y="3500"/>
                  </a:lnTo>
                  <a:lnTo>
                    <a:pt x="1126" y="3076"/>
                  </a:lnTo>
                  <a:lnTo>
                    <a:pt x="1197" y="3026"/>
                  </a:lnTo>
                  <a:lnTo>
                    <a:pt x="1339" y="2932"/>
                  </a:lnTo>
                  <a:lnTo>
                    <a:pt x="1542" y="2811"/>
                  </a:lnTo>
                  <a:lnTo>
                    <a:pt x="1786" y="2671"/>
                  </a:lnTo>
                  <a:lnTo>
                    <a:pt x="1943" y="2571"/>
                  </a:lnTo>
                  <a:lnTo>
                    <a:pt x="2034" y="2500"/>
                  </a:lnTo>
                  <a:lnTo>
                    <a:pt x="2073" y="2462"/>
                  </a:lnTo>
                  <a:lnTo>
                    <a:pt x="2110" y="2424"/>
                  </a:lnTo>
                  <a:lnTo>
                    <a:pt x="2169" y="2350"/>
                  </a:lnTo>
                  <a:lnTo>
                    <a:pt x="2215" y="2277"/>
                  </a:lnTo>
                  <a:lnTo>
                    <a:pt x="2253" y="2202"/>
                  </a:lnTo>
                  <a:lnTo>
                    <a:pt x="2299" y="2076"/>
                  </a:lnTo>
                  <a:lnTo>
                    <a:pt x="2362" y="1873"/>
                  </a:lnTo>
                  <a:lnTo>
                    <a:pt x="2405" y="1745"/>
                  </a:lnTo>
                  <a:lnTo>
                    <a:pt x="2443" y="1628"/>
                  </a:lnTo>
                  <a:lnTo>
                    <a:pt x="2500" y="1465"/>
                  </a:lnTo>
                  <a:lnTo>
                    <a:pt x="2552" y="1344"/>
                  </a:lnTo>
                  <a:lnTo>
                    <a:pt x="2560" y="1334"/>
                  </a:lnTo>
                  <a:lnTo>
                    <a:pt x="2688" y="1284"/>
                  </a:lnTo>
                  <a:lnTo>
                    <a:pt x="2693" y="1287"/>
                  </a:lnTo>
                  <a:lnTo>
                    <a:pt x="2722" y="1320"/>
                  </a:lnTo>
                  <a:lnTo>
                    <a:pt x="2737" y="1359"/>
                  </a:lnTo>
                  <a:lnTo>
                    <a:pt x="2738" y="1386"/>
                  </a:lnTo>
                  <a:lnTo>
                    <a:pt x="2745" y="1389"/>
                  </a:lnTo>
                  <a:lnTo>
                    <a:pt x="2780" y="1386"/>
                  </a:lnTo>
                  <a:lnTo>
                    <a:pt x="2804" y="1360"/>
                  </a:lnTo>
                  <a:lnTo>
                    <a:pt x="2816" y="1334"/>
                  </a:lnTo>
                  <a:lnTo>
                    <a:pt x="2824" y="1301"/>
                  </a:lnTo>
                  <a:lnTo>
                    <a:pt x="2835" y="1205"/>
                  </a:lnTo>
                  <a:lnTo>
                    <a:pt x="2840" y="1056"/>
                  </a:lnTo>
                  <a:lnTo>
                    <a:pt x="2840" y="1027"/>
                  </a:lnTo>
                  <a:lnTo>
                    <a:pt x="2837" y="1014"/>
                  </a:lnTo>
                  <a:lnTo>
                    <a:pt x="2806" y="957"/>
                  </a:lnTo>
                  <a:lnTo>
                    <a:pt x="2777" y="934"/>
                  </a:lnTo>
                  <a:lnTo>
                    <a:pt x="2752" y="927"/>
                  </a:lnTo>
                  <a:lnTo>
                    <a:pt x="2738" y="925"/>
                  </a:lnTo>
                  <a:lnTo>
                    <a:pt x="2742" y="909"/>
                  </a:lnTo>
                  <a:lnTo>
                    <a:pt x="2738" y="826"/>
                  </a:lnTo>
                  <a:lnTo>
                    <a:pt x="2721" y="781"/>
                  </a:lnTo>
                  <a:lnTo>
                    <a:pt x="2701" y="756"/>
                  </a:lnTo>
                  <a:lnTo>
                    <a:pt x="2688" y="746"/>
                  </a:lnTo>
                  <a:lnTo>
                    <a:pt x="2673" y="736"/>
                  </a:lnTo>
                  <a:lnTo>
                    <a:pt x="2640" y="726"/>
                  </a:lnTo>
                  <a:lnTo>
                    <a:pt x="2588" y="722"/>
                  </a:lnTo>
                  <a:lnTo>
                    <a:pt x="2499" y="739"/>
                  </a:lnTo>
                  <a:lnTo>
                    <a:pt x="2483" y="746"/>
                  </a:lnTo>
                  <a:lnTo>
                    <a:pt x="2495" y="723"/>
                  </a:lnTo>
                  <a:lnTo>
                    <a:pt x="2529" y="625"/>
                  </a:lnTo>
                  <a:lnTo>
                    <a:pt x="2536" y="584"/>
                  </a:lnTo>
                  <a:lnTo>
                    <a:pt x="2535" y="542"/>
                  </a:lnTo>
                  <a:lnTo>
                    <a:pt x="2521" y="504"/>
                  </a:lnTo>
                  <a:lnTo>
                    <a:pt x="2508" y="490"/>
                  </a:lnTo>
                  <a:lnTo>
                    <a:pt x="2479" y="463"/>
                  </a:lnTo>
                  <a:lnTo>
                    <a:pt x="2413" y="432"/>
                  </a:lnTo>
                  <a:lnTo>
                    <a:pt x="2341" y="422"/>
                  </a:lnTo>
                  <a:lnTo>
                    <a:pt x="2264" y="429"/>
                  </a:lnTo>
                  <a:lnTo>
                    <a:pt x="2227" y="438"/>
                  </a:lnTo>
                  <a:lnTo>
                    <a:pt x="2181" y="452"/>
                  </a:lnTo>
                  <a:lnTo>
                    <a:pt x="2044" y="506"/>
                  </a:lnTo>
                  <a:lnTo>
                    <a:pt x="1832" y="598"/>
                  </a:lnTo>
                  <a:lnTo>
                    <a:pt x="1792" y="618"/>
                  </a:lnTo>
                  <a:close/>
                </a:path>
              </a:pathLst>
            </a:custGeom>
            <a:solidFill>
              <a:srgbClr val="FACF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932098FE-1F69-6241-A6C6-4D8294425C85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8555582" y="3254242"/>
              <a:ext cx="352236" cy="527813"/>
            </a:xfrm>
            <a:custGeom>
              <a:avLst/>
              <a:gdLst>
                <a:gd name="T0" fmla="*/ 589 w 974"/>
                <a:gd name="T1" fmla="*/ 0 h 1461"/>
                <a:gd name="T2" fmla="*/ 605 w 974"/>
                <a:gd name="T3" fmla="*/ 84 h 1461"/>
                <a:gd name="T4" fmla="*/ 707 w 974"/>
                <a:gd name="T5" fmla="*/ 519 h 1461"/>
                <a:gd name="T6" fmla="*/ 775 w 974"/>
                <a:gd name="T7" fmla="*/ 743 h 1461"/>
                <a:gd name="T8" fmla="*/ 821 w 974"/>
                <a:gd name="T9" fmla="*/ 872 h 1461"/>
                <a:gd name="T10" fmla="*/ 845 w 974"/>
                <a:gd name="T11" fmla="*/ 922 h 1461"/>
                <a:gd name="T12" fmla="*/ 974 w 974"/>
                <a:gd name="T13" fmla="*/ 1179 h 1461"/>
                <a:gd name="T14" fmla="*/ 0 w 974"/>
                <a:gd name="T15" fmla="*/ 1461 h 1461"/>
                <a:gd name="T16" fmla="*/ 0 w 974"/>
                <a:gd name="T17" fmla="*/ 282 h 1461"/>
                <a:gd name="T18" fmla="*/ 589 w 974"/>
                <a:gd name="T19" fmla="*/ 0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4" h="1461">
                  <a:moveTo>
                    <a:pt x="589" y="0"/>
                  </a:moveTo>
                  <a:lnTo>
                    <a:pt x="605" y="84"/>
                  </a:lnTo>
                  <a:lnTo>
                    <a:pt x="707" y="519"/>
                  </a:lnTo>
                  <a:lnTo>
                    <a:pt x="775" y="743"/>
                  </a:lnTo>
                  <a:lnTo>
                    <a:pt x="821" y="872"/>
                  </a:lnTo>
                  <a:lnTo>
                    <a:pt x="845" y="922"/>
                  </a:lnTo>
                  <a:lnTo>
                    <a:pt x="974" y="1179"/>
                  </a:lnTo>
                  <a:lnTo>
                    <a:pt x="0" y="1461"/>
                  </a:lnTo>
                  <a:lnTo>
                    <a:pt x="0" y="28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자유형: 도형 93">
              <a:extLst>
                <a:ext uri="{FF2B5EF4-FFF2-40B4-BE49-F238E27FC236}">
                  <a16:creationId xmlns:a16="http://schemas.microsoft.com/office/drawing/2014/main" id="{C3C594C2-6809-D24D-AA3D-42854763DF63}"/>
                </a:ext>
              </a:extLst>
            </p:cNvPr>
            <p:cNvSpPr>
              <a:spLocks/>
            </p:cNvSpPr>
            <p:nvPr/>
          </p:nvSpPr>
          <p:spPr bwMode="auto">
            <a:xfrm rot="591057">
              <a:off x="7711661" y="3214890"/>
              <a:ext cx="1011856" cy="835299"/>
            </a:xfrm>
            <a:custGeom>
              <a:avLst/>
              <a:gdLst>
                <a:gd name="connsiteX0" fmla="*/ 946818 w 1011856"/>
                <a:gd name="connsiteY0" fmla="*/ 0 h 835299"/>
                <a:gd name="connsiteX1" fmla="*/ 942121 w 1011856"/>
                <a:gd name="connsiteY1" fmla="*/ 38625 h 835299"/>
                <a:gd name="connsiteX2" fmla="*/ 931642 w 1011856"/>
                <a:gd name="connsiteY2" fmla="*/ 199259 h 835299"/>
                <a:gd name="connsiteX3" fmla="*/ 930197 w 1011856"/>
                <a:gd name="connsiteY3" fmla="*/ 267845 h 835299"/>
                <a:gd name="connsiteX4" fmla="*/ 932727 w 1011856"/>
                <a:gd name="connsiteY4" fmla="*/ 332459 h 835299"/>
                <a:gd name="connsiteX5" fmla="*/ 940676 w 1011856"/>
                <a:gd name="connsiteY5" fmla="*/ 386606 h 835299"/>
                <a:gd name="connsiteX6" fmla="*/ 946818 w 1011856"/>
                <a:gd name="connsiteY6" fmla="*/ 407181 h 835299"/>
                <a:gd name="connsiteX7" fmla="*/ 957658 w 1011856"/>
                <a:gd name="connsiteY7" fmla="*/ 443640 h 835299"/>
                <a:gd name="connsiteX8" fmla="*/ 979698 w 1011856"/>
                <a:gd name="connsiteY8" fmla="*/ 502479 h 835299"/>
                <a:gd name="connsiteX9" fmla="*/ 1007159 w 1011856"/>
                <a:gd name="connsiteY9" fmla="*/ 556986 h 835299"/>
                <a:gd name="connsiteX10" fmla="*/ 1011856 w 1011856"/>
                <a:gd name="connsiteY10" fmla="*/ 564567 h 835299"/>
                <a:gd name="connsiteX11" fmla="*/ 886839 w 1011856"/>
                <a:gd name="connsiteY11" fmla="*/ 606079 h 835299"/>
                <a:gd name="connsiteX12" fmla="*/ 660289 w 1011856"/>
                <a:gd name="connsiteY12" fmla="*/ 684411 h 835299"/>
                <a:gd name="connsiteX13" fmla="*/ 640778 w 1011856"/>
                <a:gd name="connsiteY13" fmla="*/ 691991 h 835299"/>
                <a:gd name="connsiteX14" fmla="*/ 602478 w 1011856"/>
                <a:gd name="connsiteY14" fmla="*/ 709679 h 835299"/>
                <a:gd name="connsiteX15" fmla="*/ 542137 w 1011856"/>
                <a:gd name="connsiteY15" fmla="*/ 740362 h 835299"/>
                <a:gd name="connsiteX16" fmla="*/ 473847 w 1011856"/>
                <a:gd name="connsiteY16" fmla="*/ 772850 h 835299"/>
                <a:gd name="connsiteX17" fmla="*/ 423262 w 1011856"/>
                <a:gd name="connsiteY17" fmla="*/ 793426 h 835299"/>
                <a:gd name="connsiteX18" fmla="*/ 367618 w 1011856"/>
                <a:gd name="connsiteY18" fmla="*/ 811836 h 835299"/>
                <a:gd name="connsiteX19" fmla="*/ 305832 w 1011856"/>
                <a:gd name="connsiteY19" fmla="*/ 826997 h 835299"/>
                <a:gd name="connsiteX20" fmla="*/ 271506 w 1011856"/>
                <a:gd name="connsiteY20" fmla="*/ 832411 h 835299"/>
                <a:gd name="connsiteX21" fmla="*/ 232122 w 1011856"/>
                <a:gd name="connsiteY21" fmla="*/ 835299 h 835299"/>
                <a:gd name="connsiteX22" fmla="*/ 108189 w 1011856"/>
                <a:gd name="connsiteY22" fmla="*/ 835299 h 835299"/>
                <a:gd name="connsiteX23" fmla="*/ 101928 w 1011856"/>
                <a:gd name="connsiteY23" fmla="*/ 835081 h 835299"/>
                <a:gd name="connsiteX24" fmla="*/ 0 w 1011856"/>
                <a:gd name="connsiteY24" fmla="*/ 248091 h 835299"/>
                <a:gd name="connsiteX25" fmla="*/ 5573 w 1011856"/>
                <a:gd name="connsiteY25" fmla="*/ 249074 h 835299"/>
                <a:gd name="connsiteX26" fmla="*/ 52906 w 1011856"/>
                <a:gd name="connsiteY26" fmla="*/ 262069 h 835299"/>
                <a:gd name="connsiteX27" fmla="*/ 115415 w 1011856"/>
                <a:gd name="connsiteY27" fmla="*/ 290225 h 835299"/>
                <a:gd name="connsiteX28" fmla="*/ 123726 w 1011856"/>
                <a:gd name="connsiteY28" fmla="*/ 296001 h 835299"/>
                <a:gd name="connsiteX29" fmla="*/ 149379 w 1011856"/>
                <a:gd name="connsiteY29" fmla="*/ 290225 h 835299"/>
                <a:gd name="connsiteX30" fmla="*/ 300774 w 1011856"/>
                <a:gd name="connsiteY30" fmla="*/ 251240 h 835299"/>
                <a:gd name="connsiteX31" fmla="*/ 423985 w 1011856"/>
                <a:gd name="connsiteY31" fmla="*/ 214781 h 835299"/>
                <a:gd name="connsiteX32" fmla="*/ 484325 w 1011856"/>
                <a:gd name="connsiteY32" fmla="*/ 194566 h 835299"/>
                <a:gd name="connsiteX33" fmla="*/ 544666 w 1011856"/>
                <a:gd name="connsiteY33" fmla="*/ 171103 h 835299"/>
                <a:gd name="connsiteX34" fmla="*/ 691363 w 1011856"/>
                <a:gd name="connsiteY34" fmla="*/ 108654 h 835299"/>
                <a:gd name="connsiteX35" fmla="*/ 833363 w 1011856"/>
                <a:gd name="connsiteY35" fmla="*/ 46205 h 835299"/>
                <a:gd name="connsiteX36" fmla="*/ 931281 w 1011856"/>
                <a:gd name="connsiteY36" fmla="*/ 4693 h 83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11856" h="835299">
                  <a:moveTo>
                    <a:pt x="946818" y="0"/>
                  </a:moveTo>
                  <a:lnTo>
                    <a:pt x="942121" y="38625"/>
                  </a:lnTo>
                  <a:lnTo>
                    <a:pt x="931642" y="199259"/>
                  </a:lnTo>
                  <a:lnTo>
                    <a:pt x="930197" y="267845"/>
                  </a:lnTo>
                  <a:lnTo>
                    <a:pt x="932727" y="332459"/>
                  </a:lnTo>
                  <a:lnTo>
                    <a:pt x="940676" y="386606"/>
                  </a:lnTo>
                  <a:lnTo>
                    <a:pt x="946818" y="407181"/>
                  </a:lnTo>
                  <a:lnTo>
                    <a:pt x="957658" y="443640"/>
                  </a:lnTo>
                  <a:lnTo>
                    <a:pt x="979698" y="502479"/>
                  </a:lnTo>
                  <a:lnTo>
                    <a:pt x="1007159" y="556986"/>
                  </a:lnTo>
                  <a:lnTo>
                    <a:pt x="1011856" y="564567"/>
                  </a:lnTo>
                  <a:lnTo>
                    <a:pt x="886839" y="606079"/>
                  </a:lnTo>
                  <a:lnTo>
                    <a:pt x="660289" y="684411"/>
                  </a:lnTo>
                  <a:lnTo>
                    <a:pt x="640778" y="691991"/>
                  </a:lnTo>
                  <a:lnTo>
                    <a:pt x="602478" y="709679"/>
                  </a:lnTo>
                  <a:lnTo>
                    <a:pt x="542137" y="740362"/>
                  </a:lnTo>
                  <a:lnTo>
                    <a:pt x="473847" y="772850"/>
                  </a:lnTo>
                  <a:lnTo>
                    <a:pt x="423262" y="793426"/>
                  </a:lnTo>
                  <a:lnTo>
                    <a:pt x="367618" y="811836"/>
                  </a:lnTo>
                  <a:lnTo>
                    <a:pt x="305832" y="826997"/>
                  </a:lnTo>
                  <a:lnTo>
                    <a:pt x="271506" y="832411"/>
                  </a:lnTo>
                  <a:lnTo>
                    <a:pt x="232122" y="835299"/>
                  </a:lnTo>
                  <a:lnTo>
                    <a:pt x="108189" y="835299"/>
                  </a:lnTo>
                  <a:lnTo>
                    <a:pt x="101928" y="835081"/>
                  </a:lnTo>
                  <a:lnTo>
                    <a:pt x="0" y="248091"/>
                  </a:lnTo>
                  <a:lnTo>
                    <a:pt x="5573" y="249074"/>
                  </a:lnTo>
                  <a:lnTo>
                    <a:pt x="52906" y="262069"/>
                  </a:lnTo>
                  <a:lnTo>
                    <a:pt x="115415" y="290225"/>
                  </a:lnTo>
                  <a:lnTo>
                    <a:pt x="123726" y="296001"/>
                  </a:lnTo>
                  <a:lnTo>
                    <a:pt x="149379" y="290225"/>
                  </a:lnTo>
                  <a:lnTo>
                    <a:pt x="300774" y="251240"/>
                  </a:lnTo>
                  <a:lnTo>
                    <a:pt x="423985" y="214781"/>
                  </a:lnTo>
                  <a:lnTo>
                    <a:pt x="484325" y="194566"/>
                  </a:lnTo>
                  <a:lnTo>
                    <a:pt x="544666" y="171103"/>
                  </a:lnTo>
                  <a:lnTo>
                    <a:pt x="691363" y="108654"/>
                  </a:lnTo>
                  <a:lnTo>
                    <a:pt x="833363" y="46205"/>
                  </a:lnTo>
                  <a:lnTo>
                    <a:pt x="931281" y="469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번개 55">
            <a:extLst>
              <a:ext uri="{FF2B5EF4-FFF2-40B4-BE49-F238E27FC236}">
                <a16:creationId xmlns:a16="http://schemas.microsoft.com/office/drawing/2014/main" id="{D4B8DC49-3313-C247-88E7-001CA50ED677}"/>
              </a:ext>
            </a:extLst>
          </p:cNvPr>
          <p:cNvSpPr/>
          <p:nvPr/>
        </p:nvSpPr>
        <p:spPr>
          <a:xfrm rot="3783619">
            <a:off x="4594382" y="1399940"/>
            <a:ext cx="348761" cy="739489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번개 56">
            <a:extLst>
              <a:ext uri="{FF2B5EF4-FFF2-40B4-BE49-F238E27FC236}">
                <a16:creationId xmlns:a16="http://schemas.microsoft.com/office/drawing/2014/main" id="{BA3F9A93-2E82-1049-9007-7561FEC1FFD2}"/>
              </a:ext>
            </a:extLst>
          </p:cNvPr>
          <p:cNvSpPr/>
          <p:nvPr/>
        </p:nvSpPr>
        <p:spPr>
          <a:xfrm rot="5078373">
            <a:off x="4901900" y="1850626"/>
            <a:ext cx="348761" cy="739489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번개 57">
            <a:extLst>
              <a:ext uri="{FF2B5EF4-FFF2-40B4-BE49-F238E27FC236}">
                <a16:creationId xmlns:a16="http://schemas.microsoft.com/office/drawing/2014/main" id="{061C2B17-8E3A-1C4C-8264-A9E876443D69}"/>
              </a:ext>
            </a:extLst>
          </p:cNvPr>
          <p:cNvSpPr/>
          <p:nvPr/>
        </p:nvSpPr>
        <p:spPr>
          <a:xfrm rot="6234213">
            <a:off x="5061174" y="2366167"/>
            <a:ext cx="348761" cy="739489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번개 58">
            <a:extLst>
              <a:ext uri="{FF2B5EF4-FFF2-40B4-BE49-F238E27FC236}">
                <a16:creationId xmlns:a16="http://schemas.microsoft.com/office/drawing/2014/main" id="{142B1034-DA50-E042-A97A-A01DFA23DD64}"/>
              </a:ext>
            </a:extLst>
          </p:cNvPr>
          <p:cNvSpPr/>
          <p:nvPr/>
        </p:nvSpPr>
        <p:spPr>
          <a:xfrm rot="7730250">
            <a:off x="5088370" y="2910106"/>
            <a:ext cx="348761" cy="739489"/>
          </a:xfrm>
          <a:prstGeom prst="lightningBol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번개 59">
            <a:extLst>
              <a:ext uri="{FF2B5EF4-FFF2-40B4-BE49-F238E27FC236}">
                <a16:creationId xmlns:a16="http://schemas.microsoft.com/office/drawing/2014/main" id="{4C2FB364-0DCE-C341-947D-D6D1EE4E2032}"/>
              </a:ext>
            </a:extLst>
          </p:cNvPr>
          <p:cNvSpPr/>
          <p:nvPr/>
        </p:nvSpPr>
        <p:spPr>
          <a:xfrm rot="9147376">
            <a:off x="4914143" y="3421948"/>
            <a:ext cx="348761" cy="739490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1">
            <a:extLst>
              <a:ext uri="{FF2B5EF4-FFF2-40B4-BE49-F238E27FC236}">
                <a16:creationId xmlns:a16="http://schemas.microsoft.com/office/drawing/2014/main" id="{626B147E-BA80-E14B-B860-0D0C1BC99B1E}"/>
              </a:ext>
            </a:extLst>
          </p:cNvPr>
          <p:cNvSpPr/>
          <p:nvPr/>
        </p:nvSpPr>
        <p:spPr>
          <a:xfrm>
            <a:off x="5936599" y="2359294"/>
            <a:ext cx="4792745" cy="2536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因現代資訊普級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當代的年輕人有更多機會接觸到做菜的資訊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也越來越多人會做菜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但大多數人還是喜歡依照食譜上的做法做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然而得到食譜的方式不外乎是上網搜尋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因此我們的目標為整合所有食譜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  <a:p>
            <a:pPr algn="just">
              <a:lnSpc>
                <a:spcPts val="2360"/>
              </a:lnSpc>
            </a:pP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使那些想做菜的人們能更方便且更有目標性的在我們的</a:t>
            </a:r>
            <a:r>
              <a:rPr lang="en" altLang="ko-KR" dirty="0">
                <a:solidFill>
                  <a:prstClr val="white">
                    <a:lumMod val="50000"/>
                  </a:prstClr>
                </a:solidFill>
              </a:rPr>
              <a:t>APP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</a:rPr>
              <a:t>裡學習到食譜</a:t>
            </a:r>
            <a:endParaRPr lang="en-U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56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COOK BOOK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APP FUNCTIONALITY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79" name="모서리가 둥근 직사각형 7">
            <a:extLst>
              <a:ext uri="{FF2B5EF4-FFF2-40B4-BE49-F238E27FC236}">
                <a16:creationId xmlns:a16="http://schemas.microsoft.com/office/drawing/2014/main" id="{AB9F0A92-1A71-0243-A442-3FA84899A600}"/>
              </a:ext>
            </a:extLst>
          </p:cNvPr>
          <p:cNvSpPr/>
          <p:nvPr/>
        </p:nvSpPr>
        <p:spPr>
          <a:xfrm>
            <a:off x="1364348" y="4390416"/>
            <a:ext cx="3489256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1" name="모서리가 둥근 직사각형 7">
            <a:extLst>
              <a:ext uri="{FF2B5EF4-FFF2-40B4-BE49-F238E27FC236}">
                <a16:creationId xmlns:a16="http://schemas.microsoft.com/office/drawing/2014/main" id="{18AC711D-02C1-6B4A-A812-036EFBE8BB94}"/>
              </a:ext>
            </a:extLst>
          </p:cNvPr>
          <p:cNvSpPr/>
          <p:nvPr/>
        </p:nvSpPr>
        <p:spPr>
          <a:xfrm>
            <a:off x="7460274" y="4402713"/>
            <a:ext cx="3743292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0" name="모서리가 둥근 직사각형 7">
            <a:extLst>
              <a:ext uri="{FF2B5EF4-FFF2-40B4-BE49-F238E27FC236}">
                <a16:creationId xmlns:a16="http://schemas.microsoft.com/office/drawing/2014/main" id="{F954310F-A57C-4340-9E60-273C8E1441D5}"/>
              </a:ext>
            </a:extLst>
          </p:cNvPr>
          <p:cNvSpPr/>
          <p:nvPr/>
        </p:nvSpPr>
        <p:spPr>
          <a:xfrm>
            <a:off x="7391797" y="2161587"/>
            <a:ext cx="3743292" cy="1260380"/>
          </a:xfrm>
          <a:prstGeom prst="roundRect">
            <a:avLst>
              <a:gd name="adj" fmla="val 14028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8" name="모서리가 둥근 직사각형 7">
            <a:extLst>
              <a:ext uri="{FF2B5EF4-FFF2-40B4-BE49-F238E27FC236}">
                <a16:creationId xmlns:a16="http://schemas.microsoft.com/office/drawing/2014/main" id="{6CD68C23-5CF8-7E41-BE32-7B8A99F4C69F}"/>
              </a:ext>
            </a:extLst>
          </p:cNvPr>
          <p:cNvSpPr/>
          <p:nvPr/>
        </p:nvSpPr>
        <p:spPr>
          <a:xfrm>
            <a:off x="1364347" y="2204042"/>
            <a:ext cx="2909573" cy="1240505"/>
          </a:xfrm>
          <a:prstGeom prst="roundRect">
            <a:avLst>
              <a:gd name="adj" fmla="val 20829"/>
            </a:avLst>
          </a:prstGeom>
          <a:solidFill>
            <a:srgbClr val="FFF8F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BBF545D-77E4-CB43-ABBB-F794F4D0CD39}"/>
              </a:ext>
            </a:extLst>
          </p:cNvPr>
          <p:cNvGrpSpPr/>
          <p:nvPr/>
        </p:nvGrpSpPr>
        <p:grpSpPr>
          <a:xfrm>
            <a:off x="1804025" y="2256913"/>
            <a:ext cx="9331064" cy="3263718"/>
            <a:chOff x="2118350" y="2236733"/>
            <a:chExt cx="9331064" cy="326371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6F81A73-40C3-FA40-9D09-328A4A31DBA3}"/>
                </a:ext>
              </a:extLst>
            </p:cNvPr>
            <p:cNvGrpSpPr/>
            <p:nvPr/>
          </p:nvGrpSpPr>
          <p:grpSpPr>
            <a:xfrm>
              <a:off x="4199159" y="2236733"/>
              <a:ext cx="3793682" cy="2420583"/>
              <a:chOff x="4418917" y="2227710"/>
              <a:chExt cx="3793682" cy="2420583"/>
            </a:xfrm>
          </p:grpSpPr>
          <p:grpSp>
            <p:nvGrpSpPr>
              <p:cNvPr id="101" name="그룹 33">
                <a:extLst>
                  <a:ext uri="{FF2B5EF4-FFF2-40B4-BE49-F238E27FC236}">
                    <a16:creationId xmlns:a16="http://schemas.microsoft.com/office/drawing/2014/main" id="{FBF740FB-E732-3948-B066-7EE36D22E761}"/>
                  </a:ext>
                </a:extLst>
              </p:cNvPr>
              <p:cNvGrpSpPr/>
              <p:nvPr/>
            </p:nvGrpSpPr>
            <p:grpSpPr>
              <a:xfrm>
                <a:off x="4418917" y="2227710"/>
                <a:ext cx="389086" cy="389086"/>
                <a:chOff x="1073150" y="1506390"/>
                <a:chExt cx="389086" cy="389086"/>
              </a:xfrm>
            </p:grpSpPr>
            <p:sp>
              <p:nvSpPr>
                <p:cNvPr id="102" name="눈물 방울 34">
                  <a:extLst>
                    <a:ext uri="{FF2B5EF4-FFF2-40B4-BE49-F238E27FC236}">
                      <a16:creationId xmlns:a16="http://schemas.microsoft.com/office/drawing/2014/main" id="{5A529274-8E5C-D545-A0D4-C8FDAC1C0CF6}"/>
                    </a:ext>
                  </a:extLst>
                </p:cNvPr>
                <p:cNvSpPr/>
                <p:nvPr/>
              </p:nvSpPr>
              <p:spPr>
                <a:xfrm rot="54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직사각형 35">
                  <a:extLst>
                    <a:ext uri="{FF2B5EF4-FFF2-40B4-BE49-F238E27FC236}">
                      <a16:creationId xmlns:a16="http://schemas.microsoft.com/office/drawing/2014/main" id="{DBD5562A-F8C2-E940-83AC-26782CC426E0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05" name="직선 연결선 2">
                <a:extLst>
                  <a:ext uri="{FF2B5EF4-FFF2-40B4-BE49-F238E27FC236}">
                    <a16:creationId xmlns:a16="http://schemas.microsoft.com/office/drawing/2014/main" id="{57A4FD53-0D01-E548-8199-8D159E70006B}"/>
                  </a:ext>
                </a:extLst>
              </p:cNvPr>
              <p:cNvCxnSpPr/>
              <p:nvPr/>
            </p:nvCxnSpPr>
            <p:spPr>
              <a:xfrm flipH="1" flipV="1">
                <a:off x="4906695" y="2616796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37">
                <a:extLst>
                  <a:ext uri="{FF2B5EF4-FFF2-40B4-BE49-F238E27FC236}">
                    <a16:creationId xmlns:a16="http://schemas.microsoft.com/office/drawing/2014/main" id="{251C55A7-048D-674C-BD1B-C042EBEFB43E}"/>
                  </a:ext>
                </a:extLst>
              </p:cNvPr>
              <p:cNvCxnSpPr/>
              <p:nvPr/>
            </p:nvCxnSpPr>
            <p:spPr>
              <a:xfrm rot="18000000" flipH="1" flipV="1">
                <a:off x="4916752" y="3946306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38">
                <a:extLst>
                  <a:ext uri="{FF2B5EF4-FFF2-40B4-BE49-F238E27FC236}">
                    <a16:creationId xmlns:a16="http://schemas.microsoft.com/office/drawing/2014/main" id="{B39BB3CD-1AF5-7D4D-BEAD-FEF9A3D43347}"/>
                  </a:ext>
                </a:extLst>
              </p:cNvPr>
              <p:cNvGrpSpPr/>
              <p:nvPr/>
            </p:nvGrpSpPr>
            <p:grpSpPr>
              <a:xfrm>
                <a:off x="4424999" y="4242630"/>
                <a:ext cx="389086" cy="389086"/>
                <a:chOff x="1073150" y="1506390"/>
                <a:chExt cx="389086" cy="389086"/>
              </a:xfrm>
            </p:grpSpPr>
            <p:sp>
              <p:nvSpPr>
                <p:cNvPr id="110" name="눈물 방울 39">
                  <a:extLst>
                    <a:ext uri="{FF2B5EF4-FFF2-40B4-BE49-F238E27FC236}">
                      <a16:creationId xmlns:a16="http://schemas.microsoft.com/office/drawing/2014/main" id="{68D79B6A-3E58-9E47-973D-C94ED7155C64}"/>
                    </a:ext>
                  </a:extLst>
                </p:cNvPr>
                <p:cNvSpPr/>
                <p:nvPr/>
              </p:nvSpPr>
              <p:spPr>
                <a:xfrm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EA9A4C"/>
                    </a:solidFill>
                  </a:endParaRPr>
                </a:p>
              </p:txBody>
            </p:sp>
            <p:sp>
              <p:nvSpPr>
                <p:cNvPr id="113" name="직사각형 40">
                  <a:extLst>
                    <a:ext uri="{FF2B5EF4-FFF2-40B4-BE49-F238E27FC236}">
                      <a16:creationId xmlns:a16="http://schemas.microsoft.com/office/drawing/2014/main" id="{8E872812-B87D-B049-A29F-4ACCCAA369B6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0" name="육각형 32">
                <a:extLst>
                  <a:ext uri="{FF2B5EF4-FFF2-40B4-BE49-F238E27FC236}">
                    <a16:creationId xmlns:a16="http://schemas.microsoft.com/office/drawing/2014/main" id="{F1689B42-5F18-BA41-818C-5BFB18C3F884}"/>
                  </a:ext>
                </a:extLst>
              </p:cNvPr>
              <p:cNvSpPr/>
              <p:nvPr/>
            </p:nvSpPr>
            <p:spPr>
              <a:xfrm rot="5400000">
                <a:off x="5356894" y="2551822"/>
                <a:ext cx="1906835" cy="1665299"/>
              </a:xfrm>
              <a:prstGeom prst="hexagon">
                <a:avLst>
                  <a:gd name="adj" fmla="val 27857"/>
                  <a:gd name="vf" fmla="val 115470"/>
                </a:avLst>
              </a:prstGeom>
              <a:noFill/>
              <a:ln w="19050">
                <a:solidFill>
                  <a:srgbClr val="EA9A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" name="그룹 33">
                <a:extLst>
                  <a:ext uri="{FF2B5EF4-FFF2-40B4-BE49-F238E27FC236}">
                    <a16:creationId xmlns:a16="http://schemas.microsoft.com/office/drawing/2014/main" id="{BAA87C98-4884-D249-B989-4B51353EC08F}"/>
                  </a:ext>
                </a:extLst>
              </p:cNvPr>
              <p:cNvGrpSpPr/>
              <p:nvPr/>
            </p:nvGrpSpPr>
            <p:grpSpPr>
              <a:xfrm flipH="1">
                <a:off x="7799814" y="2244287"/>
                <a:ext cx="389086" cy="389086"/>
                <a:chOff x="1073150" y="1506390"/>
                <a:chExt cx="389086" cy="389086"/>
              </a:xfrm>
            </p:grpSpPr>
            <p:sp>
              <p:nvSpPr>
                <p:cNvPr id="144" name="눈물 방울 34">
                  <a:extLst>
                    <a:ext uri="{FF2B5EF4-FFF2-40B4-BE49-F238E27FC236}">
                      <a16:creationId xmlns:a16="http://schemas.microsoft.com/office/drawing/2014/main" id="{24CB3734-2A78-BA47-AA10-DDDDFB5D8E24}"/>
                    </a:ext>
                  </a:extLst>
                </p:cNvPr>
                <p:cNvSpPr/>
                <p:nvPr/>
              </p:nvSpPr>
              <p:spPr>
                <a:xfrm rot="54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직사각형 35">
                  <a:extLst>
                    <a:ext uri="{FF2B5EF4-FFF2-40B4-BE49-F238E27FC236}">
                      <a16:creationId xmlns:a16="http://schemas.microsoft.com/office/drawing/2014/main" id="{D60A7448-411B-494D-955F-D5C6150651BE}"/>
                    </a:ext>
                  </a:extLst>
                </p:cNvPr>
                <p:cNvSpPr/>
                <p:nvPr/>
              </p:nvSpPr>
              <p:spPr>
                <a:xfrm>
                  <a:off x="1162466" y="1525004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39" name="직선 연결선 71">
                <a:extLst>
                  <a:ext uri="{FF2B5EF4-FFF2-40B4-BE49-F238E27FC236}">
                    <a16:creationId xmlns:a16="http://schemas.microsoft.com/office/drawing/2014/main" id="{F4BD40E6-B2BD-394B-A400-0327D73DC5A3}"/>
                  </a:ext>
                </a:extLst>
              </p:cNvPr>
              <p:cNvCxnSpPr/>
              <p:nvPr/>
            </p:nvCxnSpPr>
            <p:spPr>
              <a:xfrm flipH="1" flipV="1">
                <a:off x="7177198" y="3946305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2">
                <a:extLst>
                  <a:ext uri="{FF2B5EF4-FFF2-40B4-BE49-F238E27FC236}">
                    <a16:creationId xmlns:a16="http://schemas.microsoft.com/office/drawing/2014/main" id="{E561CB69-E42C-8B45-B2A0-295015893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6718" y="2619885"/>
                <a:ext cx="472275" cy="249443"/>
              </a:xfrm>
              <a:prstGeom prst="line">
                <a:avLst/>
              </a:prstGeom>
              <a:ln w="6350">
                <a:solidFill>
                  <a:srgbClr val="EA9A4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그룹 72">
                <a:extLst>
                  <a:ext uri="{FF2B5EF4-FFF2-40B4-BE49-F238E27FC236}">
                    <a16:creationId xmlns:a16="http://schemas.microsoft.com/office/drawing/2014/main" id="{CBF04499-D2AA-5746-8C8A-8F3781E9C9A4}"/>
                  </a:ext>
                </a:extLst>
              </p:cNvPr>
              <p:cNvGrpSpPr/>
              <p:nvPr/>
            </p:nvGrpSpPr>
            <p:grpSpPr>
              <a:xfrm>
                <a:off x="7823513" y="4259207"/>
                <a:ext cx="389086" cy="389086"/>
                <a:chOff x="1073150" y="1506390"/>
                <a:chExt cx="389086" cy="389086"/>
              </a:xfrm>
            </p:grpSpPr>
            <p:sp>
              <p:nvSpPr>
                <p:cNvPr id="141" name="눈물 방울 73">
                  <a:extLst>
                    <a:ext uri="{FF2B5EF4-FFF2-40B4-BE49-F238E27FC236}">
                      <a16:creationId xmlns:a16="http://schemas.microsoft.com/office/drawing/2014/main" id="{8368C577-17B4-B74B-973D-BCA4C27D9DD8}"/>
                    </a:ext>
                  </a:extLst>
                </p:cNvPr>
                <p:cNvSpPr/>
                <p:nvPr/>
              </p:nvSpPr>
              <p:spPr>
                <a:xfrm rot="16200000">
                  <a:off x="1073150" y="1506390"/>
                  <a:ext cx="389086" cy="389086"/>
                </a:xfrm>
                <a:prstGeom prst="teardrop">
                  <a:avLst/>
                </a:prstGeom>
                <a:solidFill>
                  <a:srgbClr val="EA9A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직사각형 74">
                  <a:extLst>
                    <a:ext uri="{FF2B5EF4-FFF2-40B4-BE49-F238E27FC236}">
                      <a16:creationId xmlns:a16="http://schemas.microsoft.com/office/drawing/2014/main" id="{D06A0A6E-99A5-5F41-8235-2ED33B2FC6DE}"/>
                    </a:ext>
                  </a:extLst>
                </p:cNvPr>
                <p:cNvSpPr/>
                <p:nvPr/>
              </p:nvSpPr>
              <p:spPr>
                <a:xfrm>
                  <a:off x="1117434" y="1522967"/>
                  <a:ext cx="26241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b="1" kern="0" dirty="0">
                      <a:solidFill>
                        <a:prstClr val="white"/>
                      </a:solidFill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6FDF0092-07EB-D84C-8AC3-8187137A0B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70991" y="2874719"/>
                <a:ext cx="786825" cy="843851"/>
                <a:chOff x="1086275" y="1062015"/>
                <a:chExt cx="6569389" cy="5645016"/>
              </a:xfrm>
            </p:grpSpPr>
            <p:grpSp>
              <p:nvGrpSpPr>
                <p:cNvPr id="147" name="그룹 36">
                  <a:extLst>
                    <a:ext uri="{FF2B5EF4-FFF2-40B4-BE49-F238E27FC236}">
                      <a16:creationId xmlns:a16="http://schemas.microsoft.com/office/drawing/2014/main" id="{08CCC968-4EA7-174C-84D1-584CE858787A}"/>
                    </a:ext>
                  </a:extLst>
                </p:cNvPr>
                <p:cNvGrpSpPr/>
                <p:nvPr/>
              </p:nvGrpSpPr>
              <p:grpSpPr>
                <a:xfrm>
                  <a:off x="2148441" y="1358900"/>
                  <a:ext cx="5507223" cy="5348131"/>
                  <a:chOff x="3084083" y="306530"/>
                  <a:chExt cx="6257926" cy="6077149"/>
                </a:xfrm>
                <a:effectLst>
                  <a:outerShdw blurRad="190500" dir="18900000" sy="23000" kx="-1200000" algn="bl" rotWithShape="0">
                    <a:prstClr val="black">
                      <a:alpha val="20000"/>
                    </a:prstClr>
                  </a:outerShdw>
                </a:effectLst>
                <a:scene3d>
                  <a:camera prst="isometricOffAxis2Top">
                    <a:rot lat="18250380" lon="2755355" rev="18521926"/>
                  </a:camera>
                  <a:lightRig rig="glow" dir="t"/>
                </a:scene3d>
              </p:grpSpPr>
              <p:sp>
                <p:nvSpPr>
                  <p:cNvPr id="148" name="Freeform 6">
                    <a:extLst>
                      <a:ext uri="{FF2B5EF4-FFF2-40B4-BE49-F238E27FC236}">
                        <a16:creationId xmlns:a16="http://schemas.microsoft.com/office/drawing/2014/main" id="{F9E7CA16-E4AE-7E4B-BEDE-66DF53AE1A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49" name="Freeform 6">
                    <a:extLst>
                      <a:ext uri="{FF2B5EF4-FFF2-40B4-BE49-F238E27FC236}">
                        <a16:creationId xmlns:a16="http://schemas.microsoft.com/office/drawing/2014/main" id="{5FE0EA89-AF5D-B542-BDFF-E07BBDCA1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7" y="306530"/>
                    <a:ext cx="6010272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0" name="Freeform 6">
                    <a:extLst>
                      <a:ext uri="{FF2B5EF4-FFF2-40B4-BE49-F238E27FC236}">
                        <a16:creationId xmlns:a16="http://schemas.microsoft.com/office/drawing/2014/main" id="{248F087C-1613-8545-A5A8-84F781B5A4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4" y="36367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  <a:sp3d>
                    <a:bevelB h="476250"/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1" name="그룹 32">
                  <a:extLst>
                    <a:ext uri="{FF2B5EF4-FFF2-40B4-BE49-F238E27FC236}">
                      <a16:creationId xmlns:a16="http://schemas.microsoft.com/office/drawing/2014/main" id="{F0F13A44-03F4-8940-A71D-37F3FB6DFBD9}"/>
                    </a:ext>
                  </a:extLst>
                </p:cNvPr>
                <p:cNvGrpSpPr/>
                <p:nvPr/>
              </p:nvGrpSpPr>
              <p:grpSpPr>
                <a:xfrm rot="454883">
                  <a:off x="1588226" y="1062015"/>
                  <a:ext cx="4674583" cy="4539547"/>
                  <a:chOff x="3084083" y="306528"/>
                  <a:chExt cx="6257925" cy="6077151"/>
                </a:xfrm>
                <a:effectLst/>
              </p:grpSpPr>
              <p:sp>
                <p:nvSpPr>
                  <p:cNvPr id="152" name="Freeform 6">
                    <a:extLst>
                      <a:ext uri="{FF2B5EF4-FFF2-40B4-BE49-F238E27FC236}">
                        <a16:creationId xmlns:a16="http://schemas.microsoft.com/office/drawing/2014/main" id="{BB93D709-EDE8-9F4F-8EDC-566722FEAB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3" name="Freeform 6">
                    <a:extLst>
                      <a:ext uri="{FF2B5EF4-FFF2-40B4-BE49-F238E27FC236}">
                        <a16:creationId xmlns:a16="http://schemas.microsoft.com/office/drawing/2014/main" id="{E3FBC01D-F3C4-5F4E-93C6-CF2F802B70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3" y="30652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4" name="Freeform 6">
                    <a:extLst>
                      <a:ext uri="{FF2B5EF4-FFF2-40B4-BE49-F238E27FC236}">
                        <a16:creationId xmlns:a16="http://schemas.microsoft.com/office/drawing/2014/main" id="{C5D20E21-773F-D140-AF80-FFE83CDA5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4" y="36367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5" name="그룹 365">
                  <a:extLst>
                    <a:ext uri="{FF2B5EF4-FFF2-40B4-BE49-F238E27FC236}">
                      <a16:creationId xmlns:a16="http://schemas.microsoft.com/office/drawing/2014/main" id="{89B94CA9-4D6A-F74C-8920-4EDC2C97DC87}"/>
                    </a:ext>
                  </a:extLst>
                </p:cNvPr>
                <p:cNvGrpSpPr/>
                <p:nvPr/>
              </p:nvGrpSpPr>
              <p:grpSpPr>
                <a:xfrm>
                  <a:off x="1086275" y="1359378"/>
                  <a:ext cx="4674583" cy="4539547"/>
                  <a:chOff x="3084083" y="306528"/>
                  <a:chExt cx="6257925" cy="6077151"/>
                </a:xfrm>
                <a:effectLst/>
              </p:grpSpPr>
              <p:sp>
                <p:nvSpPr>
                  <p:cNvPr id="156" name="Freeform 6">
                    <a:extLst>
                      <a:ext uri="{FF2B5EF4-FFF2-40B4-BE49-F238E27FC236}">
                        <a16:creationId xmlns:a16="http://schemas.microsoft.com/office/drawing/2014/main" id="{306C04D5-89BB-7344-9D25-5198609E81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083" y="326604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7" name="Freeform 6">
                    <a:extLst>
                      <a:ext uri="{FF2B5EF4-FFF2-40B4-BE49-F238E27FC236}">
                        <a16:creationId xmlns:a16="http://schemas.microsoft.com/office/drawing/2014/main" id="{2B7E1E5A-78C0-B943-8BC1-1C01CE84E6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1733" y="306528"/>
                    <a:ext cx="6010275" cy="6020001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solidFill>
                    <a:srgbClr val="A8690C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8" name="Freeform 6">
                    <a:extLst>
                      <a:ext uri="{FF2B5EF4-FFF2-40B4-BE49-F238E27FC236}">
                        <a16:creationId xmlns:a16="http://schemas.microsoft.com/office/drawing/2014/main" id="{E3B6BB19-FB0D-3A44-81E5-93FB2A7DF2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3792" y="363682"/>
                    <a:ext cx="6010271" cy="6019997"/>
                  </a:xfrm>
                  <a:custGeom>
                    <a:avLst/>
                    <a:gdLst>
                      <a:gd name="T0" fmla="*/ 1909 w 3708"/>
                      <a:gd name="T1" fmla="*/ 0 h 3715"/>
                      <a:gd name="T2" fmla="*/ 2025 w 3708"/>
                      <a:gd name="T3" fmla="*/ 5 h 3715"/>
                      <a:gd name="T4" fmla="*/ 2149 w 3708"/>
                      <a:gd name="T5" fmla="*/ 15 h 3715"/>
                      <a:gd name="T6" fmla="*/ 2279 w 3708"/>
                      <a:gd name="T7" fmla="*/ 30 h 3715"/>
                      <a:gd name="T8" fmla="*/ 2413 w 3708"/>
                      <a:gd name="T9" fmla="*/ 51 h 3715"/>
                      <a:gd name="T10" fmla="*/ 2551 w 3708"/>
                      <a:gd name="T11" fmla="*/ 79 h 3715"/>
                      <a:gd name="T12" fmla="*/ 2687 w 3708"/>
                      <a:gd name="T13" fmla="*/ 113 h 3715"/>
                      <a:gd name="T14" fmla="*/ 2824 w 3708"/>
                      <a:gd name="T15" fmla="*/ 155 h 3715"/>
                      <a:gd name="T16" fmla="*/ 2956 w 3708"/>
                      <a:gd name="T17" fmla="*/ 206 h 3715"/>
                      <a:gd name="T18" fmla="*/ 3084 w 3708"/>
                      <a:gd name="T19" fmla="*/ 264 h 3715"/>
                      <a:gd name="T20" fmla="*/ 3206 w 3708"/>
                      <a:gd name="T21" fmla="*/ 330 h 3715"/>
                      <a:gd name="T22" fmla="*/ 3317 w 3708"/>
                      <a:gd name="T23" fmla="*/ 407 h 3715"/>
                      <a:gd name="T24" fmla="*/ 3419 w 3708"/>
                      <a:gd name="T25" fmla="*/ 493 h 3715"/>
                      <a:gd name="T26" fmla="*/ 3508 w 3708"/>
                      <a:gd name="T27" fmla="*/ 589 h 3715"/>
                      <a:gd name="T28" fmla="*/ 3584 w 3708"/>
                      <a:gd name="T29" fmla="*/ 696 h 3715"/>
                      <a:gd name="T30" fmla="*/ 3642 w 3708"/>
                      <a:gd name="T31" fmla="*/ 814 h 3715"/>
                      <a:gd name="T32" fmla="*/ 3684 w 3708"/>
                      <a:gd name="T33" fmla="*/ 943 h 3715"/>
                      <a:gd name="T34" fmla="*/ 3706 w 3708"/>
                      <a:gd name="T35" fmla="*/ 1086 h 3715"/>
                      <a:gd name="T36" fmla="*/ 3706 w 3708"/>
                      <a:gd name="T37" fmla="*/ 1214 h 3715"/>
                      <a:gd name="T38" fmla="*/ 3684 w 3708"/>
                      <a:gd name="T39" fmla="*/ 1320 h 3715"/>
                      <a:gd name="T40" fmla="*/ 3645 w 3708"/>
                      <a:gd name="T41" fmla="*/ 1426 h 3715"/>
                      <a:gd name="T42" fmla="*/ 3587 w 3708"/>
                      <a:gd name="T43" fmla="*/ 1526 h 3715"/>
                      <a:gd name="T44" fmla="*/ 3516 w 3708"/>
                      <a:gd name="T45" fmla="*/ 1612 h 3715"/>
                      <a:gd name="T46" fmla="*/ 3476 w 3708"/>
                      <a:gd name="T47" fmla="*/ 3367 h 3715"/>
                      <a:gd name="T48" fmla="*/ 3464 w 3708"/>
                      <a:gd name="T49" fmla="*/ 3460 h 3715"/>
                      <a:gd name="T50" fmla="*/ 3429 w 3708"/>
                      <a:gd name="T51" fmla="*/ 3542 h 3715"/>
                      <a:gd name="T52" fmla="*/ 3375 w 3708"/>
                      <a:gd name="T53" fmla="*/ 3613 h 3715"/>
                      <a:gd name="T54" fmla="*/ 3304 w 3708"/>
                      <a:gd name="T55" fmla="*/ 3668 h 3715"/>
                      <a:gd name="T56" fmla="*/ 3221 w 3708"/>
                      <a:gd name="T57" fmla="*/ 3703 h 3715"/>
                      <a:gd name="T58" fmla="*/ 3129 w 3708"/>
                      <a:gd name="T59" fmla="*/ 3715 h 3715"/>
                      <a:gd name="T60" fmla="*/ 533 w 3708"/>
                      <a:gd name="T61" fmla="*/ 3712 h 3715"/>
                      <a:gd name="T62" fmla="*/ 443 w 3708"/>
                      <a:gd name="T63" fmla="*/ 3688 h 3715"/>
                      <a:gd name="T64" fmla="*/ 367 w 3708"/>
                      <a:gd name="T65" fmla="*/ 3643 h 3715"/>
                      <a:gd name="T66" fmla="*/ 305 w 3708"/>
                      <a:gd name="T67" fmla="*/ 3579 h 3715"/>
                      <a:gd name="T68" fmla="*/ 259 w 3708"/>
                      <a:gd name="T69" fmla="*/ 3503 h 3715"/>
                      <a:gd name="T70" fmla="*/ 235 w 3708"/>
                      <a:gd name="T71" fmla="*/ 3414 h 3715"/>
                      <a:gd name="T72" fmla="*/ 231 w 3708"/>
                      <a:gd name="T73" fmla="*/ 1649 h 3715"/>
                      <a:gd name="T74" fmla="*/ 155 w 3708"/>
                      <a:gd name="T75" fmla="*/ 1571 h 3715"/>
                      <a:gd name="T76" fmla="*/ 90 w 3708"/>
                      <a:gd name="T77" fmla="*/ 1477 h 3715"/>
                      <a:gd name="T78" fmla="*/ 42 w 3708"/>
                      <a:gd name="T79" fmla="*/ 1374 h 3715"/>
                      <a:gd name="T80" fmla="*/ 11 w 3708"/>
                      <a:gd name="T81" fmla="*/ 1267 h 3715"/>
                      <a:gd name="T82" fmla="*/ 0 w 3708"/>
                      <a:gd name="T83" fmla="*/ 1160 h 3715"/>
                      <a:gd name="T84" fmla="*/ 11 w 3708"/>
                      <a:gd name="T85" fmla="*/ 1013 h 3715"/>
                      <a:gd name="T86" fmla="*/ 43 w 3708"/>
                      <a:gd name="T87" fmla="*/ 878 h 3715"/>
                      <a:gd name="T88" fmla="*/ 92 w 3708"/>
                      <a:gd name="T89" fmla="*/ 753 h 3715"/>
                      <a:gd name="T90" fmla="*/ 160 w 3708"/>
                      <a:gd name="T91" fmla="*/ 641 h 3715"/>
                      <a:gd name="T92" fmla="*/ 243 w 3708"/>
                      <a:gd name="T93" fmla="*/ 540 h 3715"/>
                      <a:gd name="T94" fmla="*/ 339 w 3708"/>
                      <a:gd name="T95" fmla="*/ 449 h 3715"/>
                      <a:gd name="T96" fmla="*/ 446 w 3708"/>
                      <a:gd name="T97" fmla="*/ 368 h 3715"/>
                      <a:gd name="T98" fmla="*/ 562 w 3708"/>
                      <a:gd name="T99" fmla="*/ 296 h 3715"/>
                      <a:gd name="T100" fmla="*/ 687 w 3708"/>
                      <a:gd name="T101" fmla="*/ 233 h 3715"/>
                      <a:gd name="T102" fmla="*/ 817 w 3708"/>
                      <a:gd name="T103" fmla="*/ 180 h 3715"/>
                      <a:gd name="T104" fmla="*/ 953 w 3708"/>
                      <a:gd name="T105" fmla="*/ 134 h 3715"/>
                      <a:gd name="T106" fmla="*/ 1089 w 3708"/>
                      <a:gd name="T107" fmla="*/ 95 h 3715"/>
                      <a:gd name="T108" fmla="*/ 1226 w 3708"/>
                      <a:gd name="T109" fmla="*/ 65 h 3715"/>
                      <a:gd name="T110" fmla="*/ 1362 w 3708"/>
                      <a:gd name="T111" fmla="*/ 40 h 3715"/>
                      <a:gd name="T112" fmla="*/ 1494 w 3708"/>
                      <a:gd name="T113" fmla="*/ 22 h 3715"/>
                      <a:gd name="T114" fmla="*/ 1622 w 3708"/>
                      <a:gd name="T115" fmla="*/ 9 h 3715"/>
                      <a:gd name="T116" fmla="*/ 1743 w 3708"/>
                      <a:gd name="T117" fmla="*/ 2 h 3715"/>
                      <a:gd name="T118" fmla="*/ 1853 w 3708"/>
                      <a:gd name="T119" fmla="*/ 0 h 37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708" h="3715">
                        <a:moveTo>
                          <a:pt x="1853" y="0"/>
                        </a:moveTo>
                        <a:lnTo>
                          <a:pt x="1909" y="0"/>
                        </a:lnTo>
                        <a:lnTo>
                          <a:pt x="1966" y="2"/>
                        </a:lnTo>
                        <a:lnTo>
                          <a:pt x="2025" y="5"/>
                        </a:lnTo>
                        <a:lnTo>
                          <a:pt x="2086" y="9"/>
                        </a:lnTo>
                        <a:lnTo>
                          <a:pt x="2149" y="15"/>
                        </a:lnTo>
                        <a:lnTo>
                          <a:pt x="2213" y="22"/>
                        </a:lnTo>
                        <a:lnTo>
                          <a:pt x="2279" y="30"/>
                        </a:lnTo>
                        <a:lnTo>
                          <a:pt x="2347" y="40"/>
                        </a:lnTo>
                        <a:lnTo>
                          <a:pt x="2413" y="51"/>
                        </a:lnTo>
                        <a:lnTo>
                          <a:pt x="2482" y="65"/>
                        </a:lnTo>
                        <a:lnTo>
                          <a:pt x="2551" y="79"/>
                        </a:lnTo>
                        <a:lnTo>
                          <a:pt x="2619" y="95"/>
                        </a:lnTo>
                        <a:lnTo>
                          <a:pt x="2687" y="113"/>
                        </a:lnTo>
                        <a:lnTo>
                          <a:pt x="2756" y="134"/>
                        </a:lnTo>
                        <a:lnTo>
                          <a:pt x="2824" y="155"/>
                        </a:lnTo>
                        <a:lnTo>
                          <a:pt x="2891" y="180"/>
                        </a:lnTo>
                        <a:lnTo>
                          <a:pt x="2956" y="206"/>
                        </a:lnTo>
                        <a:lnTo>
                          <a:pt x="3022" y="233"/>
                        </a:lnTo>
                        <a:lnTo>
                          <a:pt x="3084" y="264"/>
                        </a:lnTo>
                        <a:lnTo>
                          <a:pt x="3146" y="296"/>
                        </a:lnTo>
                        <a:lnTo>
                          <a:pt x="3206" y="330"/>
                        </a:lnTo>
                        <a:lnTo>
                          <a:pt x="3262" y="368"/>
                        </a:lnTo>
                        <a:lnTo>
                          <a:pt x="3317" y="407"/>
                        </a:lnTo>
                        <a:lnTo>
                          <a:pt x="3369" y="449"/>
                        </a:lnTo>
                        <a:lnTo>
                          <a:pt x="3419" y="493"/>
                        </a:lnTo>
                        <a:lnTo>
                          <a:pt x="3465" y="540"/>
                        </a:lnTo>
                        <a:lnTo>
                          <a:pt x="3508" y="589"/>
                        </a:lnTo>
                        <a:lnTo>
                          <a:pt x="3548" y="641"/>
                        </a:lnTo>
                        <a:lnTo>
                          <a:pt x="3584" y="696"/>
                        </a:lnTo>
                        <a:lnTo>
                          <a:pt x="3615" y="753"/>
                        </a:lnTo>
                        <a:lnTo>
                          <a:pt x="3642" y="814"/>
                        </a:lnTo>
                        <a:lnTo>
                          <a:pt x="3666" y="878"/>
                        </a:lnTo>
                        <a:lnTo>
                          <a:pt x="3684" y="943"/>
                        </a:lnTo>
                        <a:lnTo>
                          <a:pt x="3698" y="1013"/>
                        </a:lnTo>
                        <a:lnTo>
                          <a:pt x="3706" y="1086"/>
                        </a:lnTo>
                        <a:lnTo>
                          <a:pt x="3708" y="1160"/>
                        </a:lnTo>
                        <a:lnTo>
                          <a:pt x="3706" y="1214"/>
                        </a:lnTo>
                        <a:lnTo>
                          <a:pt x="3698" y="1267"/>
                        </a:lnTo>
                        <a:lnTo>
                          <a:pt x="3684" y="1320"/>
                        </a:lnTo>
                        <a:lnTo>
                          <a:pt x="3666" y="1374"/>
                        </a:lnTo>
                        <a:lnTo>
                          <a:pt x="3645" y="1426"/>
                        </a:lnTo>
                        <a:lnTo>
                          <a:pt x="3618" y="1477"/>
                        </a:lnTo>
                        <a:lnTo>
                          <a:pt x="3587" y="1526"/>
                        </a:lnTo>
                        <a:lnTo>
                          <a:pt x="3553" y="1571"/>
                        </a:lnTo>
                        <a:lnTo>
                          <a:pt x="3516" y="1612"/>
                        </a:lnTo>
                        <a:lnTo>
                          <a:pt x="3476" y="1649"/>
                        </a:lnTo>
                        <a:lnTo>
                          <a:pt x="3476" y="3367"/>
                        </a:lnTo>
                        <a:lnTo>
                          <a:pt x="3473" y="3414"/>
                        </a:lnTo>
                        <a:lnTo>
                          <a:pt x="3464" y="3460"/>
                        </a:lnTo>
                        <a:lnTo>
                          <a:pt x="3449" y="3503"/>
                        </a:lnTo>
                        <a:lnTo>
                          <a:pt x="3429" y="3542"/>
                        </a:lnTo>
                        <a:lnTo>
                          <a:pt x="3404" y="3579"/>
                        </a:lnTo>
                        <a:lnTo>
                          <a:pt x="3375" y="3613"/>
                        </a:lnTo>
                        <a:lnTo>
                          <a:pt x="3341" y="3643"/>
                        </a:lnTo>
                        <a:lnTo>
                          <a:pt x="3304" y="3668"/>
                        </a:lnTo>
                        <a:lnTo>
                          <a:pt x="3264" y="3688"/>
                        </a:lnTo>
                        <a:lnTo>
                          <a:pt x="3221" y="3703"/>
                        </a:lnTo>
                        <a:lnTo>
                          <a:pt x="3176" y="3712"/>
                        </a:lnTo>
                        <a:lnTo>
                          <a:pt x="3129" y="3715"/>
                        </a:lnTo>
                        <a:lnTo>
                          <a:pt x="579" y="3715"/>
                        </a:lnTo>
                        <a:lnTo>
                          <a:pt x="533" y="3712"/>
                        </a:lnTo>
                        <a:lnTo>
                          <a:pt x="486" y="3703"/>
                        </a:lnTo>
                        <a:lnTo>
                          <a:pt x="443" y="3688"/>
                        </a:lnTo>
                        <a:lnTo>
                          <a:pt x="404" y="3668"/>
                        </a:lnTo>
                        <a:lnTo>
                          <a:pt x="367" y="3643"/>
                        </a:lnTo>
                        <a:lnTo>
                          <a:pt x="334" y="3613"/>
                        </a:lnTo>
                        <a:lnTo>
                          <a:pt x="305" y="3579"/>
                        </a:lnTo>
                        <a:lnTo>
                          <a:pt x="279" y="3542"/>
                        </a:lnTo>
                        <a:lnTo>
                          <a:pt x="259" y="3503"/>
                        </a:lnTo>
                        <a:lnTo>
                          <a:pt x="244" y="3460"/>
                        </a:lnTo>
                        <a:lnTo>
                          <a:pt x="235" y="3414"/>
                        </a:lnTo>
                        <a:lnTo>
                          <a:pt x="231" y="3367"/>
                        </a:lnTo>
                        <a:lnTo>
                          <a:pt x="231" y="1649"/>
                        </a:lnTo>
                        <a:lnTo>
                          <a:pt x="192" y="1612"/>
                        </a:lnTo>
                        <a:lnTo>
                          <a:pt x="155" y="1571"/>
                        </a:lnTo>
                        <a:lnTo>
                          <a:pt x="121" y="1526"/>
                        </a:lnTo>
                        <a:lnTo>
                          <a:pt x="90" y="1477"/>
                        </a:lnTo>
                        <a:lnTo>
                          <a:pt x="64" y="1426"/>
                        </a:lnTo>
                        <a:lnTo>
                          <a:pt x="42" y="1374"/>
                        </a:lnTo>
                        <a:lnTo>
                          <a:pt x="24" y="1320"/>
                        </a:lnTo>
                        <a:lnTo>
                          <a:pt x="11" y="1267"/>
                        </a:lnTo>
                        <a:lnTo>
                          <a:pt x="3" y="1214"/>
                        </a:lnTo>
                        <a:lnTo>
                          <a:pt x="0" y="1160"/>
                        </a:lnTo>
                        <a:lnTo>
                          <a:pt x="3" y="1086"/>
                        </a:lnTo>
                        <a:lnTo>
                          <a:pt x="11" y="1013"/>
                        </a:lnTo>
                        <a:lnTo>
                          <a:pt x="25" y="943"/>
                        </a:lnTo>
                        <a:lnTo>
                          <a:pt x="43" y="878"/>
                        </a:lnTo>
                        <a:lnTo>
                          <a:pt x="65" y="814"/>
                        </a:lnTo>
                        <a:lnTo>
                          <a:pt x="92" y="753"/>
                        </a:lnTo>
                        <a:lnTo>
                          <a:pt x="124" y="696"/>
                        </a:lnTo>
                        <a:lnTo>
                          <a:pt x="160" y="641"/>
                        </a:lnTo>
                        <a:lnTo>
                          <a:pt x="200" y="589"/>
                        </a:lnTo>
                        <a:lnTo>
                          <a:pt x="243" y="540"/>
                        </a:lnTo>
                        <a:lnTo>
                          <a:pt x="289" y="493"/>
                        </a:lnTo>
                        <a:lnTo>
                          <a:pt x="339" y="449"/>
                        </a:lnTo>
                        <a:lnTo>
                          <a:pt x="390" y="407"/>
                        </a:lnTo>
                        <a:lnTo>
                          <a:pt x="446" y="368"/>
                        </a:lnTo>
                        <a:lnTo>
                          <a:pt x="503" y="330"/>
                        </a:lnTo>
                        <a:lnTo>
                          <a:pt x="562" y="296"/>
                        </a:lnTo>
                        <a:lnTo>
                          <a:pt x="624" y="264"/>
                        </a:lnTo>
                        <a:lnTo>
                          <a:pt x="687" y="233"/>
                        </a:lnTo>
                        <a:lnTo>
                          <a:pt x="752" y="206"/>
                        </a:lnTo>
                        <a:lnTo>
                          <a:pt x="817" y="180"/>
                        </a:lnTo>
                        <a:lnTo>
                          <a:pt x="885" y="155"/>
                        </a:lnTo>
                        <a:lnTo>
                          <a:pt x="953" y="134"/>
                        </a:lnTo>
                        <a:lnTo>
                          <a:pt x="1020" y="113"/>
                        </a:lnTo>
                        <a:lnTo>
                          <a:pt x="1089" y="95"/>
                        </a:lnTo>
                        <a:lnTo>
                          <a:pt x="1158" y="79"/>
                        </a:lnTo>
                        <a:lnTo>
                          <a:pt x="1226" y="65"/>
                        </a:lnTo>
                        <a:lnTo>
                          <a:pt x="1295" y="51"/>
                        </a:lnTo>
                        <a:lnTo>
                          <a:pt x="1362" y="40"/>
                        </a:lnTo>
                        <a:lnTo>
                          <a:pt x="1429" y="30"/>
                        </a:lnTo>
                        <a:lnTo>
                          <a:pt x="1494" y="22"/>
                        </a:lnTo>
                        <a:lnTo>
                          <a:pt x="1559" y="15"/>
                        </a:lnTo>
                        <a:lnTo>
                          <a:pt x="1622" y="9"/>
                        </a:lnTo>
                        <a:lnTo>
                          <a:pt x="1683" y="5"/>
                        </a:lnTo>
                        <a:lnTo>
                          <a:pt x="1743" y="2"/>
                        </a:lnTo>
                        <a:lnTo>
                          <a:pt x="1799" y="0"/>
                        </a:lnTo>
                        <a:lnTo>
                          <a:pt x="1853" y="0"/>
                        </a:lnTo>
                        <a:close/>
                      </a:path>
                    </a:pathLst>
                  </a:custGeom>
                  <a:pattFill prst="divot">
                    <a:fgClr>
                      <a:srgbClr val="F4B456"/>
                    </a:fgClr>
                    <a:bgClr>
                      <a:srgbClr val="F6C37A"/>
                    </a:bgClr>
                  </a:patt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9" name="Group 13">
                  <a:extLst>
                    <a:ext uri="{FF2B5EF4-FFF2-40B4-BE49-F238E27FC236}">
                      <a16:creationId xmlns:a16="http://schemas.microsoft.com/office/drawing/2014/main" id="{DEB9393F-3C0D-DF4F-B6CB-E98764B0CB9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808939" y="2108348"/>
                  <a:ext cx="3133469" cy="3028907"/>
                  <a:chOff x="4347" y="81"/>
                  <a:chExt cx="1858" cy="1796"/>
                </a:xfrm>
              </p:grpSpPr>
              <p:sp>
                <p:nvSpPr>
                  <p:cNvPr id="160" name="Freeform 15">
                    <a:extLst>
                      <a:ext uri="{FF2B5EF4-FFF2-40B4-BE49-F238E27FC236}">
                        <a16:creationId xmlns:a16="http://schemas.microsoft.com/office/drawing/2014/main" id="{72441264-50DC-584A-A7DD-D269FEF204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47" y="81"/>
                    <a:ext cx="1858" cy="1796"/>
                  </a:xfrm>
                  <a:custGeom>
                    <a:avLst/>
                    <a:gdLst>
                      <a:gd name="T0" fmla="*/ 1068 w 3716"/>
                      <a:gd name="T1" fmla="*/ 5 h 3591"/>
                      <a:gd name="T2" fmla="*/ 1313 w 3716"/>
                      <a:gd name="T3" fmla="*/ 37 h 3591"/>
                      <a:gd name="T4" fmla="*/ 1573 w 3716"/>
                      <a:gd name="T5" fmla="*/ 97 h 3591"/>
                      <a:gd name="T6" fmla="*/ 1845 w 3716"/>
                      <a:gd name="T7" fmla="*/ 185 h 3591"/>
                      <a:gd name="T8" fmla="*/ 2124 w 3716"/>
                      <a:gd name="T9" fmla="*/ 300 h 3591"/>
                      <a:gd name="T10" fmla="*/ 2409 w 3716"/>
                      <a:gd name="T11" fmla="*/ 443 h 3591"/>
                      <a:gd name="T12" fmla="*/ 2686 w 3716"/>
                      <a:gd name="T13" fmla="*/ 607 h 3591"/>
                      <a:gd name="T14" fmla="*/ 2937 w 3716"/>
                      <a:gd name="T15" fmla="*/ 784 h 3591"/>
                      <a:gd name="T16" fmla="*/ 3157 w 3716"/>
                      <a:gd name="T17" fmla="*/ 971 h 3591"/>
                      <a:gd name="T18" fmla="*/ 3345 w 3716"/>
                      <a:gd name="T19" fmla="*/ 1166 h 3591"/>
                      <a:gd name="T20" fmla="*/ 3498 w 3716"/>
                      <a:gd name="T21" fmla="*/ 1365 h 3591"/>
                      <a:gd name="T22" fmla="*/ 3613 w 3716"/>
                      <a:gd name="T23" fmla="*/ 1565 h 3591"/>
                      <a:gd name="T24" fmla="*/ 3686 w 3716"/>
                      <a:gd name="T25" fmla="*/ 1765 h 3591"/>
                      <a:gd name="T26" fmla="*/ 3716 w 3716"/>
                      <a:gd name="T27" fmla="*/ 1959 h 3591"/>
                      <a:gd name="T28" fmla="*/ 3698 w 3716"/>
                      <a:gd name="T29" fmla="*/ 2148 h 3591"/>
                      <a:gd name="T30" fmla="*/ 3631 w 3716"/>
                      <a:gd name="T31" fmla="*/ 2326 h 3591"/>
                      <a:gd name="T32" fmla="*/ 3513 w 3716"/>
                      <a:gd name="T33" fmla="*/ 2491 h 3591"/>
                      <a:gd name="T34" fmla="*/ 3338 w 3716"/>
                      <a:gd name="T35" fmla="*/ 2641 h 3591"/>
                      <a:gd name="T36" fmla="*/ 3086 w 3716"/>
                      <a:gd name="T37" fmla="*/ 2786 h 3591"/>
                      <a:gd name="T38" fmla="*/ 2809 w 3716"/>
                      <a:gd name="T39" fmla="*/ 2948 h 3591"/>
                      <a:gd name="T40" fmla="*/ 2575 w 3716"/>
                      <a:gd name="T41" fmla="*/ 3097 h 3591"/>
                      <a:gd name="T42" fmla="*/ 2373 w 3716"/>
                      <a:gd name="T43" fmla="*/ 3232 h 3591"/>
                      <a:gd name="T44" fmla="*/ 2192 w 3716"/>
                      <a:gd name="T45" fmla="*/ 3349 h 3591"/>
                      <a:gd name="T46" fmla="*/ 2021 w 3716"/>
                      <a:gd name="T47" fmla="*/ 3446 h 3591"/>
                      <a:gd name="T48" fmla="*/ 1848 w 3716"/>
                      <a:gd name="T49" fmla="*/ 3520 h 3591"/>
                      <a:gd name="T50" fmla="*/ 1664 w 3716"/>
                      <a:gd name="T51" fmla="*/ 3570 h 3591"/>
                      <a:gd name="T52" fmla="*/ 1457 w 3716"/>
                      <a:gd name="T53" fmla="*/ 3591 h 3591"/>
                      <a:gd name="T54" fmla="*/ 1216 w 3716"/>
                      <a:gd name="T55" fmla="*/ 3581 h 3591"/>
                      <a:gd name="T56" fmla="*/ 1001 w 3716"/>
                      <a:gd name="T57" fmla="*/ 3531 h 3591"/>
                      <a:gd name="T58" fmla="*/ 823 w 3716"/>
                      <a:gd name="T59" fmla="*/ 3449 h 3591"/>
                      <a:gd name="T60" fmla="*/ 679 w 3716"/>
                      <a:gd name="T61" fmla="*/ 3335 h 3591"/>
                      <a:gd name="T62" fmla="*/ 562 w 3716"/>
                      <a:gd name="T63" fmla="*/ 3192 h 3591"/>
                      <a:gd name="T64" fmla="*/ 469 w 3716"/>
                      <a:gd name="T65" fmla="*/ 3020 h 3591"/>
                      <a:gd name="T66" fmla="*/ 394 w 3716"/>
                      <a:gd name="T67" fmla="*/ 2821 h 3591"/>
                      <a:gd name="T68" fmla="*/ 331 w 3716"/>
                      <a:gd name="T69" fmla="*/ 2598 h 3591"/>
                      <a:gd name="T70" fmla="*/ 277 w 3716"/>
                      <a:gd name="T71" fmla="*/ 2351 h 3591"/>
                      <a:gd name="T72" fmla="*/ 226 w 3716"/>
                      <a:gd name="T73" fmla="*/ 2082 h 3591"/>
                      <a:gd name="T74" fmla="*/ 174 w 3716"/>
                      <a:gd name="T75" fmla="*/ 1793 h 3591"/>
                      <a:gd name="T76" fmla="*/ 115 w 3716"/>
                      <a:gd name="T77" fmla="*/ 1486 h 3591"/>
                      <a:gd name="T78" fmla="*/ 45 w 3716"/>
                      <a:gd name="T79" fmla="*/ 1161 h 3591"/>
                      <a:gd name="T80" fmla="*/ 3 w 3716"/>
                      <a:gd name="T81" fmla="*/ 906 h 3591"/>
                      <a:gd name="T82" fmla="*/ 7 w 3716"/>
                      <a:gd name="T83" fmla="*/ 682 h 3591"/>
                      <a:gd name="T84" fmla="*/ 51 w 3716"/>
                      <a:gd name="T85" fmla="*/ 493 h 3591"/>
                      <a:gd name="T86" fmla="*/ 131 w 3716"/>
                      <a:gd name="T87" fmla="*/ 334 h 3591"/>
                      <a:gd name="T88" fmla="*/ 247 w 3716"/>
                      <a:gd name="T89" fmla="*/ 206 h 3591"/>
                      <a:gd name="T90" fmla="*/ 394 w 3716"/>
                      <a:gd name="T91" fmla="*/ 109 h 3591"/>
                      <a:gd name="T92" fmla="*/ 568 w 3716"/>
                      <a:gd name="T93" fmla="*/ 44 h 3591"/>
                      <a:gd name="T94" fmla="*/ 768 w 3716"/>
                      <a:gd name="T95" fmla="*/ 7 h 35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3716" h="3591">
                        <a:moveTo>
                          <a:pt x="913" y="0"/>
                        </a:moveTo>
                        <a:lnTo>
                          <a:pt x="990" y="1"/>
                        </a:lnTo>
                        <a:lnTo>
                          <a:pt x="1068" y="5"/>
                        </a:lnTo>
                        <a:lnTo>
                          <a:pt x="1147" y="12"/>
                        </a:lnTo>
                        <a:lnTo>
                          <a:pt x="1229" y="23"/>
                        </a:lnTo>
                        <a:lnTo>
                          <a:pt x="1313" y="37"/>
                        </a:lnTo>
                        <a:lnTo>
                          <a:pt x="1398" y="54"/>
                        </a:lnTo>
                        <a:lnTo>
                          <a:pt x="1485" y="74"/>
                        </a:lnTo>
                        <a:lnTo>
                          <a:pt x="1573" y="97"/>
                        </a:lnTo>
                        <a:lnTo>
                          <a:pt x="1662" y="123"/>
                        </a:lnTo>
                        <a:lnTo>
                          <a:pt x="1753" y="152"/>
                        </a:lnTo>
                        <a:lnTo>
                          <a:pt x="1845" y="185"/>
                        </a:lnTo>
                        <a:lnTo>
                          <a:pt x="1937" y="221"/>
                        </a:lnTo>
                        <a:lnTo>
                          <a:pt x="2030" y="259"/>
                        </a:lnTo>
                        <a:lnTo>
                          <a:pt x="2124" y="300"/>
                        </a:lnTo>
                        <a:lnTo>
                          <a:pt x="2219" y="345"/>
                        </a:lnTo>
                        <a:lnTo>
                          <a:pt x="2314" y="392"/>
                        </a:lnTo>
                        <a:lnTo>
                          <a:pt x="2409" y="443"/>
                        </a:lnTo>
                        <a:lnTo>
                          <a:pt x="2504" y="496"/>
                        </a:lnTo>
                        <a:lnTo>
                          <a:pt x="2597" y="551"/>
                        </a:lnTo>
                        <a:lnTo>
                          <a:pt x="2686" y="607"/>
                        </a:lnTo>
                        <a:lnTo>
                          <a:pt x="2773" y="665"/>
                        </a:lnTo>
                        <a:lnTo>
                          <a:pt x="2857" y="724"/>
                        </a:lnTo>
                        <a:lnTo>
                          <a:pt x="2937" y="784"/>
                        </a:lnTo>
                        <a:lnTo>
                          <a:pt x="3014" y="846"/>
                        </a:lnTo>
                        <a:lnTo>
                          <a:pt x="3087" y="908"/>
                        </a:lnTo>
                        <a:lnTo>
                          <a:pt x="3157" y="971"/>
                        </a:lnTo>
                        <a:lnTo>
                          <a:pt x="3224" y="1036"/>
                        </a:lnTo>
                        <a:lnTo>
                          <a:pt x="3286" y="1100"/>
                        </a:lnTo>
                        <a:lnTo>
                          <a:pt x="3345" y="1166"/>
                        </a:lnTo>
                        <a:lnTo>
                          <a:pt x="3401" y="1232"/>
                        </a:lnTo>
                        <a:lnTo>
                          <a:pt x="3452" y="1299"/>
                        </a:lnTo>
                        <a:lnTo>
                          <a:pt x="3498" y="1365"/>
                        </a:lnTo>
                        <a:lnTo>
                          <a:pt x="3541" y="1432"/>
                        </a:lnTo>
                        <a:lnTo>
                          <a:pt x="3579" y="1498"/>
                        </a:lnTo>
                        <a:lnTo>
                          <a:pt x="3613" y="1565"/>
                        </a:lnTo>
                        <a:lnTo>
                          <a:pt x="3642" y="1632"/>
                        </a:lnTo>
                        <a:lnTo>
                          <a:pt x="3666" y="1698"/>
                        </a:lnTo>
                        <a:lnTo>
                          <a:pt x="3686" y="1765"/>
                        </a:lnTo>
                        <a:lnTo>
                          <a:pt x="3701" y="1830"/>
                        </a:lnTo>
                        <a:lnTo>
                          <a:pt x="3711" y="1895"/>
                        </a:lnTo>
                        <a:lnTo>
                          <a:pt x="3716" y="1959"/>
                        </a:lnTo>
                        <a:lnTo>
                          <a:pt x="3715" y="2023"/>
                        </a:lnTo>
                        <a:lnTo>
                          <a:pt x="3709" y="2085"/>
                        </a:lnTo>
                        <a:lnTo>
                          <a:pt x="3698" y="2148"/>
                        </a:lnTo>
                        <a:lnTo>
                          <a:pt x="3682" y="2207"/>
                        </a:lnTo>
                        <a:lnTo>
                          <a:pt x="3660" y="2267"/>
                        </a:lnTo>
                        <a:lnTo>
                          <a:pt x="3631" y="2326"/>
                        </a:lnTo>
                        <a:lnTo>
                          <a:pt x="3599" y="2382"/>
                        </a:lnTo>
                        <a:lnTo>
                          <a:pt x="3559" y="2438"/>
                        </a:lnTo>
                        <a:lnTo>
                          <a:pt x="3513" y="2491"/>
                        </a:lnTo>
                        <a:lnTo>
                          <a:pt x="3461" y="2543"/>
                        </a:lnTo>
                        <a:lnTo>
                          <a:pt x="3403" y="2592"/>
                        </a:lnTo>
                        <a:lnTo>
                          <a:pt x="3338" y="2641"/>
                        </a:lnTo>
                        <a:lnTo>
                          <a:pt x="3267" y="2686"/>
                        </a:lnTo>
                        <a:lnTo>
                          <a:pt x="3190" y="2730"/>
                        </a:lnTo>
                        <a:lnTo>
                          <a:pt x="3086" y="2786"/>
                        </a:lnTo>
                        <a:lnTo>
                          <a:pt x="2989" y="2842"/>
                        </a:lnTo>
                        <a:lnTo>
                          <a:pt x="2896" y="2895"/>
                        </a:lnTo>
                        <a:lnTo>
                          <a:pt x="2809" y="2948"/>
                        </a:lnTo>
                        <a:lnTo>
                          <a:pt x="2728" y="2999"/>
                        </a:lnTo>
                        <a:lnTo>
                          <a:pt x="2650" y="3049"/>
                        </a:lnTo>
                        <a:lnTo>
                          <a:pt x="2575" y="3097"/>
                        </a:lnTo>
                        <a:lnTo>
                          <a:pt x="2505" y="3144"/>
                        </a:lnTo>
                        <a:lnTo>
                          <a:pt x="2437" y="3188"/>
                        </a:lnTo>
                        <a:lnTo>
                          <a:pt x="2373" y="3232"/>
                        </a:lnTo>
                        <a:lnTo>
                          <a:pt x="2310" y="3273"/>
                        </a:lnTo>
                        <a:lnTo>
                          <a:pt x="2251" y="3312"/>
                        </a:lnTo>
                        <a:lnTo>
                          <a:pt x="2192" y="3349"/>
                        </a:lnTo>
                        <a:lnTo>
                          <a:pt x="2134" y="3384"/>
                        </a:lnTo>
                        <a:lnTo>
                          <a:pt x="2077" y="3416"/>
                        </a:lnTo>
                        <a:lnTo>
                          <a:pt x="2021" y="3446"/>
                        </a:lnTo>
                        <a:lnTo>
                          <a:pt x="1963" y="3474"/>
                        </a:lnTo>
                        <a:lnTo>
                          <a:pt x="1907" y="3499"/>
                        </a:lnTo>
                        <a:lnTo>
                          <a:pt x="1848" y="3520"/>
                        </a:lnTo>
                        <a:lnTo>
                          <a:pt x="1789" y="3540"/>
                        </a:lnTo>
                        <a:lnTo>
                          <a:pt x="1727" y="3556"/>
                        </a:lnTo>
                        <a:lnTo>
                          <a:pt x="1664" y="3570"/>
                        </a:lnTo>
                        <a:lnTo>
                          <a:pt x="1598" y="3580"/>
                        </a:lnTo>
                        <a:lnTo>
                          <a:pt x="1529" y="3587"/>
                        </a:lnTo>
                        <a:lnTo>
                          <a:pt x="1457" y="3591"/>
                        </a:lnTo>
                        <a:lnTo>
                          <a:pt x="1381" y="3591"/>
                        </a:lnTo>
                        <a:lnTo>
                          <a:pt x="1301" y="3588"/>
                        </a:lnTo>
                        <a:lnTo>
                          <a:pt x="1216" y="3581"/>
                        </a:lnTo>
                        <a:lnTo>
                          <a:pt x="1140" y="3569"/>
                        </a:lnTo>
                        <a:lnTo>
                          <a:pt x="1068" y="3552"/>
                        </a:lnTo>
                        <a:lnTo>
                          <a:pt x="1001" y="3531"/>
                        </a:lnTo>
                        <a:lnTo>
                          <a:pt x="938" y="3508"/>
                        </a:lnTo>
                        <a:lnTo>
                          <a:pt x="879" y="3481"/>
                        </a:lnTo>
                        <a:lnTo>
                          <a:pt x="823" y="3449"/>
                        </a:lnTo>
                        <a:lnTo>
                          <a:pt x="771" y="3414"/>
                        </a:lnTo>
                        <a:lnTo>
                          <a:pt x="724" y="3377"/>
                        </a:lnTo>
                        <a:lnTo>
                          <a:pt x="679" y="3335"/>
                        </a:lnTo>
                        <a:lnTo>
                          <a:pt x="637" y="3291"/>
                        </a:lnTo>
                        <a:lnTo>
                          <a:pt x="598" y="3242"/>
                        </a:lnTo>
                        <a:lnTo>
                          <a:pt x="562" y="3192"/>
                        </a:lnTo>
                        <a:lnTo>
                          <a:pt x="529" y="3137"/>
                        </a:lnTo>
                        <a:lnTo>
                          <a:pt x="498" y="3080"/>
                        </a:lnTo>
                        <a:lnTo>
                          <a:pt x="469" y="3020"/>
                        </a:lnTo>
                        <a:lnTo>
                          <a:pt x="442" y="2957"/>
                        </a:lnTo>
                        <a:lnTo>
                          <a:pt x="417" y="2890"/>
                        </a:lnTo>
                        <a:lnTo>
                          <a:pt x="394" y="2821"/>
                        </a:lnTo>
                        <a:lnTo>
                          <a:pt x="372" y="2749"/>
                        </a:lnTo>
                        <a:lnTo>
                          <a:pt x="351" y="2675"/>
                        </a:lnTo>
                        <a:lnTo>
                          <a:pt x="331" y="2598"/>
                        </a:lnTo>
                        <a:lnTo>
                          <a:pt x="313" y="2518"/>
                        </a:lnTo>
                        <a:lnTo>
                          <a:pt x="295" y="2435"/>
                        </a:lnTo>
                        <a:lnTo>
                          <a:pt x="277" y="2351"/>
                        </a:lnTo>
                        <a:lnTo>
                          <a:pt x="260" y="2264"/>
                        </a:lnTo>
                        <a:lnTo>
                          <a:pt x="243" y="2175"/>
                        </a:lnTo>
                        <a:lnTo>
                          <a:pt x="226" y="2082"/>
                        </a:lnTo>
                        <a:lnTo>
                          <a:pt x="209" y="1988"/>
                        </a:lnTo>
                        <a:lnTo>
                          <a:pt x="192" y="1892"/>
                        </a:lnTo>
                        <a:lnTo>
                          <a:pt x="174" y="1793"/>
                        </a:lnTo>
                        <a:lnTo>
                          <a:pt x="156" y="1693"/>
                        </a:lnTo>
                        <a:lnTo>
                          <a:pt x="136" y="1591"/>
                        </a:lnTo>
                        <a:lnTo>
                          <a:pt x="115" y="1486"/>
                        </a:lnTo>
                        <a:lnTo>
                          <a:pt x="94" y="1380"/>
                        </a:lnTo>
                        <a:lnTo>
                          <a:pt x="70" y="1272"/>
                        </a:lnTo>
                        <a:lnTo>
                          <a:pt x="45" y="1161"/>
                        </a:lnTo>
                        <a:lnTo>
                          <a:pt x="26" y="1073"/>
                        </a:lnTo>
                        <a:lnTo>
                          <a:pt x="12" y="987"/>
                        </a:lnTo>
                        <a:lnTo>
                          <a:pt x="3" y="906"/>
                        </a:lnTo>
                        <a:lnTo>
                          <a:pt x="0" y="828"/>
                        </a:lnTo>
                        <a:lnTo>
                          <a:pt x="1" y="754"/>
                        </a:lnTo>
                        <a:lnTo>
                          <a:pt x="7" y="682"/>
                        </a:lnTo>
                        <a:lnTo>
                          <a:pt x="17" y="616"/>
                        </a:lnTo>
                        <a:lnTo>
                          <a:pt x="32" y="553"/>
                        </a:lnTo>
                        <a:lnTo>
                          <a:pt x="51" y="493"/>
                        </a:lnTo>
                        <a:lnTo>
                          <a:pt x="74" y="436"/>
                        </a:lnTo>
                        <a:lnTo>
                          <a:pt x="101" y="383"/>
                        </a:lnTo>
                        <a:lnTo>
                          <a:pt x="131" y="334"/>
                        </a:lnTo>
                        <a:lnTo>
                          <a:pt x="166" y="287"/>
                        </a:lnTo>
                        <a:lnTo>
                          <a:pt x="205" y="246"/>
                        </a:lnTo>
                        <a:lnTo>
                          <a:pt x="247" y="206"/>
                        </a:lnTo>
                        <a:lnTo>
                          <a:pt x="292" y="170"/>
                        </a:lnTo>
                        <a:lnTo>
                          <a:pt x="342" y="138"/>
                        </a:lnTo>
                        <a:lnTo>
                          <a:pt x="394" y="109"/>
                        </a:lnTo>
                        <a:lnTo>
                          <a:pt x="449" y="84"/>
                        </a:lnTo>
                        <a:lnTo>
                          <a:pt x="507" y="62"/>
                        </a:lnTo>
                        <a:lnTo>
                          <a:pt x="568" y="44"/>
                        </a:lnTo>
                        <a:lnTo>
                          <a:pt x="632" y="28"/>
                        </a:lnTo>
                        <a:lnTo>
                          <a:pt x="699" y="16"/>
                        </a:lnTo>
                        <a:lnTo>
                          <a:pt x="768" y="7"/>
                        </a:lnTo>
                        <a:lnTo>
                          <a:pt x="839" y="2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rgbClr val="F2F2F2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1" name="Freeform 16">
                    <a:extLst>
                      <a:ext uri="{FF2B5EF4-FFF2-40B4-BE49-F238E27FC236}">
                        <a16:creationId xmlns:a16="http://schemas.microsoft.com/office/drawing/2014/main" id="{0B768507-28B5-FE45-8186-C175F6227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0" y="660"/>
                    <a:ext cx="697" cy="696"/>
                  </a:xfrm>
                  <a:custGeom>
                    <a:avLst/>
                    <a:gdLst>
                      <a:gd name="T0" fmla="*/ 768 w 1393"/>
                      <a:gd name="T1" fmla="*/ 4 h 1390"/>
                      <a:gd name="T2" fmla="*/ 904 w 1393"/>
                      <a:gd name="T3" fmla="*/ 31 h 1390"/>
                      <a:gd name="T4" fmla="*/ 1028 w 1393"/>
                      <a:gd name="T5" fmla="*/ 84 h 1390"/>
                      <a:gd name="T6" fmla="*/ 1139 w 1393"/>
                      <a:gd name="T7" fmla="*/ 159 h 1390"/>
                      <a:gd name="T8" fmla="*/ 1234 w 1393"/>
                      <a:gd name="T9" fmla="*/ 254 h 1390"/>
                      <a:gd name="T10" fmla="*/ 1309 w 1393"/>
                      <a:gd name="T11" fmla="*/ 364 h 1390"/>
                      <a:gd name="T12" fmla="*/ 1362 w 1393"/>
                      <a:gd name="T13" fmla="*/ 488 h 1390"/>
                      <a:gd name="T14" fmla="*/ 1389 w 1393"/>
                      <a:gd name="T15" fmla="*/ 624 h 1390"/>
                      <a:gd name="T16" fmla="*/ 1389 w 1393"/>
                      <a:gd name="T17" fmla="*/ 766 h 1390"/>
                      <a:gd name="T18" fmla="*/ 1362 w 1393"/>
                      <a:gd name="T19" fmla="*/ 901 h 1390"/>
                      <a:gd name="T20" fmla="*/ 1309 w 1393"/>
                      <a:gd name="T21" fmla="*/ 1027 h 1390"/>
                      <a:gd name="T22" fmla="*/ 1234 w 1393"/>
                      <a:gd name="T23" fmla="*/ 1137 h 1390"/>
                      <a:gd name="T24" fmla="*/ 1139 w 1393"/>
                      <a:gd name="T25" fmla="*/ 1232 h 1390"/>
                      <a:gd name="T26" fmla="*/ 1028 w 1393"/>
                      <a:gd name="T27" fmla="*/ 1307 h 1390"/>
                      <a:gd name="T28" fmla="*/ 904 w 1393"/>
                      <a:gd name="T29" fmla="*/ 1360 h 1390"/>
                      <a:gd name="T30" fmla="*/ 768 w 1393"/>
                      <a:gd name="T31" fmla="*/ 1387 h 1390"/>
                      <a:gd name="T32" fmla="*/ 625 w 1393"/>
                      <a:gd name="T33" fmla="*/ 1387 h 1390"/>
                      <a:gd name="T34" fmla="*/ 489 w 1393"/>
                      <a:gd name="T35" fmla="*/ 1360 h 1390"/>
                      <a:gd name="T36" fmla="*/ 364 w 1393"/>
                      <a:gd name="T37" fmla="*/ 1307 h 1390"/>
                      <a:gd name="T38" fmla="*/ 253 w 1393"/>
                      <a:gd name="T39" fmla="*/ 1232 h 1390"/>
                      <a:gd name="T40" fmla="*/ 158 w 1393"/>
                      <a:gd name="T41" fmla="*/ 1137 h 1390"/>
                      <a:gd name="T42" fmla="*/ 84 w 1393"/>
                      <a:gd name="T43" fmla="*/ 1027 h 1390"/>
                      <a:gd name="T44" fmla="*/ 31 w 1393"/>
                      <a:gd name="T45" fmla="*/ 901 h 1390"/>
                      <a:gd name="T46" fmla="*/ 3 w 1393"/>
                      <a:gd name="T47" fmla="*/ 766 h 1390"/>
                      <a:gd name="T48" fmla="*/ 3 w 1393"/>
                      <a:gd name="T49" fmla="*/ 624 h 1390"/>
                      <a:gd name="T50" fmla="*/ 31 w 1393"/>
                      <a:gd name="T51" fmla="*/ 488 h 1390"/>
                      <a:gd name="T52" fmla="*/ 84 w 1393"/>
                      <a:gd name="T53" fmla="*/ 364 h 1390"/>
                      <a:gd name="T54" fmla="*/ 158 w 1393"/>
                      <a:gd name="T55" fmla="*/ 254 h 1390"/>
                      <a:gd name="T56" fmla="*/ 253 w 1393"/>
                      <a:gd name="T57" fmla="*/ 159 h 1390"/>
                      <a:gd name="T58" fmla="*/ 364 w 1393"/>
                      <a:gd name="T59" fmla="*/ 84 h 1390"/>
                      <a:gd name="T60" fmla="*/ 489 w 1393"/>
                      <a:gd name="T61" fmla="*/ 31 h 1390"/>
                      <a:gd name="T62" fmla="*/ 625 w 1393"/>
                      <a:gd name="T63" fmla="*/ 4 h 13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393" h="1390">
                        <a:moveTo>
                          <a:pt x="697" y="0"/>
                        </a:moveTo>
                        <a:lnTo>
                          <a:pt x="768" y="4"/>
                        </a:lnTo>
                        <a:lnTo>
                          <a:pt x="837" y="14"/>
                        </a:lnTo>
                        <a:lnTo>
                          <a:pt x="904" y="31"/>
                        </a:lnTo>
                        <a:lnTo>
                          <a:pt x="967" y="55"/>
                        </a:lnTo>
                        <a:lnTo>
                          <a:pt x="1028" y="84"/>
                        </a:lnTo>
                        <a:lnTo>
                          <a:pt x="1086" y="119"/>
                        </a:lnTo>
                        <a:lnTo>
                          <a:pt x="1139" y="159"/>
                        </a:lnTo>
                        <a:lnTo>
                          <a:pt x="1189" y="204"/>
                        </a:lnTo>
                        <a:lnTo>
                          <a:pt x="1234" y="254"/>
                        </a:lnTo>
                        <a:lnTo>
                          <a:pt x="1273" y="307"/>
                        </a:lnTo>
                        <a:lnTo>
                          <a:pt x="1309" y="364"/>
                        </a:lnTo>
                        <a:lnTo>
                          <a:pt x="1338" y="425"/>
                        </a:lnTo>
                        <a:lnTo>
                          <a:pt x="1362" y="488"/>
                        </a:lnTo>
                        <a:lnTo>
                          <a:pt x="1379" y="555"/>
                        </a:lnTo>
                        <a:lnTo>
                          <a:pt x="1389" y="624"/>
                        </a:lnTo>
                        <a:lnTo>
                          <a:pt x="1393" y="695"/>
                        </a:lnTo>
                        <a:lnTo>
                          <a:pt x="1389" y="766"/>
                        </a:lnTo>
                        <a:lnTo>
                          <a:pt x="1379" y="835"/>
                        </a:lnTo>
                        <a:lnTo>
                          <a:pt x="1362" y="901"/>
                        </a:lnTo>
                        <a:lnTo>
                          <a:pt x="1338" y="966"/>
                        </a:lnTo>
                        <a:lnTo>
                          <a:pt x="1309" y="1027"/>
                        </a:lnTo>
                        <a:lnTo>
                          <a:pt x="1273" y="1084"/>
                        </a:lnTo>
                        <a:lnTo>
                          <a:pt x="1234" y="1137"/>
                        </a:lnTo>
                        <a:lnTo>
                          <a:pt x="1189" y="1187"/>
                        </a:lnTo>
                        <a:lnTo>
                          <a:pt x="1139" y="1232"/>
                        </a:lnTo>
                        <a:lnTo>
                          <a:pt x="1086" y="1272"/>
                        </a:lnTo>
                        <a:lnTo>
                          <a:pt x="1028" y="1307"/>
                        </a:lnTo>
                        <a:lnTo>
                          <a:pt x="967" y="1336"/>
                        </a:lnTo>
                        <a:lnTo>
                          <a:pt x="904" y="1360"/>
                        </a:lnTo>
                        <a:lnTo>
                          <a:pt x="837" y="1377"/>
                        </a:lnTo>
                        <a:lnTo>
                          <a:pt x="768" y="1387"/>
                        </a:lnTo>
                        <a:lnTo>
                          <a:pt x="697" y="1390"/>
                        </a:lnTo>
                        <a:lnTo>
                          <a:pt x="625" y="1387"/>
                        </a:lnTo>
                        <a:lnTo>
                          <a:pt x="555" y="1377"/>
                        </a:lnTo>
                        <a:lnTo>
                          <a:pt x="489" y="1360"/>
                        </a:lnTo>
                        <a:lnTo>
                          <a:pt x="425" y="1336"/>
                        </a:lnTo>
                        <a:lnTo>
                          <a:pt x="364" y="1307"/>
                        </a:lnTo>
                        <a:lnTo>
                          <a:pt x="307" y="1272"/>
                        </a:lnTo>
                        <a:lnTo>
                          <a:pt x="253" y="1232"/>
                        </a:lnTo>
                        <a:lnTo>
                          <a:pt x="204" y="1187"/>
                        </a:lnTo>
                        <a:lnTo>
                          <a:pt x="158" y="1137"/>
                        </a:lnTo>
                        <a:lnTo>
                          <a:pt x="119" y="1084"/>
                        </a:lnTo>
                        <a:lnTo>
                          <a:pt x="84" y="1027"/>
                        </a:lnTo>
                        <a:lnTo>
                          <a:pt x="54" y="966"/>
                        </a:lnTo>
                        <a:lnTo>
                          <a:pt x="31" y="901"/>
                        </a:lnTo>
                        <a:lnTo>
                          <a:pt x="14" y="835"/>
                        </a:lnTo>
                        <a:lnTo>
                          <a:pt x="3" y="766"/>
                        </a:lnTo>
                        <a:lnTo>
                          <a:pt x="0" y="695"/>
                        </a:lnTo>
                        <a:lnTo>
                          <a:pt x="3" y="624"/>
                        </a:lnTo>
                        <a:lnTo>
                          <a:pt x="14" y="555"/>
                        </a:lnTo>
                        <a:lnTo>
                          <a:pt x="31" y="488"/>
                        </a:lnTo>
                        <a:lnTo>
                          <a:pt x="54" y="425"/>
                        </a:lnTo>
                        <a:lnTo>
                          <a:pt x="84" y="364"/>
                        </a:lnTo>
                        <a:lnTo>
                          <a:pt x="119" y="307"/>
                        </a:lnTo>
                        <a:lnTo>
                          <a:pt x="158" y="254"/>
                        </a:lnTo>
                        <a:lnTo>
                          <a:pt x="204" y="204"/>
                        </a:lnTo>
                        <a:lnTo>
                          <a:pt x="253" y="159"/>
                        </a:lnTo>
                        <a:lnTo>
                          <a:pt x="307" y="119"/>
                        </a:lnTo>
                        <a:lnTo>
                          <a:pt x="364" y="84"/>
                        </a:lnTo>
                        <a:lnTo>
                          <a:pt x="425" y="55"/>
                        </a:lnTo>
                        <a:lnTo>
                          <a:pt x="489" y="31"/>
                        </a:lnTo>
                        <a:lnTo>
                          <a:pt x="555" y="14"/>
                        </a:lnTo>
                        <a:lnTo>
                          <a:pt x="625" y="4"/>
                        </a:lnTo>
                        <a:lnTo>
                          <a:pt x="69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2" name="Freeform 17">
                    <a:extLst>
                      <a:ext uri="{FF2B5EF4-FFF2-40B4-BE49-F238E27FC236}">
                        <a16:creationId xmlns:a16="http://schemas.microsoft.com/office/drawing/2014/main" id="{49AF0F7D-F158-3046-9B89-4DC20E45AA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8" y="834"/>
                    <a:ext cx="175" cy="174"/>
                  </a:xfrm>
                  <a:custGeom>
                    <a:avLst/>
                    <a:gdLst>
                      <a:gd name="T0" fmla="*/ 174 w 348"/>
                      <a:gd name="T1" fmla="*/ 0 h 348"/>
                      <a:gd name="T2" fmla="*/ 209 w 348"/>
                      <a:gd name="T3" fmla="*/ 4 h 348"/>
                      <a:gd name="T4" fmla="*/ 241 w 348"/>
                      <a:gd name="T5" fmla="*/ 14 h 348"/>
                      <a:gd name="T6" fmla="*/ 271 w 348"/>
                      <a:gd name="T7" fmla="*/ 31 h 348"/>
                      <a:gd name="T8" fmla="*/ 296 w 348"/>
                      <a:gd name="T9" fmla="*/ 51 h 348"/>
                      <a:gd name="T10" fmla="*/ 318 w 348"/>
                      <a:gd name="T11" fmla="*/ 77 h 348"/>
                      <a:gd name="T12" fmla="*/ 333 w 348"/>
                      <a:gd name="T13" fmla="*/ 106 h 348"/>
                      <a:gd name="T14" fmla="*/ 344 w 348"/>
                      <a:gd name="T15" fmla="*/ 139 h 348"/>
                      <a:gd name="T16" fmla="*/ 348 w 348"/>
                      <a:gd name="T17" fmla="*/ 174 h 348"/>
                      <a:gd name="T18" fmla="*/ 344 w 348"/>
                      <a:gd name="T19" fmla="*/ 209 h 348"/>
                      <a:gd name="T20" fmla="*/ 333 w 348"/>
                      <a:gd name="T21" fmla="*/ 242 h 348"/>
                      <a:gd name="T22" fmla="*/ 318 w 348"/>
                      <a:gd name="T23" fmla="*/ 271 h 348"/>
                      <a:gd name="T24" fmla="*/ 296 w 348"/>
                      <a:gd name="T25" fmla="*/ 297 h 348"/>
                      <a:gd name="T26" fmla="*/ 271 w 348"/>
                      <a:gd name="T27" fmla="*/ 319 h 348"/>
                      <a:gd name="T28" fmla="*/ 241 w 348"/>
                      <a:gd name="T29" fmla="*/ 334 h 348"/>
                      <a:gd name="T30" fmla="*/ 209 w 348"/>
                      <a:gd name="T31" fmla="*/ 345 h 348"/>
                      <a:gd name="T32" fmla="*/ 174 w 348"/>
                      <a:gd name="T33" fmla="*/ 348 h 348"/>
                      <a:gd name="T34" fmla="*/ 139 w 348"/>
                      <a:gd name="T35" fmla="*/ 345 h 348"/>
                      <a:gd name="T36" fmla="*/ 106 w 348"/>
                      <a:gd name="T37" fmla="*/ 334 h 348"/>
                      <a:gd name="T38" fmla="*/ 76 w 348"/>
                      <a:gd name="T39" fmla="*/ 319 h 348"/>
                      <a:gd name="T40" fmla="*/ 51 w 348"/>
                      <a:gd name="T41" fmla="*/ 297 h 348"/>
                      <a:gd name="T42" fmla="*/ 29 w 348"/>
                      <a:gd name="T43" fmla="*/ 271 h 348"/>
                      <a:gd name="T44" fmla="*/ 13 w 348"/>
                      <a:gd name="T45" fmla="*/ 242 h 348"/>
                      <a:gd name="T46" fmla="*/ 3 w 348"/>
                      <a:gd name="T47" fmla="*/ 209 h 348"/>
                      <a:gd name="T48" fmla="*/ 0 w 348"/>
                      <a:gd name="T49" fmla="*/ 174 h 348"/>
                      <a:gd name="T50" fmla="*/ 3 w 348"/>
                      <a:gd name="T51" fmla="*/ 139 h 348"/>
                      <a:gd name="T52" fmla="*/ 13 w 348"/>
                      <a:gd name="T53" fmla="*/ 106 h 348"/>
                      <a:gd name="T54" fmla="*/ 29 w 348"/>
                      <a:gd name="T55" fmla="*/ 77 h 348"/>
                      <a:gd name="T56" fmla="*/ 51 w 348"/>
                      <a:gd name="T57" fmla="*/ 51 h 348"/>
                      <a:gd name="T58" fmla="*/ 76 w 348"/>
                      <a:gd name="T59" fmla="*/ 31 h 348"/>
                      <a:gd name="T60" fmla="*/ 106 w 348"/>
                      <a:gd name="T61" fmla="*/ 14 h 348"/>
                      <a:gd name="T62" fmla="*/ 139 w 348"/>
                      <a:gd name="T63" fmla="*/ 4 h 348"/>
                      <a:gd name="T64" fmla="*/ 174 w 348"/>
                      <a:gd name="T65" fmla="*/ 0 h 3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48" h="348">
                        <a:moveTo>
                          <a:pt x="174" y="0"/>
                        </a:moveTo>
                        <a:lnTo>
                          <a:pt x="209" y="4"/>
                        </a:lnTo>
                        <a:lnTo>
                          <a:pt x="241" y="14"/>
                        </a:lnTo>
                        <a:lnTo>
                          <a:pt x="271" y="31"/>
                        </a:lnTo>
                        <a:lnTo>
                          <a:pt x="296" y="51"/>
                        </a:lnTo>
                        <a:lnTo>
                          <a:pt x="318" y="77"/>
                        </a:lnTo>
                        <a:lnTo>
                          <a:pt x="333" y="106"/>
                        </a:lnTo>
                        <a:lnTo>
                          <a:pt x="344" y="139"/>
                        </a:lnTo>
                        <a:lnTo>
                          <a:pt x="348" y="174"/>
                        </a:lnTo>
                        <a:lnTo>
                          <a:pt x="344" y="209"/>
                        </a:lnTo>
                        <a:lnTo>
                          <a:pt x="333" y="242"/>
                        </a:lnTo>
                        <a:lnTo>
                          <a:pt x="318" y="271"/>
                        </a:lnTo>
                        <a:lnTo>
                          <a:pt x="296" y="297"/>
                        </a:lnTo>
                        <a:lnTo>
                          <a:pt x="271" y="319"/>
                        </a:lnTo>
                        <a:lnTo>
                          <a:pt x="241" y="334"/>
                        </a:lnTo>
                        <a:lnTo>
                          <a:pt x="209" y="345"/>
                        </a:lnTo>
                        <a:lnTo>
                          <a:pt x="174" y="348"/>
                        </a:lnTo>
                        <a:lnTo>
                          <a:pt x="139" y="345"/>
                        </a:lnTo>
                        <a:lnTo>
                          <a:pt x="106" y="334"/>
                        </a:lnTo>
                        <a:lnTo>
                          <a:pt x="76" y="319"/>
                        </a:lnTo>
                        <a:lnTo>
                          <a:pt x="51" y="297"/>
                        </a:lnTo>
                        <a:lnTo>
                          <a:pt x="29" y="271"/>
                        </a:lnTo>
                        <a:lnTo>
                          <a:pt x="13" y="242"/>
                        </a:lnTo>
                        <a:lnTo>
                          <a:pt x="3" y="209"/>
                        </a:lnTo>
                        <a:lnTo>
                          <a:pt x="0" y="174"/>
                        </a:lnTo>
                        <a:lnTo>
                          <a:pt x="3" y="139"/>
                        </a:lnTo>
                        <a:lnTo>
                          <a:pt x="13" y="106"/>
                        </a:lnTo>
                        <a:lnTo>
                          <a:pt x="29" y="77"/>
                        </a:lnTo>
                        <a:lnTo>
                          <a:pt x="51" y="51"/>
                        </a:lnTo>
                        <a:lnTo>
                          <a:pt x="76" y="31"/>
                        </a:lnTo>
                        <a:lnTo>
                          <a:pt x="106" y="14"/>
                        </a:lnTo>
                        <a:lnTo>
                          <a:pt x="139" y="4"/>
                        </a:lnTo>
                        <a:lnTo>
                          <a:pt x="174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3" name="Freeform 18">
                    <a:extLst>
                      <a:ext uri="{FF2B5EF4-FFF2-40B4-BE49-F238E27FC236}">
                        <a16:creationId xmlns:a16="http://schemas.microsoft.com/office/drawing/2014/main" id="{506A0387-48AE-814D-9116-F1BA93A579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70" y="735"/>
                    <a:ext cx="621" cy="621"/>
                  </a:xfrm>
                  <a:custGeom>
                    <a:avLst/>
                    <a:gdLst>
                      <a:gd name="T0" fmla="*/ 227 w 1243"/>
                      <a:gd name="T1" fmla="*/ 52 h 1240"/>
                      <a:gd name="T2" fmla="*/ 167 w 1243"/>
                      <a:gd name="T3" fmla="*/ 167 h 1240"/>
                      <a:gd name="T4" fmla="*/ 129 w 1243"/>
                      <a:gd name="T5" fmla="*/ 294 h 1240"/>
                      <a:gd name="T6" fmla="*/ 115 w 1243"/>
                      <a:gd name="T7" fmla="*/ 430 h 1240"/>
                      <a:gd name="T8" fmla="*/ 130 w 1243"/>
                      <a:gd name="T9" fmla="*/ 570 h 1240"/>
                      <a:gd name="T10" fmla="*/ 171 w 1243"/>
                      <a:gd name="T11" fmla="*/ 700 h 1240"/>
                      <a:gd name="T12" fmla="*/ 234 w 1243"/>
                      <a:gd name="T13" fmla="*/ 818 h 1240"/>
                      <a:gd name="T14" fmla="*/ 320 w 1243"/>
                      <a:gd name="T15" fmla="*/ 921 h 1240"/>
                      <a:gd name="T16" fmla="*/ 423 w 1243"/>
                      <a:gd name="T17" fmla="*/ 1005 h 1240"/>
                      <a:gd name="T18" fmla="*/ 541 w 1243"/>
                      <a:gd name="T19" fmla="*/ 1070 h 1240"/>
                      <a:gd name="T20" fmla="*/ 672 w 1243"/>
                      <a:gd name="T21" fmla="*/ 1110 h 1240"/>
                      <a:gd name="T22" fmla="*/ 812 w 1243"/>
                      <a:gd name="T23" fmla="*/ 1125 h 1240"/>
                      <a:gd name="T24" fmla="*/ 948 w 1243"/>
                      <a:gd name="T25" fmla="*/ 1112 h 1240"/>
                      <a:gd name="T26" fmla="*/ 1074 w 1243"/>
                      <a:gd name="T27" fmla="*/ 1073 h 1240"/>
                      <a:gd name="T28" fmla="*/ 1190 w 1243"/>
                      <a:gd name="T29" fmla="*/ 1012 h 1240"/>
                      <a:gd name="T30" fmla="*/ 1202 w 1243"/>
                      <a:gd name="T31" fmla="*/ 1021 h 1240"/>
                      <a:gd name="T32" fmla="*/ 1111 w 1243"/>
                      <a:gd name="T33" fmla="*/ 1104 h 1240"/>
                      <a:gd name="T34" fmla="*/ 1005 w 1243"/>
                      <a:gd name="T35" fmla="*/ 1168 h 1240"/>
                      <a:gd name="T36" fmla="*/ 888 w 1243"/>
                      <a:gd name="T37" fmla="*/ 1214 h 1240"/>
                      <a:gd name="T38" fmla="*/ 762 w 1243"/>
                      <a:gd name="T39" fmla="*/ 1238 h 1240"/>
                      <a:gd name="T40" fmla="*/ 625 w 1243"/>
                      <a:gd name="T41" fmla="*/ 1237 h 1240"/>
                      <a:gd name="T42" fmla="*/ 489 w 1243"/>
                      <a:gd name="T43" fmla="*/ 1210 h 1240"/>
                      <a:gd name="T44" fmla="*/ 364 w 1243"/>
                      <a:gd name="T45" fmla="*/ 1157 h 1240"/>
                      <a:gd name="T46" fmla="*/ 253 w 1243"/>
                      <a:gd name="T47" fmla="*/ 1082 h 1240"/>
                      <a:gd name="T48" fmla="*/ 158 w 1243"/>
                      <a:gd name="T49" fmla="*/ 987 h 1240"/>
                      <a:gd name="T50" fmla="*/ 84 w 1243"/>
                      <a:gd name="T51" fmla="*/ 877 h 1240"/>
                      <a:gd name="T52" fmla="*/ 31 w 1243"/>
                      <a:gd name="T53" fmla="*/ 751 h 1240"/>
                      <a:gd name="T54" fmla="*/ 3 w 1243"/>
                      <a:gd name="T55" fmla="*/ 616 h 1240"/>
                      <a:gd name="T56" fmla="*/ 2 w 1243"/>
                      <a:gd name="T57" fmla="*/ 479 h 1240"/>
                      <a:gd name="T58" fmla="*/ 26 w 1243"/>
                      <a:gd name="T59" fmla="*/ 354 h 1240"/>
                      <a:gd name="T60" fmla="*/ 71 w 1243"/>
                      <a:gd name="T61" fmla="*/ 237 h 1240"/>
                      <a:gd name="T62" fmla="*/ 137 w 1243"/>
                      <a:gd name="T63" fmla="*/ 132 h 1240"/>
                      <a:gd name="T64" fmla="*/ 218 w 1243"/>
                      <a:gd name="T65" fmla="*/ 39 h 1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43" h="1240">
                        <a:moveTo>
                          <a:pt x="266" y="0"/>
                        </a:moveTo>
                        <a:lnTo>
                          <a:pt x="227" y="52"/>
                        </a:lnTo>
                        <a:lnTo>
                          <a:pt x="195" y="108"/>
                        </a:lnTo>
                        <a:lnTo>
                          <a:pt x="167" y="167"/>
                        </a:lnTo>
                        <a:lnTo>
                          <a:pt x="145" y="229"/>
                        </a:lnTo>
                        <a:lnTo>
                          <a:pt x="129" y="294"/>
                        </a:lnTo>
                        <a:lnTo>
                          <a:pt x="119" y="361"/>
                        </a:lnTo>
                        <a:lnTo>
                          <a:pt x="115" y="430"/>
                        </a:lnTo>
                        <a:lnTo>
                          <a:pt x="119" y="501"/>
                        </a:lnTo>
                        <a:lnTo>
                          <a:pt x="130" y="570"/>
                        </a:lnTo>
                        <a:lnTo>
                          <a:pt x="147" y="636"/>
                        </a:lnTo>
                        <a:lnTo>
                          <a:pt x="171" y="700"/>
                        </a:lnTo>
                        <a:lnTo>
                          <a:pt x="200" y="761"/>
                        </a:lnTo>
                        <a:lnTo>
                          <a:pt x="234" y="818"/>
                        </a:lnTo>
                        <a:lnTo>
                          <a:pt x="275" y="871"/>
                        </a:lnTo>
                        <a:lnTo>
                          <a:pt x="320" y="921"/>
                        </a:lnTo>
                        <a:lnTo>
                          <a:pt x="369" y="966"/>
                        </a:lnTo>
                        <a:lnTo>
                          <a:pt x="423" y="1005"/>
                        </a:lnTo>
                        <a:lnTo>
                          <a:pt x="481" y="1040"/>
                        </a:lnTo>
                        <a:lnTo>
                          <a:pt x="541" y="1070"/>
                        </a:lnTo>
                        <a:lnTo>
                          <a:pt x="605" y="1093"/>
                        </a:lnTo>
                        <a:lnTo>
                          <a:pt x="672" y="1110"/>
                        </a:lnTo>
                        <a:lnTo>
                          <a:pt x="741" y="1121"/>
                        </a:lnTo>
                        <a:lnTo>
                          <a:pt x="812" y="1125"/>
                        </a:lnTo>
                        <a:lnTo>
                          <a:pt x="881" y="1122"/>
                        </a:lnTo>
                        <a:lnTo>
                          <a:pt x="948" y="1112"/>
                        </a:lnTo>
                        <a:lnTo>
                          <a:pt x="1013" y="1095"/>
                        </a:lnTo>
                        <a:lnTo>
                          <a:pt x="1074" y="1073"/>
                        </a:lnTo>
                        <a:lnTo>
                          <a:pt x="1134" y="1046"/>
                        </a:lnTo>
                        <a:lnTo>
                          <a:pt x="1190" y="1012"/>
                        </a:lnTo>
                        <a:lnTo>
                          <a:pt x="1243" y="975"/>
                        </a:lnTo>
                        <a:lnTo>
                          <a:pt x="1202" y="1021"/>
                        </a:lnTo>
                        <a:lnTo>
                          <a:pt x="1158" y="1064"/>
                        </a:lnTo>
                        <a:lnTo>
                          <a:pt x="1111" y="1104"/>
                        </a:lnTo>
                        <a:lnTo>
                          <a:pt x="1060" y="1139"/>
                        </a:lnTo>
                        <a:lnTo>
                          <a:pt x="1005" y="1168"/>
                        </a:lnTo>
                        <a:lnTo>
                          <a:pt x="948" y="1194"/>
                        </a:lnTo>
                        <a:lnTo>
                          <a:pt x="888" y="1214"/>
                        </a:lnTo>
                        <a:lnTo>
                          <a:pt x="826" y="1229"/>
                        </a:lnTo>
                        <a:lnTo>
                          <a:pt x="762" y="1238"/>
                        </a:lnTo>
                        <a:lnTo>
                          <a:pt x="697" y="1240"/>
                        </a:lnTo>
                        <a:lnTo>
                          <a:pt x="625" y="1237"/>
                        </a:lnTo>
                        <a:lnTo>
                          <a:pt x="555" y="1227"/>
                        </a:lnTo>
                        <a:lnTo>
                          <a:pt x="489" y="1210"/>
                        </a:lnTo>
                        <a:lnTo>
                          <a:pt x="425" y="1186"/>
                        </a:lnTo>
                        <a:lnTo>
                          <a:pt x="364" y="1157"/>
                        </a:lnTo>
                        <a:lnTo>
                          <a:pt x="307" y="1122"/>
                        </a:lnTo>
                        <a:lnTo>
                          <a:pt x="253" y="1082"/>
                        </a:lnTo>
                        <a:lnTo>
                          <a:pt x="204" y="1037"/>
                        </a:lnTo>
                        <a:lnTo>
                          <a:pt x="158" y="987"/>
                        </a:lnTo>
                        <a:lnTo>
                          <a:pt x="119" y="934"/>
                        </a:lnTo>
                        <a:lnTo>
                          <a:pt x="84" y="877"/>
                        </a:lnTo>
                        <a:lnTo>
                          <a:pt x="54" y="816"/>
                        </a:lnTo>
                        <a:lnTo>
                          <a:pt x="31" y="751"/>
                        </a:lnTo>
                        <a:lnTo>
                          <a:pt x="14" y="685"/>
                        </a:lnTo>
                        <a:lnTo>
                          <a:pt x="3" y="616"/>
                        </a:lnTo>
                        <a:lnTo>
                          <a:pt x="0" y="545"/>
                        </a:lnTo>
                        <a:lnTo>
                          <a:pt x="2" y="479"/>
                        </a:lnTo>
                        <a:lnTo>
                          <a:pt x="11" y="415"/>
                        </a:lnTo>
                        <a:lnTo>
                          <a:pt x="26" y="354"/>
                        </a:lnTo>
                        <a:lnTo>
                          <a:pt x="46" y="294"/>
                        </a:lnTo>
                        <a:lnTo>
                          <a:pt x="71" y="237"/>
                        </a:lnTo>
                        <a:lnTo>
                          <a:pt x="102" y="183"/>
                        </a:lnTo>
                        <a:lnTo>
                          <a:pt x="137" y="132"/>
                        </a:lnTo>
                        <a:lnTo>
                          <a:pt x="175" y="84"/>
                        </a:lnTo>
                        <a:lnTo>
                          <a:pt x="218" y="39"/>
                        </a:lnTo>
                        <a:lnTo>
                          <a:pt x="266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2895083-7C83-9148-89E6-8F0EE7A16E7D}"/>
                </a:ext>
              </a:extLst>
            </p:cNvPr>
            <p:cNvGrpSpPr/>
            <p:nvPr/>
          </p:nvGrpSpPr>
          <p:grpSpPr>
            <a:xfrm>
              <a:off x="2118350" y="2268114"/>
              <a:ext cx="2706115" cy="1034481"/>
              <a:chOff x="2430169" y="2349990"/>
              <a:chExt cx="2706115" cy="1034481"/>
            </a:xfrm>
          </p:grpSpPr>
          <p:sp>
            <p:nvSpPr>
              <p:cNvPr id="164" name="직사각형 61">
                <a:extLst>
                  <a:ext uri="{FF2B5EF4-FFF2-40B4-BE49-F238E27FC236}">
                    <a16:creationId xmlns:a16="http://schemas.microsoft.com/office/drawing/2014/main" id="{3772E8D6-F0A2-694D-A793-156CECD403A4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搜尋食譜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65" name="직사각형 61">
                <a:extLst>
                  <a:ext uri="{FF2B5EF4-FFF2-40B4-BE49-F238E27FC236}">
                    <a16:creationId xmlns:a16="http://schemas.microsoft.com/office/drawing/2014/main" id="{DCEA70C3-F82F-3745-A36E-63965B617491}"/>
                  </a:ext>
                </a:extLst>
              </p:cNvPr>
              <p:cNvSpPr/>
              <p:nvPr/>
            </p:nvSpPr>
            <p:spPr>
              <a:xfrm>
                <a:off x="2430169" y="2738140"/>
                <a:ext cx="27061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可輸入關鍵字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來幫助尋找食譜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66" name="群組 165">
              <a:extLst>
                <a:ext uri="{FF2B5EF4-FFF2-40B4-BE49-F238E27FC236}">
                  <a16:creationId xmlns:a16="http://schemas.microsoft.com/office/drawing/2014/main" id="{47999E21-6447-0048-91C1-1703C3C7AA54}"/>
                </a:ext>
              </a:extLst>
            </p:cNvPr>
            <p:cNvGrpSpPr/>
            <p:nvPr/>
          </p:nvGrpSpPr>
          <p:grpSpPr>
            <a:xfrm>
              <a:off x="8227395" y="2281902"/>
              <a:ext cx="3013787" cy="991617"/>
              <a:chOff x="2430169" y="2492869"/>
              <a:chExt cx="3013787" cy="991617"/>
            </a:xfrm>
          </p:grpSpPr>
          <p:sp>
            <p:nvSpPr>
              <p:cNvPr id="167" name="직사각형 61">
                <a:extLst>
                  <a:ext uri="{FF2B5EF4-FFF2-40B4-BE49-F238E27FC236}">
                    <a16:creationId xmlns:a16="http://schemas.microsoft.com/office/drawing/2014/main" id="{2A3A8CEB-98D1-8341-918D-7EDE7A16C1AC}"/>
                  </a:ext>
                </a:extLst>
              </p:cNvPr>
              <p:cNvSpPr/>
              <p:nvPr/>
            </p:nvSpPr>
            <p:spPr>
              <a:xfrm>
                <a:off x="2442222" y="2492869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簡易倒數計時器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68" name="직사각형 61">
                <a:extLst>
                  <a:ext uri="{FF2B5EF4-FFF2-40B4-BE49-F238E27FC236}">
                    <a16:creationId xmlns:a16="http://schemas.microsoft.com/office/drawing/2014/main" id="{9ABD9BE2-1A19-7843-941C-D5D143096281}"/>
                  </a:ext>
                </a:extLst>
              </p:cNvPr>
              <p:cNvSpPr/>
              <p:nvPr/>
            </p:nvSpPr>
            <p:spPr>
              <a:xfrm>
                <a:off x="2430169" y="2838155"/>
                <a:ext cx="30137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額外的倒數計時器功能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貼心提醒使用者菜餚已完成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72" name="群組 171">
              <a:extLst>
                <a:ext uri="{FF2B5EF4-FFF2-40B4-BE49-F238E27FC236}">
                  <a16:creationId xmlns:a16="http://schemas.microsoft.com/office/drawing/2014/main" id="{067640E9-5321-5B44-8873-94BAB45FFBAD}"/>
                </a:ext>
              </a:extLst>
            </p:cNvPr>
            <p:cNvGrpSpPr/>
            <p:nvPr/>
          </p:nvGrpSpPr>
          <p:grpSpPr>
            <a:xfrm>
              <a:off x="2130403" y="4465970"/>
              <a:ext cx="3028809" cy="1034481"/>
              <a:chOff x="2430169" y="2349990"/>
              <a:chExt cx="3028809" cy="1034481"/>
            </a:xfrm>
          </p:grpSpPr>
          <p:sp>
            <p:nvSpPr>
              <p:cNvPr id="173" name="직사각형 61">
                <a:extLst>
                  <a:ext uri="{FF2B5EF4-FFF2-40B4-BE49-F238E27FC236}">
                    <a16:creationId xmlns:a16="http://schemas.microsoft.com/office/drawing/2014/main" id="{8EDD8733-5490-3041-978C-E4142D233698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新增食譜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4" name="직사각형 61">
                <a:extLst>
                  <a:ext uri="{FF2B5EF4-FFF2-40B4-BE49-F238E27FC236}">
                    <a16:creationId xmlns:a16="http://schemas.microsoft.com/office/drawing/2014/main" id="{D6CBC02C-0644-2346-99E5-5025F1D8BF18}"/>
                  </a:ext>
                </a:extLst>
              </p:cNvPr>
              <p:cNvSpPr/>
              <p:nvPr/>
            </p:nvSpPr>
            <p:spPr>
              <a:xfrm>
                <a:off x="2430169" y="2738140"/>
                <a:ext cx="30288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使用者可自行新增食譜</a:t>
                </a: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與其他使用者共享佳餚秘方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  <p:grpSp>
          <p:nvGrpSpPr>
            <p:cNvPr id="175" name="群組 174">
              <a:extLst>
                <a:ext uri="{FF2B5EF4-FFF2-40B4-BE49-F238E27FC236}">
                  <a16:creationId xmlns:a16="http://schemas.microsoft.com/office/drawing/2014/main" id="{3555EF4C-1DF6-BF42-9A7F-2E0CFE812291}"/>
                </a:ext>
              </a:extLst>
            </p:cNvPr>
            <p:cNvGrpSpPr/>
            <p:nvPr/>
          </p:nvGrpSpPr>
          <p:grpSpPr>
            <a:xfrm>
              <a:off x="8242013" y="4463033"/>
              <a:ext cx="3207401" cy="1034481"/>
              <a:chOff x="2430168" y="2349990"/>
              <a:chExt cx="3207401" cy="1034481"/>
            </a:xfrm>
          </p:grpSpPr>
          <p:sp>
            <p:nvSpPr>
              <p:cNvPr id="176" name="직사각형 61">
                <a:extLst>
                  <a:ext uri="{FF2B5EF4-FFF2-40B4-BE49-F238E27FC236}">
                    <a16:creationId xmlns:a16="http://schemas.microsoft.com/office/drawing/2014/main" id="{2026207D-99F2-6B47-A3B8-A9427D122665}"/>
                  </a:ext>
                </a:extLst>
              </p:cNvPr>
              <p:cNvSpPr/>
              <p:nvPr/>
            </p:nvSpPr>
            <p:spPr>
              <a:xfrm>
                <a:off x="2442222" y="2349990"/>
                <a:ext cx="18861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加入最愛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  <p:sp>
            <p:nvSpPr>
              <p:cNvPr id="177" name="직사각형 61">
                <a:extLst>
                  <a:ext uri="{FF2B5EF4-FFF2-40B4-BE49-F238E27FC236}">
                    <a16:creationId xmlns:a16="http://schemas.microsoft.com/office/drawing/2014/main" id="{4702E985-AF90-574A-A1D2-73A6A68EBF52}"/>
                  </a:ext>
                </a:extLst>
              </p:cNvPr>
              <p:cNvSpPr/>
              <p:nvPr/>
            </p:nvSpPr>
            <p:spPr>
              <a:xfrm>
                <a:off x="2430168" y="2738140"/>
                <a:ext cx="32074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內容為使用者喜歡的食譜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  <a:p>
                <a:r>
                  <a:rPr lang="zh-CN" altLang="en-US" dirty="0">
                    <a:solidFill>
                      <a:prstClr val="white">
                        <a:lumMod val="50000"/>
                      </a:prstClr>
                    </a:solidFill>
                  </a:rPr>
                  <a:t>使用者可將食譜加入最愛清單</a:t>
                </a:r>
                <a:endParaRPr lang="en-US" altLang="zh-CN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</p:grp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B90F7018-28B1-E347-8204-65FC90CA5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64" y="1797084"/>
            <a:ext cx="1104475" cy="1104475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8D085306-22D8-554D-BC0C-2FF3B9D37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134" y="3736171"/>
            <a:ext cx="1104475" cy="11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1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5">
            <a:extLst>
              <a:ext uri="{FF2B5EF4-FFF2-40B4-BE49-F238E27FC236}">
                <a16:creationId xmlns:a16="http://schemas.microsoft.com/office/drawing/2014/main" id="{B903006A-FBAD-E64E-B2B5-322C13000EC7}"/>
              </a:ext>
            </a:extLst>
          </p:cNvPr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175" name="그룹 1">
            <a:extLst>
              <a:ext uri="{FF2B5EF4-FFF2-40B4-BE49-F238E27FC236}">
                <a16:creationId xmlns:a16="http://schemas.microsoft.com/office/drawing/2014/main" id="{E8F8DDDB-A900-6448-A437-F82C0EB2F286}"/>
              </a:ext>
            </a:extLst>
          </p:cNvPr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176" name="직사각형 8">
              <a:extLst>
                <a:ext uri="{FF2B5EF4-FFF2-40B4-BE49-F238E27FC236}">
                  <a16:creationId xmlns:a16="http://schemas.microsoft.com/office/drawing/2014/main" id="{F27A3393-1EC4-7B4C-A712-73F1977D2241}"/>
                </a:ext>
              </a:extLst>
            </p:cNvPr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77" name="직사각형 6">
              <a:extLst>
                <a:ext uri="{FF2B5EF4-FFF2-40B4-BE49-F238E27FC236}">
                  <a16:creationId xmlns:a16="http://schemas.microsoft.com/office/drawing/2014/main" id="{17B3BE27-4A04-D148-88D9-FAD0DCD3DDD1}"/>
                </a:ext>
              </a:extLst>
            </p:cNvPr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GUI</a:t>
              </a:r>
              <a:endParaRPr lang="en-US" altLang="ko-KR" sz="2400" b="1" kern="0" dirty="0">
                <a:solidFill>
                  <a:srgbClr val="D68E4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78" name="자유형 10">
              <a:extLst>
                <a:ext uri="{FF2B5EF4-FFF2-40B4-BE49-F238E27FC236}">
                  <a16:creationId xmlns:a16="http://schemas.microsoft.com/office/drawing/2014/main" id="{795E18D5-C22E-A943-AAAF-5F59118D5A3F}"/>
                </a:ext>
              </a:extLst>
            </p:cNvPr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DF03DB-F47E-8C45-96F8-A495543C7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295" y="1309826"/>
            <a:ext cx="2952866" cy="4869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8965B5ED-071D-484F-BE98-2A6ACECE30B6}"/>
              </a:ext>
            </a:extLst>
          </p:cNvPr>
          <p:cNvGrpSpPr/>
          <p:nvPr/>
        </p:nvGrpSpPr>
        <p:grpSpPr>
          <a:xfrm>
            <a:off x="1470694" y="3703016"/>
            <a:ext cx="3148873" cy="1025836"/>
            <a:chOff x="1470694" y="3703016"/>
            <a:chExt cx="3148873" cy="1025836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55F6E951-0CD7-FE42-A31B-DF839DB13287}"/>
                </a:ext>
              </a:extLst>
            </p:cNvPr>
            <p:cNvGrpSpPr/>
            <p:nvPr/>
          </p:nvGrpSpPr>
          <p:grpSpPr>
            <a:xfrm>
              <a:off x="1470694" y="3703016"/>
              <a:ext cx="3148873" cy="563621"/>
              <a:chOff x="1822201" y="1586367"/>
              <a:chExt cx="3148873" cy="563621"/>
            </a:xfrm>
          </p:grpSpPr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B078367E-DC2F-8345-91E0-ED1131883539}"/>
                  </a:ext>
                </a:extLst>
              </p:cNvPr>
              <p:cNvGrpSpPr/>
              <p:nvPr/>
            </p:nvGrpSpPr>
            <p:grpSpPr>
              <a:xfrm>
                <a:off x="1822201" y="1586367"/>
                <a:ext cx="2952866" cy="563621"/>
                <a:chOff x="2197732" y="2669772"/>
                <a:chExt cx="2882133" cy="563621"/>
              </a:xfrm>
              <a:effectLst>
                <a:outerShdw dist="38100" dir="2700000" algn="tl" rotWithShape="0">
                  <a:srgbClr val="D68E49">
                    <a:alpha val="25000"/>
                  </a:srgbClr>
                </a:outerShdw>
              </a:effectLst>
            </p:grpSpPr>
            <p:sp>
              <p:nvSpPr>
                <p:cNvPr id="50" name="三角形 49">
                  <a:extLst>
                    <a:ext uri="{FF2B5EF4-FFF2-40B4-BE49-F238E27FC236}">
                      <a16:creationId xmlns:a16="http://schemas.microsoft.com/office/drawing/2014/main" id="{C51EFFB1-B7F4-5944-BDAF-7DD56E8779C0}"/>
                    </a:ext>
                  </a:extLst>
                </p:cNvPr>
                <p:cNvSpPr/>
                <p:nvPr/>
              </p:nvSpPr>
              <p:spPr>
                <a:xfrm rot="5400000">
                  <a:off x="4081155" y="2169945"/>
                  <a:ext cx="452147" cy="1545272"/>
                </a:xfrm>
                <a:prstGeom prst="triangle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1" name="모서리가 둥근 직사각형 15">
                  <a:extLst>
                    <a:ext uri="{FF2B5EF4-FFF2-40B4-BE49-F238E27FC236}">
                      <a16:creationId xmlns:a16="http://schemas.microsoft.com/office/drawing/2014/main" id="{D888580D-0FC0-C84D-81D5-B68D0238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732" y="2669772"/>
                  <a:ext cx="2296657" cy="563621"/>
                </a:xfrm>
                <a:prstGeom prst="roundRect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</p:grpSp>
          <p:sp>
            <p:nvSpPr>
              <p:cNvPr id="49" name="직사각형 61">
                <a:extLst>
                  <a:ext uri="{FF2B5EF4-FFF2-40B4-BE49-F238E27FC236}">
                    <a16:creationId xmlns:a16="http://schemas.microsoft.com/office/drawing/2014/main" id="{F5DF54F2-0616-5740-BE3A-B3FC509CB9FF}"/>
                  </a:ext>
                </a:extLst>
              </p:cNvPr>
              <p:cNvSpPr/>
              <p:nvPr/>
            </p:nvSpPr>
            <p:spPr>
              <a:xfrm>
                <a:off x="2371642" y="1715918"/>
                <a:ext cx="25994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ViewPager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sp>
          <p:nvSpPr>
            <p:cNvPr id="101" name="직사각형 61">
              <a:extLst>
                <a:ext uri="{FF2B5EF4-FFF2-40B4-BE49-F238E27FC236}">
                  <a16:creationId xmlns:a16="http://schemas.microsoft.com/office/drawing/2014/main" id="{14C42655-126C-404D-A8B3-1D2062155246}"/>
                </a:ext>
              </a:extLst>
            </p:cNvPr>
            <p:cNvSpPr/>
            <p:nvPr/>
          </p:nvSpPr>
          <p:spPr>
            <a:xfrm>
              <a:off x="1595828" y="435952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各式食譜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135" name="직사각형 61">
            <a:extLst>
              <a:ext uri="{FF2B5EF4-FFF2-40B4-BE49-F238E27FC236}">
                <a16:creationId xmlns:a16="http://schemas.microsoft.com/office/drawing/2014/main" id="{C42AED4B-9AA9-9A4B-9CD6-F9BA5427EBE7}"/>
              </a:ext>
            </a:extLst>
          </p:cNvPr>
          <p:cNvSpPr/>
          <p:nvPr/>
        </p:nvSpPr>
        <p:spPr>
          <a:xfrm>
            <a:off x="8849663" y="3244334"/>
            <a:ext cx="2599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u="sng" dirty="0">
              <a:solidFill>
                <a:srgbClr val="D68E49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6A2F1FA2-AE6A-004B-B6B0-FD5A8E9F719E}"/>
              </a:ext>
            </a:extLst>
          </p:cNvPr>
          <p:cNvGrpSpPr/>
          <p:nvPr/>
        </p:nvGrpSpPr>
        <p:grpSpPr>
          <a:xfrm>
            <a:off x="6472531" y="5175785"/>
            <a:ext cx="435072" cy="415021"/>
            <a:chOff x="4034472" y="3108249"/>
            <a:chExt cx="435072" cy="415021"/>
          </a:xfrm>
        </p:grpSpPr>
        <p:sp>
          <p:nvSpPr>
            <p:cNvPr id="77" name="눈물 방울 39">
              <a:extLst>
                <a:ext uri="{FF2B5EF4-FFF2-40B4-BE49-F238E27FC236}">
                  <a16:creationId xmlns:a16="http://schemas.microsoft.com/office/drawing/2014/main" id="{C3EE490F-AB4B-F845-A20E-6E912E268233}"/>
                </a:ext>
              </a:extLst>
            </p:cNvPr>
            <p:cNvSpPr/>
            <p:nvPr/>
          </p:nvSpPr>
          <p:spPr>
            <a:xfrm rot="5400000">
              <a:off x="4034472" y="3108249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78" name="직사각형 61">
              <a:extLst>
                <a:ext uri="{FF2B5EF4-FFF2-40B4-BE49-F238E27FC236}">
                  <a16:creationId xmlns:a16="http://schemas.microsoft.com/office/drawing/2014/main" id="{030C2EE9-4A3A-0B41-997D-965B2877E4A6}"/>
                </a:ext>
              </a:extLst>
            </p:cNvPr>
            <p:cNvSpPr/>
            <p:nvPr/>
          </p:nvSpPr>
          <p:spPr>
            <a:xfrm>
              <a:off x="4080458" y="3153938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3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A1DB53E-8B59-D44D-808D-E0C8651B0BC6}"/>
              </a:ext>
            </a:extLst>
          </p:cNvPr>
          <p:cNvGrpSpPr/>
          <p:nvPr/>
        </p:nvGrpSpPr>
        <p:grpSpPr>
          <a:xfrm>
            <a:off x="5828374" y="2970330"/>
            <a:ext cx="435072" cy="415021"/>
            <a:chOff x="4034472" y="3108249"/>
            <a:chExt cx="435072" cy="415021"/>
          </a:xfrm>
        </p:grpSpPr>
        <p:sp>
          <p:nvSpPr>
            <p:cNvPr id="69" name="눈물 방울 39">
              <a:extLst>
                <a:ext uri="{FF2B5EF4-FFF2-40B4-BE49-F238E27FC236}">
                  <a16:creationId xmlns:a16="http://schemas.microsoft.com/office/drawing/2014/main" id="{87B686DF-E61D-A346-94D0-B08952079F0F}"/>
                </a:ext>
              </a:extLst>
            </p:cNvPr>
            <p:cNvSpPr/>
            <p:nvPr/>
          </p:nvSpPr>
          <p:spPr>
            <a:xfrm rot="5400000">
              <a:off x="4034472" y="3108249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71" name="직사각형 61">
              <a:extLst>
                <a:ext uri="{FF2B5EF4-FFF2-40B4-BE49-F238E27FC236}">
                  <a16:creationId xmlns:a16="http://schemas.microsoft.com/office/drawing/2014/main" id="{857ABBEB-1A6D-FD44-A709-56A1BB358059}"/>
                </a:ext>
              </a:extLst>
            </p:cNvPr>
            <p:cNvSpPr/>
            <p:nvPr/>
          </p:nvSpPr>
          <p:spPr>
            <a:xfrm>
              <a:off x="4080458" y="3153938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</a:t>
              </a: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80A268EF-F364-474C-8560-92157FB3CCE6}"/>
              </a:ext>
            </a:extLst>
          </p:cNvPr>
          <p:cNvGrpSpPr/>
          <p:nvPr/>
        </p:nvGrpSpPr>
        <p:grpSpPr>
          <a:xfrm>
            <a:off x="6810984" y="1429015"/>
            <a:ext cx="435072" cy="415021"/>
            <a:chOff x="4034472" y="3108249"/>
            <a:chExt cx="435072" cy="415021"/>
          </a:xfrm>
        </p:grpSpPr>
        <p:sp>
          <p:nvSpPr>
            <p:cNvPr id="74" name="눈물 방울 39">
              <a:extLst>
                <a:ext uri="{FF2B5EF4-FFF2-40B4-BE49-F238E27FC236}">
                  <a16:creationId xmlns:a16="http://schemas.microsoft.com/office/drawing/2014/main" id="{F93DC0AD-9ED8-E04A-8484-9DF3AE2C2F0B}"/>
                </a:ext>
              </a:extLst>
            </p:cNvPr>
            <p:cNvSpPr/>
            <p:nvPr/>
          </p:nvSpPr>
          <p:spPr>
            <a:xfrm rot="5400000">
              <a:off x="4034472" y="3108249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75" name="직사각형 61">
              <a:extLst>
                <a:ext uri="{FF2B5EF4-FFF2-40B4-BE49-F238E27FC236}">
                  <a16:creationId xmlns:a16="http://schemas.microsoft.com/office/drawing/2014/main" id="{B043A878-518F-574C-AAB9-68B6A461A0BB}"/>
                </a:ext>
              </a:extLst>
            </p:cNvPr>
            <p:cNvSpPr/>
            <p:nvPr/>
          </p:nvSpPr>
          <p:spPr>
            <a:xfrm>
              <a:off x="4080458" y="3153938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E1831C13-8A84-0545-AC22-29ED32CC6D2B}"/>
              </a:ext>
            </a:extLst>
          </p:cNvPr>
          <p:cNvGrpSpPr/>
          <p:nvPr/>
        </p:nvGrpSpPr>
        <p:grpSpPr>
          <a:xfrm>
            <a:off x="8368285" y="4020718"/>
            <a:ext cx="3109782" cy="759990"/>
            <a:chOff x="8368285" y="3979464"/>
            <a:chExt cx="3109782" cy="759990"/>
          </a:xfrm>
        </p:grpSpPr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76894A6-4E77-CE40-BAAE-236F2A9BAD98}"/>
                </a:ext>
              </a:extLst>
            </p:cNvPr>
            <p:cNvGrpSpPr/>
            <p:nvPr/>
          </p:nvGrpSpPr>
          <p:grpSpPr>
            <a:xfrm>
              <a:off x="8368285" y="3979464"/>
              <a:ext cx="435072" cy="415021"/>
              <a:chOff x="4034472" y="3108249"/>
              <a:chExt cx="435072" cy="415021"/>
            </a:xfrm>
          </p:grpSpPr>
          <p:sp>
            <p:nvSpPr>
              <p:cNvPr id="86" name="눈물 방울 39">
                <a:extLst>
                  <a:ext uri="{FF2B5EF4-FFF2-40B4-BE49-F238E27FC236}">
                    <a16:creationId xmlns:a16="http://schemas.microsoft.com/office/drawing/2014/main" id="{CB31166A-05BA-AE40-AD88-5BA161B4A680}"/>
                  </a:ext>
                </a:extLst>
              </p:cNvPr>
              <p:cNvSpPr/>
              <p:nvPr/>
            </p:nvSpPr>
            <p:spPr>
              <a:xfrm rot="5400000">
                <a:off x="4034472" y="3108249"/>
                <a:ext cx="389086" cy="389086"/>
              </a:xfrm>
              <a:prstGeom prst="teardrop">
                <a:avLst/>
              </a:prstGeom>
              <a:solidFill>
                <a:srgbClr val="EA9A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EA9A4C"/>
                  </a:solidFill>
                </a:endParaRPr>
              </a:p>
            </p:txBody>
          </p:sp>
          <p:sp>
            <p:nvSpPr>
              <p:cNvPr id="87" name="직사각형 61">
                <a:extLst>
                  <a:ext uri="{FF2B5EF4-FFF2-40B4-BE49-F238E27FC236}">
                    <a16:creationId xmlns:a16="http://schemas.microsoft.com/office/drawing/2014/main" id="{A3D7E37B-7E16-8A43-9420-1FB95BF29724}"/>
                  </a:ext>
                </a:extLst>
              </p:cNvPr>
              <p:cNvSpPr/>
              <p:nvPr/>
            </p:nvSpPr>
            <p:spPr>
              <a:xfrm>
                <a:off x="4080458" y="3153938"/>
                <a:ext cx="389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endPara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sp>
          <p:nvSpPr>
            <p:cNvPr id="92" name="직사각형 61">
              <a:extLst>
                <a:ext uri="{FF2B5EF4-FFF2-40B4-BE49-F238E27FC236}">
                  <a16:creationId xmlns:a16="http://schemas.microsoft.com/office/drawing/2014/main" id="{D29E6ABB-66B0-924F-94DE-B0D1BC2BBCBA}"/>
                </a:ext>
              </a:extLst>
            </p:cNvPr>
            <p:cNvSpPr/>
            <p:nvPr/>
          </p:nvSpPr>
          <p:spPr>
            <a:xfrm>
              <a:off x="8849343" y="4016998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Favorite Button</a:t>
              </a:r>
              <a:r>
                <a:rPr lang="en-US" altLang="zh-CN" b="1" u="sng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</a:p>
          </p:txBody>
        </p:sp>
        <p:sp>
          <p:nvSpPr>
            <p:cNvPr id="94" name="직사각형 61">
              <a:extLst>
                <a:ext uri="{FF2B5EF4-FFF2-40B4-BE49-F238E27FC236}">
                  <a16:creationId xmlns:a16="http://schemas.microsoft.com/office/drawing/2014/main" id="{F51962EE-FD2B-C843-9778-0A3B93EB5441}"/>
                </a:ext>
              </a:extLst>
            </p:cNvPr>
            <p:cNvSpPr/>
            <p:nvPr/>
          </p:nvSpPr>
          <p:spPr>
            <a:xfrm>
              <a:off x="8878635" y="4370122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將食譜新增至最愛清單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2190C19A-2518-E345-B9D9-9161DAC20C87}"/>
              </a:ext>
            </a:extLst>
          </p:cNvPr>
          <p:cNvGrpSpPr/>
          <p:nvPr/>
        </p:nvGrpSpPr>
        <p:grpSpPr>
          <a:xfrm>
            <a:off x="8368285" y="4816600"/>
            <a:ext cx="3109782" cy="810042"/>
            <a:chOff x="8368285" y="4816600"/>
            <a:chExt cx="3109782" cy="810042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B579AB21-3C8B-C946-8078-01E152FE28DB}"/>
                </a:ext>
              </a:extLst>
            </p:cNvPr>
            <p:cNvGrpSpPr/>
            <p:nvPr/>
          </p:nvGrpSpPr>
          <p:grpSpPr>
            <a:xfrm>
              <a:off x="8368285" y="4816600"/>
              <a:ext cx="435072" cy="415021"/>
              <a:chOff x="4034472" y="3108249"/>
              <a:chExt cx="435072" cy="415021"/>
            </a:xfrm>
          </p:grpSpPr>
          <p:sp>
            <p:nvSpPr>
              <p:cNvPr id="89" name="눈물 방울 39">
                <a:extLst>
                  <a:ext uri="{FF2B5EF4-FFF2-40B4-BE49-F238E27FC236}">
                    <a16:creationId xmlns:a16="http://schemas.microsoft.com/office/drawing/2014/main" id="{007BDEB0-8FB8-AF4A-BC9A-B8B25644DC20}"/>
                  </a:ext>
                </a:extLst>
              </p:cNvPr>
              <p:cNvSpPr/>
              <p:nvPr/>
            </p:nvSpPr>
            <p:spPr>
              <a:xfrm rot="5400000">
                <a:off x="4034472" y="3108249"/>
                <a:ext cx="389086" cy="389086"/>
              </a:xfrm>
              <a:prstGeom prst="teardrop">
                <a:avLst/>
              </a:prstGeom>
              <a:solidFill>
                <a:srgbClr val="EA9A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EA9A4C"/>
                  </a:solidFill>
                </a:endParaRPr>
              </a:p>
            </p:txBody>
          </p:sp>
          <p:sp>
            <p:nvSpPr>
              <p:cNvPr id="90" name="직사각형 61">
                <a:extLst>
                  <a:ext uri="{FF2B5EF4-FFF2-40B4-BE49-F238E27FC236}">
                    <a16:creationId xmlns:a16="http://schemas.microsoft.com/office/drawing/2014/main" id="{8F77F6B1-3530-1942-8E17-86158F7ADFC6}"/>
                  </a:ext>
                </a:extLst>
              </p:cNvPr>
              <p:cNvSpPr/>
              <p:nvPr/>
            </p:nvSpPr>
            <p:spPr>
              <a:xfrm>
                <a:off x="4080458" y="3153938"/>
                <a:ext cx="389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</a:p>
            </p:txBody>
          </p:sp>
        </p:grpSp>
        <p:sp>
          <p:nvSpPr>
            <p:cNvPr id="95" name="직사각형 61">
              <a:extLst>
                <a:ext uri="{FF2B5EF4-FFF2-40B4-BE49-F238E27FC236}">
                  <a16:creationId xmlns:a16="http://schemas.microsoft.com/office/drawing/2014/main" id="{BF3EB9BD-A765-F846-B34E-8937FF444020}"/>
                </a:ext>
              </a:extLst>
            </p:cNvPr>
            <p:cNvSpPr/>
            <p:nvPr/>
          </p:nvSpPr>
          <p:spPr>
            <a:xfrm>
              <a:off x="8849343" y="4862289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FloatingActionButton</a:t>
              </a:r>
              <a:endParaRPr lang="en-US" altLang="zh-CN" b="1" dirty="0">
                <a:solidFill>
                  <a:srgbClr val="D68E49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96" name="직사각형 61">
              <a:extLst>
                <a:ext uri="{FF2B5EF4-FFF2-40B4-BE49-F238E27FC236}">
                  <a16:creationId xmlns:a16="http://schemas.microsoft.com/office/drawing/2014/main" id="{AA08452E-2129-9043-AD7B-DC3D5F993272}"/>
                </a:ext>
              </a:extLst>
            </p:cNvPr>
            <p:cNvSpPr/>
            <p:nvPr/>
          </p:nvSpPr>
          <p:spPr>
            <a:xfrm>
              <a:off x="8878635" y="525731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新增食譜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7ABAD276-33C9-974D-A7F6-6CC08819D7DF}"/>
              </a:ext>
            </a:extLst>
          </p:cNvPr>
          <p:cNvGrpSpPr/>
          <p:nvPr/>
        </p:nvGrpSpPr>
        <p:grpSpPr>
          <a:xfrm>
            <a:off x="1470694" y="1562751"/>
            <a:ext cx="2952865" cy="1016340"/>
            <a:chOff x="1470694" y="1562751"/>
            <a:chExt cx="2952865" cy="1016340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C950481A-8D80-1345-B1E0-63DF01F9C179}"/>
                </a:ext>
              </a:extLst>
            </p:cNvPr>
            <p:cNvGrpSpPr/>
            <p:nvPr/>
          </p:nvGrpSpPr>
          <p:grpSpPr>
            <a:xfrm>
              <a:off x="1470694" y="1562751"/>
              <a:ext cx="2952865" cy="563621"/>
              <a:chOff x="1822200" y="1586367"/>
              <a:chExt cx="2952865" cy="563621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67FA28A1-6E87-2941-A929-2A2AA3E22BFC}"/>
                  </a:ext>
                </a:extLst>
              </p:cNvPr>
              <p:cNvGrpSpPr/>
              <p:nvPr/>
            </p:nvGrpSpPr>
            <p:grpSpPr>
              <a:xfrm>
                <a:off x="1822200" y="1586367"/>
                <a:ext cx="2952865" cy="563621"/>
                <a:chOff x="2197732" y="2669772"/>
                <a:chExt cx="2882133" cy="563621"/>
              </a:xfrm>
              <a:effectLst>
                <a:outerShdw dist="38100" dir="2700000" algn="tl" rotWithShape="0">
                  <a:srgbClr val="D68E49">
                    <a:alpha val="25000"/>
                  </a:srgbClr>
                </a:outerShdw>
              </a:effectLst>
            </p:grpSpPr>
            <p:sp>
              <p:nvSpPr>
                <p:cNvPr id="42" name="三角形 41">
                  <a:extLst>
                    <a:ext uri="{FF2B5EF4-FFF2-40B4-BE49-F238E27FC236}">
                      <a16:creationId xmlns:a16="http://schemas.microsoft.com/office/drawing/2014/main" id="{507512F5-D68A-B749-954C-38CBAF5BD352}"/>
                    </a:ext>
                  </a:extLst>
                </p:cNvPr>
                <p:cNvSpPr/>
                <p:nvPr/>
              </p:nvSpPr>
              <p:spPr>
                <a:xfrm rot="5400000">
                  <a:off x="4081155" y="2169945"/>
                  <a:ext cx="452147" cy="1545272"/>
                </a:xfrm>
                <a:prstGeom prst="triangle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3" name="모서리가 둥근 직사각형 15">
                  <a:extLst>
                    <a:ext uri="{FF2B5EF4-FFF2-40B4-BE49-F238E27FC236}">
                      <a16:creationId xmlns:a16="http://schemas.microsoft.com/office/drawing/2014/main" id="{5666EEB7-0F5D-D647-A5EA-BF00F9693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732" y="2669772"/>
                  <a:ext cx="2296657" cy="563621"/>
                </a:xfrm>
                <a:prstGeom prst="roundRect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</p:grpSp>
          <p:sp>
            <p:nvSpPr>
              <p:cNvPr id="45" name="직사각형 61">
                <a:extLst>
                  <a:ext uri="{FF2B5EF4-FFF2-40B4-BE49-F238E27FC236}">
                    <a16:creationId xmlns:a16="http://schemas.microsoft.com/office/drawing/2014/main" id="{75363EFA-9530-0048-9CC1-2055E1FF6090}"/>
                  </a:ext>
                </a:extLst>
              </p:cNvPr>
              <p:cNvSpPr/>
              <p:nvPr/>
            </p:nvSpPr>
            <p:spPr>
              <a:xfrm>
                <a:off x="1947334" y="1715918"/>
                <a:ext cx="25994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Navigation Menu</a:t>
                </a:r>
              </a:p>
            </p:txBody>
          </p:sp>
        </p:grpSp>
        <p:sp>
          <p:nvSpPr>
            <p:cNvPr id="100" name="직사각형 61">
              <a:extLst>
                <a:ext uri="{FF2B5EF4-FFF2-40B4-BE49-F238E27FC236}">
                  <a16:creationId xmlns:a16="http://schemas.microsoft.com/office/drawing/2014/main" id="{81226433-FB4E-8F45-B9FC-ACF77A029E57}"/>
                </a:ext>
              </a:extLst>
            </p:cNvPr>
            <p:cNvSpPr/>
            <p:nvPr/>
          </p:nvSpPr>
          <p:spPr>
            <a:xfrm>
              <a:off x="1595828" y="2209759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導航選單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5AF56917-453C-AD4E-8DBB-2A3D036E0D34}"/>
              </a:ext>
            </a:extLst>
          </p:cNvPr>
          <p:cNvGrpSpPr/>
          <p:nvPr/>
        </p:nvGrpSpPr>
        <p:grpSpPr>
          <a:xfrm>
            <a:off x="1470694" y="5472741"/>
            <a:ext cx="3148873" cy="1013057"/>
            <a:chOff x="1470694" y="5472741"/>
            <a:chExt cx="3148873" cy="1013057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CA5E40EF-7EEB-6D41-94D7-04B55A7F7C47}"/>
                </a:ext>
              </a:extLst>
            </p:cNvPr>
            <p:cNvGrpSpPr/>
            <p:nvPr/>
          </p:nvGrpSpPr>
          <p:grpSpPr>
            <a:xfrm>
              <a:off x="1470694" y="5472741"/>
              <a:ext cx="3148873" cy="563621"/>
              <a:chOff x="1822201" y="1586367"/>
              <a:chExt cx="3148873" cy="563621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419217B3-C857-AD4B-83B1-EEBF465FA4E2}"/>
                  </a:ext>
                </a:extLst>
              </p:cNvPr>
              <p:cNvGrpSpPr/>
              <p:nvPr/>
            </p:nvGrpSpPr>
            <p:grpSpPr>
              <a:xfrm>
                <a:off x="1822201" y="1586367"/>
                <a:ext cx="2952866" cy="563621"/>
                <a:chOff x="2197732" y="2669772"/>
                <a:chExt cx="2882133" cy="563621"/>
              </a:xfrm>
              <a:effectLst>
                <a:outerShdw dist="38100" dir="2700000" algn="tl" rotWithShape="0">
                  <a:srgbClr val="D68E49">
                    <a:alpha val="25000"/>
                  </a:srgbClr>
                </a:outerShdw>
              </a:effectLst>
            </p:grpSpPr>
            <p:sp>
              <p:nvSpPr>
                <p:cNvPr id="65" name="三角形 64">
                  <a:extLst>
                    <a:ext uri="{FF2B5EF4-FFF2-40B4-BE49-F238E27FC236}">
                      <a16:creationId xmlns:a16="http://schemas.microsoft.com/office/drawing/2014/main" id="{862C5554-F069-384F-A2FA-EEE534F506F2}"/>
                    </a:ext>
                  </a:extLst>
                </p:cNvPr>
                <p:cNvSpPr/>
                <p:nvPr/>
              </p:nvSpPr>
              <p:spPr>
                <a:xfrm rot="5400000">
                  <a:off x="4081155" y="2169945"/>
                  <a:ext cx="452147" cy="1545272"/>
                </a:xfrm>
                <a:prstGeom prst="triangle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66" name="모서리가 둥근 직사각형 15">
                  <a:extLst>
                    <a:ext uri="{FF2B5EF4-FFF2-40B4-BE49-F238E27FC236}">
                      <a16:creationId xmlns:a16="http://schemas.microsoft.com/office/drawing/2014/main" id="{75F9E8DC-6D56-EB41-A24B-0EE3E74650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732" y="2669772"/>
                  <a:ext cx="2296657" cy="563621"/>
                </a:xfrm>
                <a:prstGeom prst="roundRect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</p:grpSp>
          <p:sp>
            <p:nvSpPr>
              <p:cNvPr id="64" name="직사각형 61">
                <a:extLst>
                  <a:ext uri="{FF2B5EF4-FFF2-40B4-BE49-F238E27FC236}">
                    <a16:creationId xmlns:a16="http://schemas.microsoft.com/office/drawing/2014/main" id="{35ECCCCB-21E9-5F48-8B38-1B38EC5EFE22}"/>
                  </a:ext>
                </a:extLst>
              </p:cNvPr>
              <p:cNvSpPr/>
              <p:nvPr/>
            </p:nvSpPr>
            <p:spPr>
              <a:xfrm>
                <a:off x="2371642" y="1728787"/>
                <a:ext cx="25994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TabLayout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sp>
          <p:nvSpPr>
            <p:cNvPr id="102" name="직사각형 61">
              <a:extLst>
                <a:ext uri="{FF2B5EF4-FFF2-40B4-BE49-F238E27FC236}">
                  <a16:creationId xmlns:a16="http://schemas.microsoft.com/office/drawing/2014/main" id="{D7FF53A1-4A1D-254D-B2FF-6F7C52C8844E}"/>
                </a:ext>
              </a:extLst>
            </p:cNvPr>
            <p:cNvSpPr/>
            <p:nvPr/>
          </p:nvSpPr>
          <p:spPr>
            <a:xfrm>
              <a:off x="1595828" y="6116466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功能頁面切換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59FC16B4-D778-FF44-A15A-D8935EE30164}"/>
              </a:ext>
            </a:extLst>
          </p:cNvPr>
          <p:cNvGrpSpPr/>
          <p:nvPr/>
        </p:nvGrpSpPr>
        <p:grpSpPr>
          <a:xfrm>
            <a:off x="8389741" y="3249695"/>
            <a:ext cx="3109142" cy="786181"/>
            <a:chOff x="8368605" y="3198645"/>
            <a:chExt cx="3109142" cy="786181"/>
          </a:xfrm>
        </p:grpSpPr>
        <p:sp>
          <p:nvSpPr>
            <p:cNvPr id="91" name="직사각형 61">
              <a:extLst>
                <a:ext uri="{FF2B5EF4-FFF2-40B4-BE49-F238E27FC236}">
                  <a16:creationId xmlns:a16="http://schemas.microsoft.com/office/drawing/2014/main" id="{CBE639F1-3799-DB40-B0BD-84E0D88D36FA}"/>
                </a:ext>
              </a:extLst>
            </p:cNvPr>
            <p:cNvSpPr/>
            <p:nvPr/>
          </p:nvSpPr>
          <p:spPr>
            <a:xfrm>
              <a:off x="8849663" y="3244334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ToolBar</a:t>
              </a:r>
              <a:r>
                <a: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</a:p>
          </p:txBody>
        </p:sp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5A03DD4C-D0B9-FC4F-B513-FCA6DFF23ADC}"/>
                </a:ext>
              </a:extLst>
            </p:cNvPr>
            <p:cNvGrpSpPr/>
            <p:nvPr/>
          </p:nvGrpSpPr>
          <p:grpSpPr>
            <a:xfrm>
              <a:off x="8368605" y="3198645"/>
              <a:ext cx="435072" cy="415021"/>
              <a:chOff x="8368605" y="3198645"/>
              <a:chExt cx="435072" cy="415021"/>
            </a:xfrm>
          </p:grpSpPr>
          <p:sp>
            <p:nvSpPr>
              <p:cNvPr id="133" name="눈물 방울 39">
                <a:extLst>
                  <a:ext uri="{FF2B5EF4-FFF2-40B4-BE49-F238E27FC236}">
                    <a16:creationId xmlns:a16="http://schemas.microsoft.com/office/drawing/2014/main" id="{90BD372A-D168-DA40-82F5-A28521351007}"/>
                  </a:ext>
                </a:extLst>
              </p:cNvPr>
              <p:cNvSpPr/>
              <p:nvPr/>
            </p:nvSpPr>
            <p:spPr>
              <a:xfrm rot="5400000">
                <a:off x="8368605" y="3198645"/>
                <a:ext cx="389086" cy="389086"/>
              </a:xfrm>
              <a:prstGeom prst="teardrop">
                <a:avLst/>
              </a:prstGeom>
              <a:solidFill>
                <a:srgbClr val="EA9A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EA9A4C"/>
                  </a:solidFill>
                </a:endParaRPr>
              </a:p>
            </p:txBody>
          </p:sp>
          <p:sp>
            <p:nvSpPr>
              <p:cNvPr id="134" name="직사각형 61">
                <a:extLst>
                  <a:ext uri="{FF2B5EF4-FFF2-40B4-BE49-F238E27FC236}">
                    <a16:creationId xmlns:a16="http://schemas.microsoft.com/office/drawing/2014/main" id="{65152624-4607-294D-953C-7868C21F110D}"/>
                  </a:ext>
                </a:extLst>
              </p:cNvPr>
              <p:cNvSpPr/>
              <p:nvPr/>
            </p:nvSpPr>
            <p:spPr>
              <a:xfrm>
                <a:off x="8414591" y="3244334"/>
                <a:ext cx="389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</a:p>
            </p:txBody>
          </p:sp>
        </p:grpSp>
        <p:sp>
          <p:nvSpPr>
            <p:cNvPr id="136" name="직사각형 61">
              <a:extLst>
                <a:ext uri="{FF2B5EF4-FFF2-40B4-BE49-F238E27FC236}">
                  <a16:creationId xmlns:a16="http://schemas.microsoft.com/office/drawing/2014/main" id="{DB5833B7-84AB-9E4B-955E-D60331194144}"/>
                </a:ext>
              </a:extLst>
            </p:cNvPr>
            <p:cNvSpPr/>
            <p:nvPr/>
          </p:nvSpPr>
          <p:spPr>
            <a:xfrm>
              <a:off x="8878315" y="3615494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搜尋食譜</a:t>
              </a:r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按鈕</a:t>
              </a:r>
              <a:r>
                <a:rPr lang="en-US" altLang="zh-CN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 </a:t>
              </a:r>
            </a:p>
          </p:txBody>
        </p:sp>
      </p:grpSp>
      <p:sp>
        <p:nvSpPr>
          <p:cNvPr id="173" name="모서리가 둥근 직사각형 14">
            <a:extLst>
              <a:ext uri="{FF2B5EF4-FFF2-40B4-BE49-F238E27FC236}">
                <a16:creationId xmlns:a16="http://schemas.microsoft.com/office/drawing/2014/main" id="{E027C24B-5169-9C4E-B29E-CD83E47CEDB8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RECIPE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食譜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74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GUI</a:t>
              </a:r>
              <a:endParaRPr lang="en-US" altLang="ko-KR" sz="2400" b="1" kern="0" dirty="0">
                <a:solidFill>
                  <a:srgbClr val="D68E4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58" name="圖片 57">
            <a:extLst>
              <a:ext uri="{FF2B5EF4-FFF2-40B4-BE49-F238E27FC236}">
                <a16:creationId xmlns:a16="http://schemas.microsoft.com/office/drawing/2014/main" id="{DE707C6E-B264-DF43-8D00-67DBAABFD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214" y="1394792"/>
            <a:ext cx="2961572" cy="4890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9" name="群組 58">
            <a:extLst>
              <a:ext uri="{FF2B5EF4-FFF2-40B4-BE49-F238E27FC236}">
                <a16:creationId xmlns:a16="http://schemas.microsoft.com/office/drawing/2014/main" id="{2A16C1B5-AD3E-164B-914E-94938656A92F}"/>
              </a:ext>
            </a:extLst>
          </p:cNvPr>
          <p:cNvGrpSpPr/>
          <p:nvPr/>
        </p:nvGrpSpPr>
        <p:grpSpPr>
          <a:xfrm>
            <a:off x="1470694" y="3703016"/>
            <a:ext cx="3148873" cy="1025836"/>
            <a:chOff x="1470694" y="3703016"/>
            <a:chExt cx="3148873" cy="1025836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1F0DB695-26F0-7340-BE51-07DC454F8201}"/>
                </a:ext>
              </a:extLst>
            </p:cNvPr>
            <p:cNvGrpSpPr/>
            <p:nvPr/>
          </p:nvGrpSpPr>
          <p:grpSpPr>
            <a:xfrm>
              <a:off x="1470694" y="3703016"/>
              <a:ext cx="3148873" cy="563621"/>
              <a:chOff x="1822201" y="1586367"/>
              <a:chExt cx="3148873" cy="563621"/>
            </a:xfrm>
          </p:grpSpPr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632F2DCC-04CA-EA4C-B804-982D2D35D1A5}"/>
                  </a:ext>
                </a:extLst>
              </p:cNvPr>
              <p:cNvGrpSpPr/>
              <p:nvPr/>
            </p:nvGrpSpPr>
            <p:grpSpPr>
              <a:xfrm>
                <a:off x="1822201" y="1586367"/>
                <a:ext cx="2952866" cy="563621"/>
                <a:chOff x="2197732" y="2669772"/>
                <a:chExt cx="2882133" cy="563621"/>
              </a:xfrm>
              <a:effectLst>
                <a:outerShdw dist="38100" dir="2700000" algn="tl" rotWithShape="0">
                  <a:srgbClr val="D68E49">
                    <a:alpha val="25000"/>
                  </a:srgbClr>
                </a:outerShdw>
              </a:effectLst>
            </p:grpSpPr>
            <p:sp>
              <p:nvSpPr>
                <p:cNvPr id="70" name="三角形 69">
                  <a:extLst>
                    <a:ext uri="{FF2B5EF4-FFF2-40B4-BE49-F238E27FC236}">
                      <a16:creationId xmlns:a16="http://schemas.microsoft.com/office/drawing/2014/main" id="{23EAD2C9-75DD-4048-9AE7-DEF045E8CAD9}"/>
                    </a:ext>
                  </a:extLst>
                </p:cNvPr>
                <p:cNvSpPr/>
                <p:nvPr/>
              </p:nvSpPr>
              <p:spPr>
                <a:xfrm rot="5400000">
                  <a:off x="4081155" y="2169945"/>
                  <a:ext cx="452147" cy="1545272"/>
                </a:xfrm>
                <a:prstGeom prst="triangle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9" name="모서리가 둥근 직사각형 15">
                  <a:extLst>
                    <a:ext uri="{FF2B5EF4-FFF2-40B4-BE49-F238E27FC236}">
                      <a16:creationId xmlns:a16="http://schemas.microsoft.com/office/drawing/2014/main" id="{73D4B218-1A6D-7440-8F79-C6CC6E0490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97732" y="2669772"/>
                  <a:ext cx="2296657" cy="563621"/>
                </a:xfrm>
                <a:prstGeom prst="roundRect">
                  <a:avLst/>
                </a:prstGeom>
                <a:solidFill>
                  <a:srgbClr val="FEF8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5">
                    <a:lnSpc>
                      <a:spcPct val="150000"/>
                    </a:lnSpc>
                  </a:pPr>
                  <a:endParaRPr lang="ko-KR" altLang="en-US" sz="900" dirty="0">
                    <a:solidFill>
                      <a:prstClr val="white">
                        <a:lumMod val="50000"/>
                      </a:prstClr>
                    </a:solidFill>
                  </a:endParaRPr>
                </a:p>
              </p:txBody>
            </p:sp>
          </p:grpSp>
          <p:sp>
            <p:nvSpPr>
              <p:cNvPr id="68" name="직사각형 61">
                <a:extLst>
                  <a:ext uri="{FF2B5EF4-FFF2-40B4-BE49-F238E27FC236}">
                    <a16:creationId xmlns:a16="http://schemas.microsoft.com/office/drawing/2014/main" id="{F2DF3DD5-BB27-304B-8548-30BDB09F45CD}"/>
                  </a:ext>
                </a:extLst>
              </p:cNvPr>
              <p:cNvSpPr/>
              <p:nvPr/>
            </p:nvSpPr>
            <p:spPr>
              <a:xfrm>
                <a:off x="2371642" y="1715918"/>
                <a:ext cx="25994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D68E49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ViewPager</a:t>
                </a:r>
                <a:endPara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p:grpSp>
        <p:sp>
          <p:nvSpPr>
            <p:cNvPr id="61" name="직사각형 61">
              <a:extLst>
                <a:ext uri="{FF2B5EF4-FFF2-40B4-BE49-F238E27FC236}">
                  <a16:creationId xmlns:a16="http://schemas.microsoft.com/office/drawing/2014/main" id="{5FCFFF01-FA8A-A441-95D7-EBF7B22EC155}"/>
                </a:ext>
              </a:extLst>
            </p:cNvPr>
            <p:cNvSpPr/>
            <p:nvPr/>
          </p:nvSpPr>
          <p:spPr>
            <a:xfrm>
              <a:off x="1595828" y="435952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食譜種類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80" name="모서리가 둥근 직사각형 14">
            <a:extLst>
              <a:ext uri="{FF2B5EF4-FFF2-40B4-BE49-F238E27FC236}">
                <a16:creationId xmlns:a16="http://schemas.microsoft.com/office/drawing/2014/main" id="{79EEB219-467A-434B-A184-6F6F0A2B3AD4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CATEGORIES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分類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62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GUI</a:t>
              </a:r>
              <a:endParaRPr lang="en-US" altLang="ko-KR" sz="2400" b="1" kern="0" dirty="0">
                <a:solidFill>
                  <a:srgbClr val="D68E4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03302EC1-596F-2A4B-9C33-B36E8F86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974" y="1353976"/>
            <a:ext cx="3018052" cy="4958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7BAB1A67-5A11-D54B-B7FE-AC0F50B1EDC2}"/>
              </a:ext>
            </a:extLst>
          </p:cNvPr>
          <p:cNvGrpSpPr/>
          <p:nvPr/>
        </p:nvGrpSpPr>
        <p:grpSpPr>
          <a:xfrm>
            <a:off x="2094749" y="3444723"/>
            <a:ext cx="3148873" cy="1025836"/>
            <a:chOff x="1623094" y="3855416"/>
            <a:chExt cx="3148873" cy="1025836"/>
          </a:xfrm>
        </p:grpSpPr>
        <p:sp>
          <p:nvSpPr>
            <p:cNvPr id="40" name="三角形 39">
              <a:extLst>
                <a:ext uri="{FF2B5EF4-FFF2-40B4-BE49-F238E27FC236}">
                  <a16:creationId xmlns:a16="http://schemas.microsoft.com/office/drawing/2014/main" id="{AC089209-ED66-0E45-A683-CF7AECD03A4F}"/>
                </a:ext>
              </a:extLst>
            </p:cNvPr>
            <p:cNvSpPr/>
            <p:nvPr/>
          </p:nvSpPr>
          <p:spPr>
            <a:xfrm rot="5400000">
              <a:off x="3558288" y="3336627"/>
              <a:ext cx="452147" cy="1583196"/>
            </a:xfrm>
            <a:prstGeom prst="triangle">
              <a:avLst/>
            </a:prstGeom>
            <a:solidFill>
              <a:srgbClr val="FEF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모서리가 둥근 직사각형 15">
              <a:extLst>
                <a:ext uri="{FF2B5EF4-FFF2-40B4-BE49-F238E27FC236}">
                  <a16:creationId xmlns:a16="http://schemas.microsoft.com/office/drawing/2014/main" id="{38838DC1-6247-9940-BD0F-68F6D7F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3094" y="3855416"/>
              <a:ext cx="2353021" cy="563621"/>
            </a:xfrm>
            <a:prstGeom prst="roundRect">
              <a:avLst/>
            </a:prstGeom>
            <a:solidFill>
              <a:srgbClr val="FEF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>
                <a:lnSpc>
                  <a:spcPct val="150000"/>
                </a:lnSpc>
              </a:pPr>
              <a:endParaRPr lang="ko-KR" altLang="en-US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2" name="직사각형 61">
              <a:extLst>
                <a:ext uri="{FF2B5EF4-FFF2-40B4-BE49-F238E27FC236}">
                  <a16:creationId xmlns:a16="http://schemas.microsoft.com/office/drawing/2014/main" id="{9DD898F8-87D5-064C-88CF-46009938B126}"/>
                </a:ext>
              </a:extLst>
            </p:cNvPr>
            <p:cNvSpPr/>
            <p:nvPr/>
          </p:nvSpPr>
          <p:spPr>
            <a:xfrm>
              <a:off x="2172535" y="3984967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TextView</a:t>
              </a:r>
              <a:endParaRPr lang="en-US" altLang="zh-CN" b="1" dirty="0">
                <a:solidFill>
                  <a:srgbClr val="D68E49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43" name="직사각형 61">
              <a:extLst>
                <a:ext uri="{FF2B5EF4-FFF2-40B4-BE49-F238E27FC236}">
                  <a16:creationId xmlns:a16="http://schemas.microsoft.com/office/drawing/2014/main" id="{81276B22-A727-344E-BC56-15664DA8D994}"/>
                </a:ext>
              </a:extLst>
            </p:cNvPr>
            <p:cNvSpPr/>
            <p:nvPr/>
          </p:nvSpPr>
          <p:spPr>
            <a:xfrm>
              <a:off x="1748228" y="451192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時間顯示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AF2555F-6A27-8C42-BB02-9A6096BB5101}"/>
              </a:ext>
            </a:extLst>
          </p:cNvPr>
          <p:cNvGrpSpPr/>
          <p:nvPr/>
        </p:nvGrpSpPr>
        <p:grpSpPr>
          <a:xfrm>
            <a:off x="5305948" y="4390319"/>
            <a:ext cx="435072" cy="415021"/>
            <a:chOff x="5394643" y="4381895"/>
            <a:chExt cx="435072" cy="415021"/>
          </a:xfrm>
        </p:grpSpPr>
        <p:sp>
          <p:nvSpPr>
            <p:cNvPr id="38" name="눈물 방울 39">
              <a:extLst>
                <a:ext uri="{FF2B5EF4-FFF2-40B4-BE49-F238E27FC236}">
                  <a16:creationId xmlns:a16="http://schemas.microsoft.com/office/drawing/2014/main" id="{BBE92C94-6EE4-FD4A-9E6B-8278567480B9}"/>
                </a:ext>
              </a:extLst>
            </p:cNvPr>
            <p:cNvSpPr/>
            <p:nvPr/>
          </p:nvSpPr>
          <p:spPr>
            <a:xfrm rot="5400000">
              <a:off x="5394643" y="4381895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39" name="직사각형 61">
              <a:extLst>
                <a:ext uri="{FF2B5EF4-FFF2-40B4-BE49-F238E27FC236}">
                  <a16:creationId xmlns:a16="http://schemas.microsoft.com/office/drawing/2014/main" id="{0CBF7D31-1F1B-FB41-801E-4C78C03E0735}"/>
                </a:ext>
              </a:extLst>
            </p:cNvPr>
            <p:cNvSpPr/>
            <p:nvPr/>
          </p:nvSpPr>
          <p:spPr>
            <a:xfrm>
              <a:off x="5440629" y="4427584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2017839-EF5A-074D-B93D-0EE455E156D3}"/>
              </a:ext>
            </a:extLst>
          </p:cNvPr>
          <p:cNvGrpSpPr/>
          <p:nvPr/>
        </p:nvGrpSpPr>
        <p:grpSpPr>
          <a:xfrm>
            <a:off x="6043144" y="4374111"/>
            <a:ext cx="435072" cy="415021"/>
            <a:chOff x="6131839" y="4365687"/>
            <a:chExt cx="435072" cy="415021"/>
          </a:xfrm>
        </p:grpSpPr>
        <p:sp>
          <p:nvSpPr>
            <p:cNvPr id="36" name="눈물 방울 39">
              <a:extLst>
                <a:ext uri="{FF2B5EF4-FFF2-40B4-BE49-F238E27FC236}">
                  <a16:creationId xmlns:a16="http://schemas.microsoft.com/office/drawing/2014/main" id="{D774D07F-01E6-3B4D-AEA4-CABE32224EE1}"/>
                </a:ext>
              </a:extLst>
            </p:cNvPr>
            <p:cNvSpPr/>
            <p:nvPr/>
          </p:nvSpPr>
          <p:spPr>
            <a:xfrm rot="5400000">
              <a:off x="6131839" y="4365687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37" name="직사각형 61">
              <a:extLst>
                <a:ext uri="{FF2B5EF4-FFF2-40B4-BE49-F238E27FC236}">
                  <a16:creationId xmlns:a16="http://schemas.microsoft.com/office/drawing/2014/main" id="{61BC89C1-E9E5-2046-A3D5-EB93E74BA16D}"/>
                </a:ext>
              </a:extLst>
            </p:cNvPr>
            <p:cNvSpPr/>
            <p:nvPr/>
          </p:nvSpPr>
          <p:spPr>
            <a:xfrm>
              <a:off x="6177825" y="4411376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D5E3AFA-364C-FD44-B3C4-BE1B41917377}"/>
              </a:ext>
            </a:extLst>
          </p:cNvPr>
          <p:cNvGrpSpPr/>
          <p:nvPr/>
        </p:nvGrpSpPr>
        <p:grpSpPr>
          <a:xfrm>
            <a:off x="8278615" y="3189746"/>
            <a:ext cx="3109782" cy="810042"/>
            <a:chOff x="8520685" y="4969000"/>
            <a:chExt cx="3109782" cy="810042"/>
          </a:xfrm>
        </p:grpSpPr>
        <p:sp>
          <p:nvSpPr>
            <p:cNvPr id="32" name="눈물 방울 39">
              <a:extLst>
                <a:ext uri="{FF2B5EF4-FFF2-40B4-BE49-F238E27FC236}">
                  <a16:creationId xmlns:a16="http://schemas.microsoft.com/office/drawing/2014/main" id="{B6FF0DB6-A09E-7445-B40B-E98B24E426A8}"/>
                </a:ext>
              </a:extLst>
            </p:cNvPr>
            <p:cNvSpPr/>
            <p:nvPr/>
          </p:nvSpPr>
          <p:spPr>
            <a:xfrm rot="5400000">
              <a:off x="8520685" y="4969000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33" name="직사각형 61">
              <a:extLst>
                <a:ext uri="{FF2B5EF4-FFF2-40B4-BE49-F238E27FC236}">
                  <a16:creationId xmlns:a16="http://schemas.microsoft.com/office/drawing/2014/main" id="{D9C23080-EE4E-B74C-9693-5D0FF3328DF9}"/>
                </a:ext>
              </a:extLst>
            </p:cNvPr>
            <p:cNvSpPr/>
            <p:nvPr/>
          </p:nvSpPr>
          <p:spPr>
            <a:xfrm>
              <a:off x="8566671" y="5014689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</a:p>
          </p:txBody>
        </p:sp>
        <p:sp>
          <p:nvSpPr>
            <p:cNvPr id="34" name="직사각형 61">
              <a:extLst>
                <a:ext uri="{FF2B5EF4-FFF2-40B4-BE49-F238E27FC236}">
                  <a16:creationId xmlns:a16="http://schemas.microsoft.com/office/drawing/2014/main" id="{BEDD4565-8FC7-E847-9CDA-258636E14143}"/>
                </a:ext>
              </a:extLst>
            </p:cNvPr>
            <p:cNvSpPr/>
            <p:nvPr/>
          </p:nvSpPr>
          <p:spPr>
            <a:xfrm>
              <a:off x="9001743" y="5014689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Rest Button</a:t>
              </a:r>
            </a:p>
          </p:txBody>
        </p:sp>
        <p:sp>
          <p:nvSpPr>
            <p:cNvPr id="35" name="직사각형 61">
              <a:extLst>
                <a:ext uri="{FF2B5EF4-FFF2-40B4-BE49-F238E27FC236}">
                  <a16:creationId xmlns:a16="http://schemas.microsoft.com/office/drawing/2014/main" id="{8F4DD635-7CA4-D742-A454-023FA01CC28E}"/>
                </a:ext>
              </a:extLst>
            </p:cNvPr>
            <p:cNvSpPr/>
            <p:nvPr/>
          </p:nvSpPr>
          <p:spPr>
            <a:xfrm>
              <a:off x="9031035" y="540971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重設時間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8846954-ED67-1348-A65A-C6097462CBB5}"/>
              </a:ext>
            </a:extLst>
          </p:cNvPr>
          <p:cNvGrpSpPr/>
          <p:nvPr/>
        </p:nvGrpSpPr>
        <p:grpSpPr>
          <a:xfrm>
            <a:off x="8278615" y="4018422"/>
            <a:ext cx="3109782" cy="810042"/>
            <a:chOff x="8520685" y="4969000"/>
            <a:chExt cx="3109782" cy="810042"/>
          </a:xfrm>
        </p:grpSpPr>
        <p:sp>
          <p:nvSpPr>
            <p:cNvPr id="26" name="눈물 방울 39">
              <a:extLst>
                <a:ext uri="{FF2B5EF4-FFF2-40B4-BE49-F238E27FC236}">
                  <a16:creationId xmlns:a16="http://schemas.microsoft.com/office/drawing/2014/main" id="{AC13D744-3083-7F4F-8820-DC9747CD2090}"/>
                </a:ext>
              </a:extLst>
            </p:cNvPr>
            <p:cNvSpPr/>
            <p:nvPr/>
          </p:nvSpPr>
          <p:spPr>
            <a:xfrm rot="5400000">
              <a:off x="8520685" y="4969000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27" name="직사각형 61">
              <a:extLst>
                <a:ext uri="{FF2B5EF4-FFF2-40B4-BE49-F238E27FC236}">
                  <a16:creationId xmlns:a16="http://schemas.microsoft.com/office/drawing/2014/main" id="{1A5E5B0E-FCFF-9C43-986A-12A2E94CF341}"/>
                </a:ext>
              </a:extLst>
            </p:cNvPr>
            <p:cNvSpPr/>
            <p:nvPr/>
          </p:nvSpPr>
          <p:spPr>
            <a:xfrm>
              <a:off x="8566671" y="5014689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2</a:t>
              </a:r>
            </a:p>
          </p:txBody>
        </p:sp>
        <p:sp>
          <p:nvSpPr>
            <p:cNvPr id="28" name="직사각형 61">
              <a:extLst>
                <a:ext uri="{FF2B5EF4-FFF2-40B4-BE49-F238E27FC236}">
                  <a16:creationId xmlns:a16="http://schemas.microsoft.com/office/drawing/2014/main" id="{87DF4C07-DCCA-7546-BBD5-601DC11A1791}"/>
                </a:ext>
              </a:extLst>
            </p:cNvPr>
            <p:cNvSpPr/>
            <p:nvPr/>
          </p:nvSpPr>
          <p:spPr>
            <a:xfrm>
              <a:off x="9001743" y="5014689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Start Button</a:t>
              </a:r>
            </a:p>
          </p:txBody>
        </p:sp>
        <p:sp>
          <p:nvSpPr>
            <p:cNvPr id="31" name="직사각형 61">
              <a:extLst>
                <a:ext uri="{FF2B5EF4-FFF2-40B4-BE49-F238E27FC236}">
                  <a16:creationId xmlns:a16="http://schemas.microsoft.com/office/drawing/2014/main" id="{12C5A577-49D9-3443-ACCD-5621BF230F87}"/>
                </a:ext>
              </a:extLst>
            </p:cNvPr>
            <p:cNvSpPr/>
            <p:nvPr/>
          </p:nvSpPr>
          <p:spPr>
            <a:xfrm>
              <a:off x="9031035" y="540971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開始倒數計時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18D162B-1A5F-2445-A079-52ED550CE541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TIMER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計時器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516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GUI</a:t>
              </a:r>
              <a:endParaRPr lang="en-US" altLang="ko-KR" sz="2400" b="1" kern="0" dirty="0">
                <a:solidFill>
                  <a:srgbClr val="D68E4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F0BC196C-2459-0642-9C2B-AE7DE8586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160" y="1360470"/>
            <a:ext cx="3021681" cy="4958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7BAB1A67-5A11-D54B-B7FE-AC0F50B1EDC2}"/>
              </a:ext>
            </a:extLst>
          </p:cNvPr>
          <p:cNvGrpSpPr/>
          <p:nvPr/>
        </p:nvGrpSpPr>
        <p:grpSpPr>
          <a:xfrm>
            <a:off x="1828599" y="1984358"/>
            <a:ext cx="2952866" cy="1025836"/>
            <a:chOff x="1623094" y="3855416"/>
            <a:chExt cx="2952866" cy="1025836"/>
          </a:xfrm>
        </p:grpSpPr>
        <p:sp>
          <p:nvSpPr>
            <p:cNvPr id="40" name="三角形 39">
              <a:extLst>
                <a:ext uri="{FF2B5EF4-FFF2-40B4-BE49-F238E27FC236}">
                  <a16:creationId xmlns:a16="http://schemas.microsoft.com/office/drawing/2014/main" id="{AC089209-ED66-0E45-A683-CF7AECD03A4F}"/>
                </a:ext>
              </a:extLst>
            </p:cNvPr>
            <p:cNvSpPr/>
            <p:nvPr/>
          </p:nvSpPr>
          <p:spPr>
            <a:xfrm rot="5400000">
              <a:off x="3558288" y="3336627"/>
              <a:ext cx="452147" cy="1583196"/>
            </a:xfrm>
            <a:prstGeom prst="triangle">
              <a:avLst/>
            </a:prstGeom>
            <a:solidFill>
              <a:srgbClr val="FEF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1" name="모서리가 둥근 직사각형 15">
              <a:extLst>
                <a:ext uri="{FF2B5EF4-FFF2-40B4-BE49-F238E27FC236}">
                  <a16:creationId xmlns:a16="http://schemas.microsoft.com/office/drawing/2014/main" id="{38838DC1-6247-9940-BD0F-68F6D7F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3094" y="3855416"/>
              <a:ext cx="2353021" cy="563621"/>
            </a:xfrm>
            <a:prstGeom prst="roundRect">
              <a:avLst/>
            </a:prstGeom>
            <a:solidFill>
              <a:srgbClr val="FEF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>
                <a:lnSpc>
                  <a:spcPct val="150000"/>
                </a:lnSpc>
              </a:pPr>
              <a:endParaRPr lang="ko-KR" altLang="en-US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2" name="직사각형 61">
              <a:extLst>
                <a:ext uri="{FF2B5EF4-FFF2-40B4-BE49-F238E27FC236}">
                  <a16:creationId xmlns:a16="http://schemas.microsoft.com/office/drawing/2014/main" id="{9DD898F8-87D5-064C-88CF-46009938B126}"/>
                </a:ext>
              </a:extLst>
            </p:cNvPr>
            <p:cNvSpPr/>
            <p:nvPr/>
          </p:nvSpPr>
          <p:spPr>
            <a:xfrm>
              <a:off x="1897815" y="3984967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membership</a:t>
              </a:r>
            </a:p>
          </p:txBody>
        </p:sp>
        <p:sp>
          <p:nvSpPr>
            <p:cNvPr id="43" name="직사각형 61">
              <a:extLst>
                <a:ext uri="{FF2B5EF4-FFF2-40B4-BE49-F238E27FC236}">
                  <a16:creationId xmlns:a16="http://schemas.microsoft.com/office/drawing/2014/main" id="{81276B22-A727-344E-BC56-15664DA8D994}"/>
                </a:ext>
              </a:extLst>
            </p:cNvPr>
            <p:cNvSpPr/>
            <p:nvPr/>
          </p:nvSpPr>
          <p:spPr>
            <a:xfrm>
              <a:off x="1748228" y="4511920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顯示會員資訊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18D162B-1A5F-2445-A079-52ED550CE541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NAV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導覽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154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741573" y="2574330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8398" y="4488837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05A04060-ABEB-C648-885E-C73B6B61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0830" y="2431054"/>
            <a:ext cx="500973" cy="5009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-1"/>
            <a:ext cx="12192000" cy="815789"/>
          </a:xfrm>
          <a:prstGeom prst="rect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ANDROID FINAL PROJECT  RECIPE</a:t>
            </a:r>
            <a:endParaRPr lang="ko-KR" altLang="en-US" sz="96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1150" y="511666"/>
            <a:ext cx="11569700" cy="6050568"/>
            <a:chOff x="311150" y="511666"/>
            <a:chExt cx="11569700" cy="6050568"/>
          </a:xfrm>
        </p:grpSpPr>
        <p:sp>
          <p:nvSpPr>
            <p:cNvPr id="9" name="직사각형 8"/>
            <p:cNvSpPr/>
            <p:nvPr/>
          </p:nvSpPr>
          <p:spPr>
            <a:xfrm>
              <a:off x="412750" y="1117601"/>
              <a:ext cx="11366500" cy="5444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1150" y="511666"/>
              <a:ext cx="11569700" cy="596900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rgbClr val="D68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GUI</a:t>
              </a:r>
              <a:endParaRPr lang="en-US" altLang="ko-KR" sz="2400" b="1" kern="0" dirty="0">
                <a:solidFill>
                  <a:srgbClr val="D68E49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49415" y="689467"/>
              <a:ext cx="276475" cy="272066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rgbClr val="D68E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2F861280-0D34-6841-A5C7-DCE046BEF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94" y="1375946"/>
            <a:ext cx="3021681" cy="4952969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AD5E3AFA-364C-FD44-B3C4-BE1B41917377}"/>
              </a:ext>
            </a:extLst>
          </p:cNvPr>
          <p:cNvGrpSpPr/>
          <p:nvPr/>
        </p:nvGrpSpPr>
        <p:grpSpPr>
          <a:xfrm>
            <a:off x="8278615" y="3189746"/>
            <a:ext cx="3109782" cy="1087041"/>
            <a:chOff x="8520685" y="4969000"/>
            <a:chExt cx="3109782" cy="1087041"/>
          </a:xfrm>
        </p:grpSpPr>
        <p:sp>
          <p:nvSpPr>
            <p:cNvPr id="32" name="눈물 방울 39">
              <a:extLst>
                <a:ext uri="{FF2B5EF4-FFF2-40B4-BE49-F238E27FC236}">
                  <a16:creationId xmlns:a16="http://schemas.microsoft.com/office/drawing/2014/main" id="{B6FF0DB6-A09E-7445-B40B-E98B24E426A8}"/>
                </a:ext>
              </a:extLst>
            </p:cNvPr>
            <p:cNvSpPr/>
            <p:nvPr/>
          </p:nvSpPr>
          <p:spPr>
            <a:xfrm rot="5400000">
              <a:off x="8520685" y="4969000"/>
              <a:ext cx="389086" cy="389086"/>
            </a:xfrm>
            <a:prstGeom prst="teardrop">
              <a:avLst/>
            </a:prstGeom>
            <a:solidFill>
              <a:srgbClr val="EA9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EA9A4C"/>
                </a:solidFill>
              </a:endParaRPr>
            </a:p>
          </p:txBody>
        </p:sp>
        <p:sp>
          <p:nvSpPr>
            <p:cNvPr id="33" name="직사각형 61">
              <a:extLst>
                <a:ext uri="{FF2B5EF4-FFF2-40B4-BE49-F238E27FC236}">
                  <a16:creationId xmlns:a16="http://schemas.microsoft.com/office/drawing/2014/main" id="{D9C23080-EE4E-B74C-9693-5D0FF3328DF9}"/>
                </a:ext>
              </a:extLst>
            </p:cNvPr>
            <p:cNvSpPr/>
            <p:nvPr/>
          </p:nvSpPr>
          <p:spPr>
            <a:xfrm>
              <a:off x="8566671" y="5014689"/>
              <a:ext cx="389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1</a:t>
              </a:r>
            </a:p>
          </p:txBody>
        </p:sp>
        <p:sp>
          <p:nvSpPr>
            <p:cNvPr id="34" name="직사각형 61">
              <a:extLst>
                <a:ext uri="{FF2B5EF4-FFF2-40B4-BE49-F238E27FC236}">
                  <a16:creationId xmlns:a16="http://schemas.microsoft.com/office/drawing/2014/main" id="{BEDD4565-8FC7-E847-9CDA-258636E14143}"/>
                </a:ext>
              </a:extLst>
            </p:cNvPr>
            <p:cNvSpPr/>
            <p:nvPr/>
          </p:nvSpPr>
          <p:spPr>
            <a:xfrm>
              <a:off x="9001743" y="5014689"/>
              <a:ext cx="25994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D68E49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FloatingActionButton</a:t>
              </a:r>
              <a:endParaRPr lang="en-US" altLang="zh-CN" b="1" dirty="0">
                <a:solidFill>
                  <a:srgbClr val="D68E49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5" name="직사각형 61">
              <a:extLst>
                <a:ext uri="{FF2B5EF4-FFF2-40B4-BE49-F238E27FC236}">
                  <a16:creationId xmlns:a16="http://schemas.microsoft.com/office/drawing/2014/main" id="{8F4DD635-7CA4-D742-A454-023FA01CC28E}"/>
                </a:ext>
              </a:extLst>
            </p:cNvPr>
            <p:cNvSpPr/>
            <p:nvPr/>
          </p:nvSpPr>
          <p:spPr>
            <a:xfrm>
              <a:off x="9031035" y="5409710"/>
              <a:ext cx="25994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solidFill>
                    <a:schemeClr val="bg2">
                      <a:lumMod val="50000"/>
                    </a:schemeClr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將食譜新增至最愛清單</a:t>
              </a:r>
              <a:endParaRPr lang="en-US" altLang="zh-CN" dirty="0">
                <a:solidFill>
                  <a:schemeClr val="bg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44" name="모서리가 둥근 직사각형 14">
            <a:extLst>
              <a:ext uri="{FF2B5EF4-FFF2-40B4-BE49-F238E27FC236}">
                <a16:creationId xmlns:a16="http://schemas.microsoft.com/office/drawing/2014/main" id="{018D162B-1A5F-2445-A079-52ED550CE541}"/>
              </a:ext>
            </a:extLst>
          </p:cNvPr>
          <p:cNvSpPr/>
          <p:nvPr/>
        </p:nvSpPr>
        <p:spPr>
          <a:xfrm>
            <a:off x="8592512" y="1625374"/>
            <a:ext cx="2238241" cy="4921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RECIPE DETAIL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食譜資料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눈물 방울 39">
            <a:extLst>
              <a:ext uri="{FF2B5EF4-FFF2-40B4-BE49-F238E27FC236}">
                <a16:creationId xmlns:a16="http://schemas.microsoft.com/office/drawing/2014/main" id="{003C19A4-E55E-F748-92BA-CAB0BDD194ED}"/>
              </a:ext>
            </a:extLst>
          </p:cNvPr>
          <p:cNvSpPr/>
          <p:nvPr/>
        </p:nvSpPr>
        <p:spPr>
          <a:xfrm rot="5400000">
            <a:off x="6695587" y="3449903"/>
            <a:ext cx="389086" cy="389086"/>
          </a:xfrm>
          <a:prstGeom prst="teardrop">
            <a:avLst/>
          </a:prstGeom>
          <a:solidFill>
            <a:srgbClr val="EA9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EA9A4C"/>
              </a:solidFill>
            </a:endParaRPr>
          </a:p>
        </p:txBody>
      </p:sp>
      <p:sp>
        <p:nvSpPr>
          <p:cNvPr id="38" name="직사각형 61">
            <a:extLst>
              <a:ext uri="{FF2B5EF4-FFF2-40B4-BE49-F238E27FC236}">
                <a16:creationId xmlns:a16="http://schemas.microsoft.com/office/drawing/2014/main" id="{E862898C-CF0F-3143-9FCC-54C36996D0A3}"/>
              </a:ext>
            </a:extLst>
          </p:cNvPr>
          <p:cNvSpPr/>
          <p:nvPr/>
        </p:nvSpPr>
        <p:spPr>
          <a:xfrm>
            <a:off x="6741573" y="3495592"/>
            <a:ext cx="389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2961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271</Words>
  <Application>Microsoft Macintosh PowerPoint</Application>
  <PresentationFormat>寬螢幕</PresentationFormat>
  <Paragraphs>111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PingFang SC</vt:lpstr>
      <vt:lpstr>야놀자 야체 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99</cp:revision>
  <dcterms:created xsi:type="dcterms:W3CDTF">2020-06-04T17:54:40Z</dcterms:created>
  <dcterms:modified xsi:type="dcterms:W3CDTF">2020-06-22T06:56:17Z</dcterms:modified>
</cp:coreProperties>
</file>