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8" r:id="rId3"/>
    <p:sldId id="300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0F"/>
    <a:srgbClr val="ECD3AC"/>
    <a:srgbClr val="D68E49"/>
    <a:srgbClr val="EC6A18"/>
    <a:srgbClr val="FFE9C0"/>
    <a:srgbClr val="FBE5D7"/>
    <a:srgbClr val="EA9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6"/>
    <p:restoredTop sz="96035"/>
  </p:normalViewPr>
  <p:slideViewPr>
    <p:cSldViewPr snapToGrid="0" snapToObjects="1">
      <p:cViewPr>
        <p:scale>
          <a:sx n="86" d="100"/>
          <a:sy n="86" d="100"/>
        </p:scale>
        <p:origin x="15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30E9-684B-2246-8087-60E75A25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60A5B-DC62-894D-9882-D3C9EDD4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4B285-9758-BD4B-A29F-8426F88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E9A39-99E3-4E4F-9237-5BC0352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A7EA2-FD88-6D4C-8FC4-83C0E2E0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E8939-827F-AB47-B1B2-55B55505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50C1B4-81E4-E147-8318-3C1050C6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E0175-4A1B-BD4B-8AAC-929049F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4530C-80C5-BC4B-B938-0D8AABD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931DF-EB33-6B4C-8045-0716D11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2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4F73E-2B56-7F42-A3AF-3889C696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2BF01-0AB4-E443-8699-F187AB3AB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34064-95EF-9447-A719-95B9D01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2137A-A64E-7745-B4BB-BF71693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F4235-B0BF-D14F-B686-90EFB15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3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4D21-1BB3-5741-977B-B15FB9A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F0CE3-1D6E-6440-938E-21D8F0F1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DCA92-7E33-5940-B686-FAA97AA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92A3D-F14A-0C48-BE0B-84C2365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466A-EAFA-2B40-BD4F-E0FF8A1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8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93519-23DB-B043-A863-1ADB161B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A7DD-F706-C447-B89D-77E5DA33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E4637-E9BD-5D48-B055-B2012D0D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1A1BE0-1FD7-1441-8C95-D008F4E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6B296-B34C-EA4A-BD9F-07EB7A7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2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D1D7B-5E3B-234F-BCCC-695FB495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8633B-2C6E-4B47-8498-26A15F8EA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431C0-772C-9243-B6F9-F5809D82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EB3A2-377B-2C43-AA76-7D3B012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75310-F78F-4249-AF2D-0A00E96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B4A5A9-B465-B14D-B8B1-75D95DB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31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64753-E9E2-BE46-B9D1-AD2F6F71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77084-AB56-2943-A8FC-CEB1C40C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74C8D-FAF5-A74E-BC80-029D7FC4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6E44A8-E967-2940-8E58-35F35518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92F3E3-E217-4B40-AE62-4F105AC7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F0870C-7522-6142-BFF2-B45629F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6152C9-C11B-D74E-9F1B-00686A5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336E4-C02D-4F4B-AF1B-657563C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29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98E3-CE8A-8D4E-80C4-7EA3348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395B5B-D22D-6F46-B87E-F2C9F1A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C6A85-77DD-364E-B734-C41F6495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6115AB-AD0C-E143-BA1C-5324ED0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6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EA2874-5A66-3B47-88C8-9A79142A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91D71B-93CC-0E45-8F5B-F3E215ED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4126C-88CB-B744-A904-3D48154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6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E48D3-F975-A44F-8D02-5FD941C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372E-F3DB-AC44-9F4E-B8F91240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3C002F-DC17-5F45-A539-01C1AA8D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E0523-D397-7D47-B460-C84A5A55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1947-6903-9049-9638-91FF45D3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4740D-3ECD-B942-8C89-01864F4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3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74EF8-BB68-6E49-A8DD-607611F6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16A544-3C14-4B42-9472-1891E440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D45768-CB6A-604E-8110-097DAE8F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DFBF1A-6D91-CD45-807E-F84C832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1BD82-408E-AE4B-9ACE-73ED716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684C0-1344-AE48-9393-F338FE3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D948E-5D4C-754D-AB49-52F9D748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76E8-7891-5D4B-B801-B70AEE54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8193-1DC4-4F42-BA4F-250AE669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8408-0DB8-A944-A6A1-E2AD9473E711}" type="datetimeFigureOut">
              <a:rPr kumimoji="1" lang="zh-TW" altLang="en-US" smtClean="0"/>
              <a:t>2020/6/5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04DDA-D7D3-8A42-85B6-3D8DCCE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B42BB-CB73-D449-B57F-B1E8C9A2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1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1.jpeg"/><Relationship Id="rId18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microsoft.com/office/2007/relationships/hdphoto" Target="../media/hdphoto7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microsoft.com/office/2007/relationships/hdphoto" Target="../media/hdphoto10.wdp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9.jpe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1.png"/><Relationship Id="rId18" Type="http://schemas.openxmlformats.org/officeDocument/2006/relationships/image" Target="../media/image10.jpeg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jpe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5" Type="http://schemas.microsoft.com/office/2007/relationships/hdphoto" Target="../media/hdphoto13.wdp"/><Relationship Id="rId10" Type="http://schemas.openxmlformats.org/officeDocument/2006/relationships/image" Target="../media/image20.png"/><Relationship Id="rId19" Type="http://schemas.openxmlformats.org/officeDocument/2006/relationships/image" Target="../media/image23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6.wdp"/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15.wdp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148441" y="1358900"/>
            <a:ext cx="5507222" cy="5348133"/>
            <a:chOff x="3084083" y="306528"/>
            <a:chExt cx="6257925" cy="6077151"/>
          </a:xfrm>
          <a:effectLst>
            <a:outerShdw blurRad="1905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Top">
              <a:rot lat="18250380" lon="2755355" rev="18521926"/>
            </a:camera>
            <a:lightRig rig="glow" dir="t"/>
          </a:scene3d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6541839" y="1237374"/>
            <a:ext cx="4915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ANDROID </a:t>
            </a:r>
          </a:p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FINAL PROJECT</a:t>
            </a:r>
            <a:endParaRPr lang="ko-KR" altLang="en-US" sz="4400" b="1" i="1" dirty="0">
              <a:solidFill>
                <a:srgbClr val="694107"/>
              </a:solidFill>
              <a:cs typeface="Aharoni" panose="02010803020104030203" pitchFamily="2" charset="-79"/>
            </a:endParaRPr>
          </a:p>
        </p:txBody>
      </p:sp>
      <p:grpSp>
        <p:nvGrpSpPr>
          <p:cNvPr id="33" name="그룹 32"/>
          <p:cNvGrpSpPr/>
          <p:nvPr/>
        </p:nvGrpSpPr>
        <p:grpSpPr>
          <a:xfrm rot="454883">
            <a:off x="1588226" y="1062015"/>
            <a:ext cx="4674583" cy="4539547"/>
            <a:chOff x="3084083" y="306528"/>
            <a:chExt cx="6257925" cy="6077151"/>
          </a:xfrm>
          <a:effectLst/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1086275" y="1359378"/>
            <a:ext cx="4674583" cy="4539547"/>
            <a:chOff x="3084083" y="306528"/>
            <a:chExt cx="6257925" cy="6077151"/>
          </a:xfrm>
          <a:effectLst/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1" name="Group 21"/>
          <p:cNvGrpSpPr>
            <a:grpSpLocks noChangeAspect="1"/>
          </p:cNvGrpSpPr>
          <p:nvPr/>
        </p:nvGrpSpPr>
        <p:grpSpPr bwMode="auto">
          <a:xfrm>
            <a:off x="1728834" y="1667102"/>
            <a:ext cx="3625642" cy="4090996"/>
            <a:chOff x="685" y="670"/>
            <a:chExt cx="1940" cy="2189"/>
          </a:xfrm>
        </p:grpSpPr>
        <p:sp>
          <p:nvSpPr>
            <p:cNvPr id="374" name="Freeform 23"/>
            <p:cNvSpPr>
              <a:spLocks/>
            </p:cNvSpPr>
            <p:nvPr/>
          </p:nvSpPr>
          <p:spPr bwMode="auto">
            <a:xfrm>
              <a:off x="1029" y="670"/>
              <a:ext cx="1596" cy="2189"/>
            </a:xfrm>
            <a:custGeom>
              <a:avLst/>
              <a:gdLst>
                <a:gd name="T0" fmla="*/ 1545 w 3191"/>
                <a:gd name="T1" fmla="*/ 26 h 4378"/>
                <a:gd name="T2" fmla="*/ 1694 w 3191"/>
                <a:gd name="T3" fmla="*/ 65 h 4378"/>
                <a:gd name="T4" fmla="*/ 1881 w 3191"/>
                <a:gd name="T5" fmla="*/ 0 h 4378"/>
                <a:gd name="T6" fmla="*/ 2070 w 3191"/>
                <a:gd name="T7" fmla="*/ 52 h 4378"/>
                <a:gd name="T8" fmla="*/ 2196 w 3191"/>
                <a:gd name="T9" fmla="*/ 196 h 4378"/>
                <a:gd name="T10" fmla="*/ 2224 w 3191"/>
                <a:gd name="T11" fmla="*/ 372 h 4378"/>
                <a:gd name="T12" fmla="*/ 2349 w 3191"/>
                <a:gd name="T13" fmla="*/ 386 h 4378"/>
                <a:gd name="T14" fmla="*/ 2560 w 3191"/>
                <a:gd name="T15" fmla="*/ 493 h 4378"/>
                <a:gd name="T16" fmla="*/ 2700 w 3191"/>
                <a:gd name="T17" fmla="*/ 680 h 4378"/>
                <a:gd name="T18" fmla="*/ 2808 w 3191"/>
                <a:gd name="T19" fmla="*/ 881 h 4378"/>
                <a:gd name="T20" fmla="*/ 3026 w 3191"/>
                <a:gd name="T21" fmla="*/ 1046 h 4378"/>
                <a:gd name="T22" fmla="*/ 3161 w 3191"/>
                <a:gd name="T23" fmla="*/ 1286 h 4378"/>
                <a:gd name="T24" fmla="*/ 3186 w 3191"/>
                <a:gd name="T25" fmla="*/ 1571 h 4378"/>
                <a:gd name="T26" fmla="*/ 3088 w 3191"/>
                <a:gd name="T27" fmla="*/ 1833 h 4378"/>
                <a:gd name="T28" fmla="*/ 2893 w 3191"/>
                <a:gd name="T29" fmla="*/ 2035 h 4378"/>
                <a:gd name="T30" fmla="*/ 2648 w 3191"/>
                <a:gd name="T31" fmla="*/ 2142 h 4378"/>
                <a:gd name="T32" fmla="*/ 2421 w 3191"/>
                <a:gd name="T33" fmla="*/ 2146 h 4378"/>
                <a:gd name="T34" fmla="*/ 2364 w 3191"/>
                <a:gd name="T35" fmla="*/ 2172 h 4378"/>
                <a:gd name="T36" fmla="*/ 2548 w 3191"/>
                <a:gd name="T37" fmla="*/ 2220 h 4378"/>
                <a:gd name="T38" fmla="*/ 2661 w 3191"/>
                <a:gd name="T39" fmla="*/ 2321 h 4378"/>
                <a:gd name="T40" fmla="*/ 2722 w 3191"/>
                <a:gd name="T41" fmla="*/ 2448 h 4378"/>
                <a:gd name="T42" fmla="*/ 2745 w 3191"/>
                <a:gd name="T43" fmla="*/ 2567 h 4378"/>
                <a:gd name="T44" fmla="*/ 2748 w 3191"/>
                <a:gd name="T45" fmla="*/ 2651 h 4378"/>
                <a:gd name="T46" fmla="*/ 2744 w 3191"/>
                <a:gd name="T47" fmla="*/ 2673 h 4378"/>
                <a:gd name="T48" fmla="*/ 2694 w 3191"/>
                <a:gd name="T49" fmla="*/ 2669 h 4378"/>
                <a:gd name="T50" fmla="*/ 2590 w 3191"/>
                <a:gd name="T51" fmla="*/ 2663 h 4378"/>
                <a:gd name="T52" fmla="*/ 2446 w 3191"/>
                <a:gd name="T53" fmla="*/ 2665 h 4378"/>
                <a:gd name="T54" fmla="*/ 2276 w 3191"/>
                <a:gd name="T55" fmla="*/ 2681 h 4378"/>
                <a:gd name="T56" fmla="*/ 2095 w 3191"/>
                <a:gd name="T57" fmla="*/ 2718 h 4378"/>
                <a:gd name="T58" fmla="*/ 1917 w 3191"/>
                <a:gd name="T59" fmla="*/ 2787 h 4378"/>
                <a:gd name="T60" fmla="*/ 1755 w 3191"/>
                <a:gd name="T61" fmla="*/ 2893 h 4378"/>
                <a:gd name="T62" fmla="*/ 1624 w 3191"/>
                <a:gd name="T63" fmla="*/ 3042 h 4378"/>
                <a:gd name="T64" fmla="*/ 1539 w 3191"/>
                <a:gd name="T65" fmla="*/ 3244 h 4378"/>
                <a:gd name="T66" fmla="*/ 1515 w 3191"/>
                <a:gd name="T67" fmla="*/ 3506 h 4378"/>
                <a:gd name="T68" fmla="*/ 1565 w 3191"/>
                <a:gd name="T69" fmla="*/ 3837 h 4378"/>
                <a:gd name="T70" fmla="*/ 1637 w 3191"/>
                <a:gd name="T71" fmla="*/ 4114 h 4378"/>
                <a:gd name="T72" fmla="*/ 1582 w 3191"/>
                <a:gd name="T73" fmla="*/ 4256 h 4378"/>
                <a:gd name="T74" fmla="*/ 1450 w 3191"/>
                <a:gd name="T75" fmla="*/ 4349 h 4378"/>
                <a:gd name="T76" fmla="*/ 1280 w 3191"/>
                <a:gd name="T77" fmla="*/ 4378 h 4378"/>
                <a:gd name="T78" fmla="*/ 1114 w 3191"/>
                <a:gd name="T79" fmla="*/ 4328 h 4378"/>
                <a:gd name="T80" fmla="*/ 1012 w 3191"/>
                <a:gd name="T81" fmla="*/ 4234 h 4378"/>
                <a:gd name="T82" fmla="*/ 715 w 3191"/>
                <a:gd name="T83" fmla="*/ 3866 h 4378"/>
                <a:gd name="T84" fmla="*/ 491 w 3191"/>
                <a:gd name="T85" fmla="*/ 3513 h 4378"/>
                <a:gd name="T86" fmla="*/ 344 w 3191"/>
                <a:gd name="T87" fmla="*/ 3145 h 4378"/>
                <a:gd name="T88" fmla="*/ 276 w 3191"/>
                <a:gd name="T89" fmla="*/ 2733 h 4378"/>
                <a:gd name="T90" fmla="*/ 174 w 3191"/>
                <a:gd name="T91" fmla="*/ 2450 h 4378"/>
                <a:gd name="T92" fmla="*/ 36 w 3191"/>
                <a:gd name="T93" fmla="*/ 2283 h 4378"/>
                <a:gd name="T94" fmla="*/ 3 w 3191"/>
                <a:gd name="T95" fmla="*/ 2063 h 4378"/>
                <a:gd name="T96" fmla="*/ 80 w 3191"/>
                <a:gd name="T97" fmla="*/ 1874 h 4378"/>
                <a:gd name="T98" fmla="*/ 103 w 3191"/>
                <a:gd name="T99" fmla="*/ 1697 h 4378"/>
                <a:gd name="T100" fmla="*/ 78 w 3191"/>
                <a:gd name="T101" fmla="*/ 1455 h 4378"/>
                <a:gd name="T102" fmla="*/ 169 w 3191"/>
                <a:gd name="T103" fmla="*/ 1212 h 4378"/>
                <a:gd name="T104" fmla="*/ 355 w 3191"/>
                <a:gd name="T105" fmla="*/ 1039 h 4378"/>
                <a:gd name="T106" fmla="*/ 608 w 3191"/>
                <a:gd name="T107" fmla="*/ 967 h 4378"/>
                <a:gd name="T108" fmla="*/ 609 w 3191"/>
                <a:gd name="T109" fmla="*/ 732 h 4378"/>
                <a:gd name="T110" fmla="*/ 723 w 3191"/>
                <a:gd name="T111" fmla="*/ 526 h 4378"/>
                <a:gd name="T112" fmla="*/ 919 w 3191"/>
                <a:gd name="T113" fmla="*/ 398 h 4378"/>
                <a:gd name="T114" fmla="*/ 1043 w 3191"/>
                <a:gd name="T115" fmla="*/ 317 h 4378"/>
                <a:gd name="T116" fmla="*/ 1130 w 3191"/>
                <a:gd name="T117" fmla="*/ 128 h 4378"/>
                <a:gd name="T118" fmla="*/ 1303 w 3191"/>
                <a:gd name="T119" fmla="*/ 15 h 4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1" h="4378">
                  <a:moveTo>
                    <a:pt x="1410" y="0"/>
                  </a:moveTo>
                  <a:lnTo>
                    <a:pt x="1457" y="3"/>
                  </a:lnTo>
                  <a:lnTo>
                    <a:pt x="1502" y="13"/>
                  </a:lnTo>
                  <a:lnTo>
                    <a:pt x="1545" y="26"/>
                  </a:lnTo>
                  <a:lnTo>
                    <a:pt x="1586" y="45"/>
                  </a:lnTo>
                  <a:lnTo>
                    <a:pt x="1623" y="69"/>
                  </a:lnTo>
                  <a:lnTo>
                    <a:pt x="1657" y="96"/>
                  </a:lnTo>
                  <a:lnTo>
                    <a:pt x="1694" y="65"/>
                  </a:lnTo>
                  <a:lnTo>
                    <a:pt x="1735" y="39"/>
                  </a:lnTo>
                  <a:lnTo>
                    <a:pt x="1781" y="19"/>
                  </a:lnTo>
                  <a:lnTo>
                    <a:pt x="1830" y="6"/>
                  </a:lnTo>
                  <a:lnTo>
                    <a:pt x="1881" y="0"/>
                  </a:lnTo>
                  <a:lnTo>
                    <a:pt x="1933" y="3"/>
                  </a:lnTo>
                  <a:lnTo>
                    <a:pt x="1981" y="13"/>
                  </a:lnTo>
                  <a:lnTo>
                    <a:pt x="2028" y="29"/>
                  </a:lnTo>
                  <a:lnTo>
                    <a:pt x="2070" y="52"/>
                  </a:lnTo>
                  <a:lnTo>
                    <a:pt x="2109" y="81"/>
                  </a:lnTo>
                  <a:lnTo>
                    <a:pt x="2143" y="115"/>
                  </a:lnTo>
                  <a:lnTo>
                    <a:pt x="2172" y="154"/>
                  </a:lnTo>
                  <a:lnTo>
                    <a:pt x="2196" y="196"/>
                  </a:lnTo>
                  <a:lnTo>
                    <a:pt x="2213" y="243"/>
                  </a:lnTo>
                  <a:lnTo>
                    <a:pt x="2222" y="287"/>
                  </a:lnTo>
                  <a:lnTo>
                    <a:pt x="2227" y="330"/>
                  </a:lnTo>
                  <a:lnTo>
                    <a:pt x="2224" y="372"/>
                  </a:lnTo>
                  <a:lnTo>
                    <a:pt x="2225" y="372"/>
                  </a:lnTo>
                  <a:lnTo>
                    <a:pt x="2227" y="371"/>
                  </a:lnTo>
                  <a:lnTo>
                    <a:pt x="2290" y="375"/>
                  </a:lnTo>
                  <a:lnTo>
                    <a:pt x="2349" y="386"/>
                  </a:lnTo>
                  <a:lnTo>
                    <a:pt x="2406" y="404"/>
                  </a:lnTo>
                  <a:lnTo>
                    <a:pt x="2461" y="427"/>
                  </a:lnTo>
                  <a:lnTo>
                    <a:pt x="2512" y="457"/>
                  </a:lnTo>
                  <a:lnTo>
                    <a:pt x="2560" y="493"/>
                  </a:lnTo>
                  <a:lnTo>
                    <a:pt x="2602" y="533"/>
                  </a:lnTo>
                  <a:lnTo>
                    <a:pt x="2641" y="578"/>
                  </a:lnTo>
                  <a:lnTo>
                    <a:pt x="2674" y="626"/>
                  </a:lnTo>
                  <a:lnTo>
                    <a:pt x="2700" y="680"/>
                  </a:lnTo>
                  <a:lnTo>
                    <a:pt x="2722" y="735"/>
                  </a:lnTo>
                  <a:lnTo>
                    <a:pt x="2737" y="794"/>
                  </a:lnTo>
                  <a:lnTo>
                    <a:pt x="2744" y="855"/>
                  </a:lnTo>
                  <a:lnTo>
                    <a:pt x="2808" y="881"/>
                  </a:lnTo>
                  <a:lnTo>
                    <a:pt x="2870" y="914"/>
                  </a:lnTo>
                  <a:lnTo>
                    <a:pt x="2926" y="953"/>
                  </a:lnTo>
                  <a:lnTo>
                    <a:pt x="2978" y="997"/>
                  </a:lnTo>
                  <a:lnTo>
                    <a:pt x="3026" y="1046"/>
                  </a:lnTo>
                  <a:lnTo>
                    <a:pt x="3069" y="1101"/>
                  </a:lnTo>
                  <a:lnTo>
                    <a:pt x="3106" y="1159"/>
                  </a:lnTo>
                  <a:lnTo>
                    <a:pt x="3138" y="1221"/>
                  </a:lnTo>
                  <a:lnTo>
                    <a:pt x="3161" y="1286"/>
                  </a:lnTo>
                  <a:lnTo>
                    <a:pt x="3179" y="1355"/>
                  </a:lnTo>
                  <a:lnTo>
                    <a:pt x="3188" y="1426"/>
                  </a:lnTo>
                  <a:lnTo>
                    <a:pt x="3191" y="1499"/>
                  </a:lnTo>
                  <a:lnTo>
                    <a:pt x="3186" y="1571"/>
                  </a:lnTo>
                  <a:lnTo>
                    <a:pt x="3172" y="1641"/>
                  </a:lnTo>
                  <a:lnTo>
                    <a:pt x="3151" y="1708"/>
                  </a:lnTo>
                  <a:lnTo>
                    <a:pt x="3124" y="1772"/>
                  </a:lnTo>
                  <a:lnTo>
                    <a:pt x="3088" y="1833"/>
                  </a:lnTo>
                  <a:lnTo>
                    <a:pt x="3048" y="1890"/>
                  </a:lnTo>
                  <a:lnTo>
                    <a:pt x="3002" y="1944"/>
                  </a:lnTo>
                  <a:lnTo>
                    <a:pt x="2950" y="1992"/>
                  </a:lnTo>
                  <a:lnTo>
                    <a:pt x="2893" y="2035"/>
                  </a:lnTo>
                  <a:lnTo>
                    <a:pt x="2832" y="2072"/>
                  </a:lnTo>
                  <a:lnTo>
                    <a:pt x="2767" y="2103"/>
                  </a:lnTo>
                  <a:lnTo>
                    <a:pt x="2707" y="2125"/>
                  </a:lnTo>
                  <a:lnTo>
                    <a:pt x="2648" y="2142"/>
                  </a:lnTo>
                  <a:lnTo>
                    <a:pt x="2589" y="2150"/>
                  </a:lnTo>
                  <a:lnTo>
                    <a:pt x="2532" y="2154"/>
                  </a:lnTo>
                  <a:lnTo>
                    <a:pt x="2476" y="2153"/>
                  </a:lnTo>
                  <a:lnTo>
                    <a:pt x="2421" y="2146"/>
                  </a:lnTo>
                  <a:lnTo>
                    <a:pt x="2369" y="2135"/>
                  </a:lnTo>
                  <a:lnTo>
                    <a:pt x="2368" y="2136"/>
                  </a:lnTo>
                  <a:lnTo>
                    <a:pt x="2366" y="2136"/>
                  </a:lnTo>
                  <a:lnTo>
                    <a:pt x="2364" y="2172"/>
                  </a:lnTo>
                  <a:lnTo>
                    <a:pt x="2417" y="2177"/>
                  </a:lnTo>
                  <a:lnTo>
                    <a:pt x="2465" y="2188"/>
                  </a:lnTo>
                  <a:lnTo>
                    <a:pt x="2509" y="2202"/>
                  </a:lnTo>
                  <a:lnTo>
                    <a:pt x="2548" y="2220"/>
                  </a:lnTo>
                  <a:lnTo>
                    <a:pt x="2582" y="2242"/>
                  </a:lnTo>
                  <a:lnTo>
                    <a:pt x="2612" y="2267"/>
                  </a:lnTo>
                  <a:lnTo>
                    <a:pt x="2638" y="2293"/>
                  </a:lnTo>
                  <a:lnTo>
                    <a:pt x="2661" y="2321"/>
                  </a:lnTo>
                  <a:lnTo>
                    <a:pt x="2681" y="2352"/>
                  </a:lnTo>
                  <a:lnTo>
                    <a:pt x="2697" y="2383"/>
                  </a:lnTo>
                  <a:lnTo>
                    <a:pt x="2711" y="2415"/>
                  </a:lnTo>
                  <a:lnTo>
                    <a:pt x="2722" y="2448"/>
                  </a:lnTo>
                  <a:lnTo>
                    <a:pt x="2730" y="2479"/>
                  </a:lnTo>
                  <a:lnTo>
                    <a:pt x="2737" y="2510"/>
                  </a:lnTo>
                  <a:lnTo>
                    <a:pt x="2741" y="2540"/>
                  </a:lnTo>
                  <a:lnTo>
                    <a:pt x="2745" y="2567"/>
                  </a:lnTo>
                  <a:lnTo>
                    <a:pt x="2747" y="2592"/>
                  </a:lnTo>
                  <a:lnTo>
                    <a:pt x="2748" y="2615"/>
                  </a:lnTo>
                  <a:lnTo>
                    <a:pt x="2748" y="2636"/>
                  </a:lnTo>
                  <a:lnTo>
                    <a:pt x="2748" y="2651"/>
                  </a:lnTo>
                  <a:lnTo>
                    <a:pt x="2747" y="2663"/>
                  </a:lnTo>
                  <a:lnTo>
                    <a:pt x="2747" y="2671"/>
                  </a:lnTo>
                  <a:lnTo>
                    <a:pt x="2747" y="2674"/>
                  </a:lnTo>
                  <a:lnTo>
                    <a:pt x="2744" y="2673"/>
                  </a:lnTo>
                  <a:lnTo>
                    <a:pt x="2737" y="2673"/>
                  </a:lnTo>
                  <a:lnTo>
                    <a:pt x="2727" y="2671"/>
                  </a:lnTo>
                  <a:lnTo>
                    <a:pt x="2712" y="2670"/>
                  </a:lnTo>
                  <a:lnTo>
                    <a:pt x="2694" y="2669"/>
                  </a:lnTo>
                  <a:lnTo>
                    <a:pt x="2672" y="2667"/>
                  </a:lnTo>
                  <a:lnTo>
                    <a:pt x="2648" y="2665"/>
                  </a:lnTo>
                  <a:lnTo>
                    <a:pt x="2620" y="2663"/>
                  </a:lnTo>
                  <a:lnTo>
                    <a:pt x="2590" y="2663"/>
                  </a:lnTo>
                  <a:lnTo>
                    <a:pt x="2557" y="2662"/>
                  </a:lnTo>
                  <a:lnTo>
                    <a:pt x="2523" y="2662"/>
                  </a:lnTo>
                  <a:lnTo>
                    <a:pt x="2484" y="2663"/>
                  </a:lnTo>
                  <a:lnTo>
                    <a:pt x="2446" y="2665"/>
                  </a:lnTo>
                  <a:lnTo>
                    <a:pt x="2405" y="2667"/>
                  </a:lnTo>
                  <a:lnTo>
                    <a:pt x="2364" y="2670"/>
                  </a:lnTo>
                  <a:lnTo>
                    <a:pt x="2320" y="2674"/>
                  </a:lnTo>
                  <a:lnTo>
                    <a:pt x="2276" y="2681"/>
                  </a:lnTo>
                  <a:lnTo>
                    <a:pt x="2231" y="2688"/>
                  </a:lnTo>
                  <a:lnTo>
                    <a:pt x="2185" y="2696"/>
                  </a:lnTo>
                  <a:lnTo>
                    <a:pt x="2140" y="2707"/>
                  </a:lnTo>
                  <a:lnTo>
                    <a:pt x="2095" y="2718"/>
                  </a:lnTo>
                  <a:lnTo>
                    <a:pt x="2050" y="2733"/>
                  </a:lnTo>
                  <a:lnTo>
                    <a:pt x="2004" y="2748"/>
                  </a:lnTo>
                  <a:lnTo>
                    <a:pt x="1959" y="2766"/>
                  </a:lnTo>
                  <a:lnTo>
                    <a:pt x="1917" y="2787"/>
                  </a:lnTo>
                  <a:lnTo>
                    <a:pt x="1873" y="2809"/>
                  </a:lnTo>
                  <a:lnTo>
                    <a:pt x="1831" y="2835"/>
                  </a:lnTo>
                  <a:lnTo>
                    <a:pt x="1792" y="2862"/>
                  </a:lnTo>
                  <a:lnTo>
                    <a:pt x="1755" y="2893"/>
                  </a:lnTo>
                  <a:lnTo>
                    <a:pt x="1718" y="2925"/>
                  </a:lnTo>
                  <a:lnTo>
                    <a:pt x="1685" y="2961"/>
                  </a:lnTo>
                  <a:lnTo>
                    <a:pt x="1653" y="3000"/>
                  </a:lnTo>
                  <a:lnTo>
                    <a:pt x="1624" y="3042"/>
                  </a:lnTo>
                  <a:lnTo>
                    <a:pt x="1598" y="3087"/>
                  </a:lnTo>
                  <a:lnTo>
                    <a:pt x="1575" y="3135"/>
                  </a:lnTo>
                  <a:lnTo>
                    <a:pt x="1556" y="3189"/>
                  </a:lnTo>
                  <a:lnTo>
                    <a:pt x="1539" y="3244"/>
                  </a:lnTo>
                  <a:lnTo>
                    <a:pt x="1527" y="3304"/>
                  </a:lnTo>
                  <a:lnTo>
                    <a:pt x="1519" y="3367"/>
                  </a:lnTo>
                  <a:lnTo>
                    <a:pt x="1515" y="3435"/>
                  </a:lnTo>
                  <a:lnTo>
                    <a:pt x="1515" y="3506"/>
                  </a:lnTo>
                  <a:lnTo>
                    <a:pt x="1520" y="3583"/>
                  </a:lnTo>
                  <a:lnTo>
                    <a:pt x="1530" y="3663"/>
                  </a:lnTo>
                  <a:lnTo>
                    <a:pt x="1545" y="3748"/>
                  </a:lnTo>
                  <a:lnTo>
                    <a:pt x="1565" y="3837"/>
                  </a:lnTo>
                  <a:lnTo>
                    <a:pt x="1590" y="3930"/>
                  </a:lnTo>
                  <a:lnTo>
                    <a:pt x="1622" y="4029"/>
                  </a:lnTo>
                  <a:lnTo>
                    <a:pt x="1633" y="4073"/>
                  </a:lnTo>
                  <a:lnTo>
                    <a:pt x="1637" y="4114"/>
                  </a:lnTo>
                  <a:lnTo>
                    <a:pt x="1631" y="4154"/>
                  </a:lnTo>
                  <a:lnTo>
                    <a:pt x="1620" y="4191"/>
                  </a:lnTo>
                  <a:lnTo>
                    <a:pt x="1604" y="4225"/>
                  </a:lnTo>
                  <a:lnTo>
                    <a:pt x="1582" y="4256"/>
                  </a:lnTo>
                  <a:lnTo>
                    <a:pt x="1554" y="4284"/>
                  </a:lnTo>
                  <a:lnTo>
                    <a:pt x="1523" y="4309"/>
                  </a:lnTo>
                  <a:lnTo>
                    <a:pt x="1487" y="4331"/>
                  </a:lnTo>
                  <a:lnTo>
                    <a:pt x="1450" y="4349"/>
                  </a:lnTo>
                  <a:lnTo>
                    <a:pt x="1409" y="4363"/>
                  </a:lnTo>
                  <a:lnTo>
                    <a:pt x="1368" y="4372"/>
                  </a:lnTo>
                  <a:lnTo>
                    <a:pt x="1324" y="4378"/>
                  </a:lnTo>
                  <a:lnTo>
                    <a:pt x="1280" y="4378"/>
                  </a:lnTo>
                  <a:lnTo>
                    <a:pt x="1237" y="4374"/>
                  </a:lnTo>
                  <a:lnTo>
                    <a:pt x="1195" y="4364"/>
                  </a:lnTo>
                  <a:lnTo>
                    <a:pt x="1154" y="4349"/>
                  </a:lnTo>
                  <a:lnTo>
                    <a:pt x="1114" y="4328"/>
                  </a:lnTo>
                  <a:lnTo>
                    <a:pt x="1078" y="4302"/>
                  </a:lnTo>
                  <a:lnTo>
                    <a:pt x="1045" y="4271"/>
                  </a:lnTo>
                  <a:lnTo>
                    <a:pt x="1038" y="4264"/>
                  </a:lnTo>
                  <a:lnTo>
                    <a:pt x="1012" y="4234"/>
                  </a:lnTo>
                  <a:lnTo>
                    <a:pt x="930" y="4139"/>
                  </a:lnTo>
                  <a:lnTo>
                    <a:pt x="853" y="4046"/>
                  </a:lnTo>
                  <a:lnTo>
                    <a:pt x="782" y="3955"/>
                  </a:lnTo>
                  <a:lnTo>
                    <a:pt x="715" y="3866"/>
                  </a:lnTo>
                  <a:lnTo>
                    <a:pt x="652" y="3777"/>
                  </a:lnTo>
                  <a:lnTo>
                    <a:pt x="593" y="3689"/>
                  </a:lnTo>
                  <a:lnTo>
                    <a:pt x="539" y="3601"/>
                  </a:lnTo>
                  <a:lnTo>
                    <a:pt x="491" y="3513"/>
                  </a:lnTo>
                  <a:lnTo>
                    <a:pt x="447" y="3424"/>
                  </a:lnTo>
                  <a:lnTo>
                    <a:pt x="407" y="3333"/>
                  </a:lnTo>
                  <a:lnTo>
                    <a:pt x="373" y="3240"/>
                  </a:lnTo>
                  <a:lnTo>
                    <a:pt x="344" y="3145"/>
                  </a:lnTo>
                  <a:lnTo>
                    <a:pt x="320" y="3048"/>
                  </a:lnTo>
                  <a:lnTo>
                    <a:pt x="300" y="2946"/>
                  </a:lnTo>
                  <a:lnTo>
                    <a:pt x="285" y="2842"/>
                  </a:lnTo>
                  <a:lnTo>
                    <a:pt x="276" y="2733"/>
                  </a:lnTo>
                  <a:lnTo>
                    <a:pt x="272" y="2619"/>
                  </a:lnTo>
                  <a:lnTo>
                    <a:pt x="273" y="2501"/>
                  </a:lnTo>
                  <a:lnTo>
                    <a:pt x="221" y="2479"/>
                  </a:lnTo>
                  <a:lnTo>
                    <a:pt x="174" y="2450"/>
                  </a:lnTo>
                  <a:lnTo>
                    <a:pt x="132" y="2416"/>
                  </a:lnTo>
                  <a:lnTo>
                    <a:pt x="93" y="2376"/>
                  </a:lnTo>
                  <a:lnTo>
                    <a:pt x="62" y="2332"/>
                  </a:lnTo>
                  <a:lnTo>
                    <a:pt x="36" y="2283"/>
                  </a:lnTo>
                  <a:lnTo>
                    <a:pt x="16" y="2231"/>
                  </a:lnTo>
                  <a:lnTo>
                    <a:pt x="4" y="2175"/>
                  </a:lnTo>
                  <a:lnTo>
                    <a:pt x="0" y="2117"/>
                  </a:lnTo>
                  <a:lnTo>
                    <a:pt x="3" y="2063"/>
                  </a:lnTo>
                  <a:lnTo>
                    <a:pt x="14" y="2011"/>
                  </a:lnTo>
                  <a:lnTo>
                    <a:pt x="30" y="1963"/>
                  </a:lnTo>
                  <a:lnTo>
                    <a:pt x="52" y="1916"/>
                  </a:lnTo>
                  <a:lnTo>
                    <a:pt x="80" y="1874"/>
                  </a:lnTo>
                  <a:lnTo>
                    <a:pt x="112" y="1836"/>
                  </a:lnTo>
                  <a:lnTo>
                    <a:pt x="149" y="1801"/>
                  </a:lnTo>
                  <a:lnTo>
                    <a:pt x="123" y="1750"/>
                  </a:lnTo>
                  <a:lnTo>
                    <a:pt x="103" y="1697"/>
                  </a:lnTo>
                  <a:lnTo>
                    <a:pt x="86" y="1641"/>
                  </a:lnTo>
                  <a:lnTo>
                    <a:pt x="77" y="1583"/>
                  </a:lnTo>
                  <a:lnTo>
                    <a:pt x="74" y="1523"/>
                  </a:lnTo>
                  <a:lnTo>
                    <a:pt x="78" y="1455"/>
                  </a:lnTo>
                  <a:lnTo>
                    <a:pt x="90" y="1389"/>
                  </a:lnTo>
                  <a:lnTo>
                    <a:pt x="110" y="1326"/>
                  </a:lnTo>
                  <a:lnTo>
                    <a:pt x="136" y="1267"/>
                  </a:lnTo>
                  <a:lnTo>
                    <a:pt x="169" y="1212"/>
                  </a:lnTo>
                  <a:lnTo>
                    <a:pt x="208" y="1160"/>
                  </a:lnTo>
                  <a:lnTo>
                    <a:pt x="252" y="1115"/>
                  </a:lnTo>
                  <a:lnTo>
                    <a:pt x="302" y="1074"/>
                  </a:lnTo>
                  <a:lnTo>
                    <a:pt x="355" y="1039"/>
                  </a:lnTo>
                  <a:lnTo>
                    <a:pt x="414" y="1010"/>
                  </a:lnTo>
                  <a:lnTo>
                    <a:pt x="476" y="989"/>
                  </a:lnTo>
                  <a:lnTo>
                    <a:pt x="540" y="973"/>
                  </a:lnTo>
                  <a:lnTo>
                    <a:pt x="608" y="967"/>
                  </a:lnTo>
                  <a:lnTo>
                    <a:pt x="598" y="912"/>
                  </a:lnTo>
                  <a:lnTo>
                    <a:pt x="594" y="854"/>
                  </a:lnTo>
                  <a:lnTo>
                    <a:pt x="598" y="792"/>
                  </a:lnTo>
                  <a:lnTo>
                    <a:pt x="609" y="732"/>
                  </a:lnTo>
                  <a:lnTo>
                    <a:pt x="628" y="674"/>
                  </a:lnTo>
                  <a:lnTo>
                    <a:pt x="654" y="621"/>
                  </a:lnTo>
                  <a:lnTo>
                    <a:pt x="686" y="571"/>
                  </a:lnTo>
                  <a:lnTo>
                    <a:pt x="723" y="526"/>
                  </a:lnTo>
                  <a:lnTo>
                    <a:pt x="765" y="485"/>
                  </a:lnTo>
                  <a:lnTo>
                    <a:pt x="813" y="450"/>
                  </a:lnTo>
                  <a:lnTo>
                    <a:pt x="864" y="422"/>
                  </a:lnTo>
                  <a:lnTo>
                    <a:pt x="919" y="398"/>
                  </a:lnTo>
                  <a:lnTo>
                    <a:pt x="978" y="382"/>
                  </a:lnTo>
                  <a:lnTo>
                    <a:pt x="1038" y="374"/>
                  </a:lnTo>
                  <a:lnTo>
                    <a:pt x="1038" y="372"/>
                  </a:lnTo>
                  <a:lnTo>
                    <a:pt x="1043" y="317"/>
                  </a:lnTo>
                  <a:lnTo>
                    <a:pt x="1055" y="264"/>
                  </a:lnTo>
                  <a:lnTo>
                    <a:pt x="1074" y="216"/>
                  </a:lnTo>
                  <a:lnTo>
                    <a:pt x="1099" y="169"/>
                  </a:lnTo>
                  <a:lnTo>
                    <a:pt x="1130" y="128"/>
                  </a:lnTo>
                  <a:lnTo>
                    <a:pt x="1166" y="91"/>
                  </a:lnTo>
                  <a:lnTo>
                    <a:pt x="1209" y="61"/>
                  </a:lnTo>
                  <a:lnTo>
                    <a:pt x="1254" y="34"/>
                  </a:lnTo>
                  <a:lnTo>
                    <a:pt x="1303" y="15"/>
                  </a:lnTo>
                  <a:lnTo>
                    <a:pt x="1355" y="4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Freeform 24"/>
            <p:cNvSpPr>
              <a:spLocks/>
            </p:cNvSpPr>
            <p:nvPr/>
          </p:nvSpPr>
          <p:spPr bwMode="auto">
            <a:xfrm>
              <a:off x="685" y="671"/>
              <a:ext cx="900" cy="2162"/>
            </a:xfrm>
            <a:custGeom>
              <a:avLst/>
              <a:gdLst>
                <a:gd name="T0" fmla="*/ 1254 w 1798"/>
                <a:gd name="T1" fmla="*/ 17 h 4324"/>
                <a:gd name="T2" fmla="*/ 1388 w 1798"/>
                <a:gd name="T3" fmla="*/ 100 h 4324"/>
                <a:gd name="T4" fmla="*/ 1503 w 1798"/>
                <a:gd name="T5" fmla="*/ 236 h 4324"/>
                <a:gd name="T6" fmla="*/ 1580 w 1798"/>
                <a:gd name="T7" fmla="*/ 406 h 4324"/>
                <a:gd name="T8" fmla="*/ 1439 w 1798"/>
                <a:gd name="T9" fmla="*/ 496 h 4324"/>
                <a:gd name="T10" fmla="*/ 1336 w 1798"/>
                <a:gd name="T11" fmla="*/ 628 h 4324"/>
                <a:gd name="T12" fmla="*/ 1285 w 1798"/>
                <a:gd name="T13" fmla="*/ 793 h 4324"/>
                <a:gd name="T14" fmla="*/ 1295 w 1798"/>
                <a:gd name="T15" fmla="*/ 965 h 4324"/>
                <a:gd name="T16" fmla="*/ 1101 w 1798"/>
                <a:gd name="T17" fmla="*/ 1008 h 4324"/>
                <a:gd name="T18" fmla="*/ 939 w 1798"/>
                <a:gd name="T19" fmla="*/ 1113 h 4324"/>
                <a:gd name="T20" fmla="*/ 823 w 1798"/>
                <a:gd name="T21" fmla="*/ 1265 h 4324"/>
                <a:gd name="T22" fmla="*/ 765 w 1798"/>
                <a:gd name="T23" fmla="*/ 1453 h 4324"/>
                <a:gd name="T24" fmla="*/ 773 w 1798"/>
                <a:gd name="T25" fmla="*/ 1639 h 4324"/>
                <a:gd name="T26" fmla="*/ 836 w 1798"/>
                <a:gd name="T27" fmla="*/ 1799 h 4324"/>
                <a:gd name="T28" fmla="*/ 739 w 1798"/>
                <a:gd name="T29" fmla="*/ 1914 h 4324"/>
                <a:gd name="T30" fmla="*/ 691 w 1798"/>
                <a:gd name="T31" fmla="*/ 2061 h 4324"/>
                <a:gd name="T32" fmla="*/ 703 w 1798"/>
                <a:gd name="T33" fmla="*/ 2229 h 4324"/>
                <a:gd name="T34" fmla="*/ 780 w 1798"/>
                <a:gd name="T35" fmla="*/ 2374 h 4324"/>
                <a:gd name="T36" fmla="*/ 908 w 1798"/>
                <a:gd name="T37" fmla="*/ 2477 h 4324"/>
                <a:gd name="T38" fmla="*/ 963 w 1798"/>
                <a:gd name="T39" fmla="*/ 2731 h 4324"/>
                <a:gd name="T40" fmla="*/ 1007 w 1798"/>
                <a:gd name="T41" fmla="*/ 3046 h 4324"/>
                <a:gd name="T42" fmla="*/ 1094 w 1798"/>
                <a:gd name="T43" fmla="*/ 3331 h 4324"/>
                <a:gd name="T44" fmla="*/ 1226 w 1798"/>
                <a:gd name="T45" fmla="*/ 3599 h 4324"/>
                <a:gd name="T46" fmla="*/ 1402 w 1798"/>
                <a:gd name="T47" fmla="*/ 3864 h 4324"/>
                <a:gd name="T48" fmla="*/ 1617 w 1798"/>
                <a:gd name="T49" fmla="*/ 4137 h 4324"/>
                <a:gd name="T50" fmla="*/ 1732 w 1798"/>
                <a:gd name="T51" fmla="*/ 4269 h 4324"/>
                <a:gd name="T52" fmla="*/ 1798 w 1798"/>
                <a:gd name="T53" fmla="*/ 4324 h 4324"/>
                <a:gd name="T54" fmla="*/ 1688 w 1798"/>
                <a:gd name="T55" fmla="*/ 4276 h 4324"/>
                <a:gd name="T56" fmla="*/ 1432 w 1798"/>
                <a:gd name="T57" fmla="*/ 4149 h 4324"/>
                <a:gd name="T58" fmla="*/ 1207 w 1798"/>
                <a:gd name="T59" fmla="*/ 4004 h 4324"/>
                <a:gd name="T60" fmla="*/ 1008 w 1798"/>
                <a:gd name="T61" fmla="*/ 3824 h 4324"/>
                <a:gd name="T62" fmla="*/ 834 w 1798"/>
                <a:gd name="T63" fmla="*/ 3595 h 4324"/>
                <a:gd name="T64" fmla="*/ 677 w 1798"/>
                <a:gd name="T65" fmla="*/ 3405 h 4324"/>
                <a:gd name="T66" fmla="*/ 532 w 1798"/>
                <a:gd name="T67" fmla="*/ 3361 h 4324"/>
                <a:gd name="T68" fmla="*/ 404 w 1798"/>
                <a:gd name="T69" fmla="*/ 3268 h 4324"/>
                <a:gd name="T70" fmla="*/ 315 w 1798"/>
                <a:gd name="T71" fmla="*/ 3135 h 4324"/>
                <a:gd name="T72" fmla="*/ 284 w 1798"/>
                <a:gd name="T73" fmla="*/ 2995 h 4324"/>
                <a:gd name="T74" fmla="*/ 307 w 1798"/>
                <a:gd name="T75" fmla="*/ 2866 h 4324"/>
                <a:gd name="T76" fmla="*/ 170 w 1798"/>
                <a:gd name="T77" fmla="*/ 2735 h 4324"/>
                <a:gd name="T78" fmla="*/ 64 w 1798"/>
                <a:gd name="T79" fmla="*/ 2571 h 4324"/>
                <a:gd name="T80" fmla="*/ 9 w 1798"/>
                <a:gd name="T81" fmla="*/ 2395 h 4324"/>
                <a:gd name="T82" fmla="*/ 4 w 1798"/>
                <a:gd name="T83" fmla="*/ 2226 h 4324"/>
                <a:gd name="T84" fmla="*/ 46 w 1798"/>
                <a:gd name="T85" fmla="*/ 2074 h 4324"/>
                <a:gd name="T86" fmla="*/ 135 w 1798"/>
                <a:gd name="T87" fmla="*/ 1947 h 4324"/>
                <a:gd name="T88" fmla="*/ 270 w 1798"/>
                <a:gd name="T89" fmla="*/ 1861 h 4324"/>
                <a:gd name="T90" fmla="*/ 190 w 1798"/>
                <a:gd name="T91" fmla="*/ 1731 h 4324"/>
                <a:gd name="T92" fmla="*/ 124 w 1798"/>
                <a:gd name="T93" fmla="*/ 1548 h 4324"/>
                <a:gd name="T94" fmla="*/ 104 w 1798"/>
                <a:gd name="T95" fmla="*/ 1368 h 4324"/>
                <a:gd name="T96" fmla="*/ 129 w 1798"/>
                <a:gd name="T97" fmla="*/ 1203 h 4324"/>
                <a:gd name="T98" fmla="*/ 196 w 1798"/>
                <a:gd name="T99" fmla="*/ 1063 h 4324"/>
                <a:gd name="T100" fmla="*/ 304 w 1798"/>
                <a:gd name="T101" fmla="*/ 958 h 4324"/>
                <a:gd name="T102" fmla="*/ 323 w 1798"/>
                <a:gd name="T103" fmla="*/ 868 h 4324"/>
                <a:gd name="T104" fmla="*/ 285 w 1798"/>
                <a:gd name="T105" fmla="*/ 683 h 4324"/>
                <a:gd name="T106" fmla="*/ 292 w 1798"/>
                <a:gd name="T107" fmla="*/ 510 h 4324"/>
                <a:gd name="T108" fmla="*/ 343 w 1798"/>
                <a:gd name="T109" fmla="*/ 362 h 4324"/>
                <a:gd name="T110" fmla="*/ 436 w 1798"/>
                <a:gd name="T111" fmla="*/ 253 h 4324"/>
                <a:gd name="T112" fmla="*/ 566 w 1798"/>
                <a:gd name="T113" fmla="*/ 194 h 4324"/>
                <a:gd name="T114" fmla="*/ 712 w 1798"/>
                <a:gd name="T115" fmla="*/ 203 h 4324"/>
                <a:gd name="T116" fmla="*/ 854 w 1798"/>
                <a:gd name="T117" fmla="*/ 270 h 4324"/>
                <a:gd name="T118" fmla="*/ 909 w 1798"/>
                <a:gd name="T119" fmla="*/ 142 h 4324"/>
                <a:gd name="T120" fmla="*/ 996 w 1798"/>
                <a:gd name="T121" fmla="*/ 50 h 4324"/>
                <a:gd name="T122" fmla="*/ 1111 w 1798"/>
                <a:gd name="T123" fmla="*/ 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8" h="4324">
                  <a:moveTo>
                    <a:pt x="1159" y="0"/>
                  </a:moveTo>
                  <a:lnTo>
                    <a:pt x="1206" y="5"/>
                  </a:lnTo>
                  <a:lnTo>
                    <a:pt x="1254" y="17"/>
                  </a:lnTo>
                  <a:lnTo>
                    <a:pt x="1300" y="38"/>
                  </a:lnTo>
                  <a:lnTo>
                    <a:pt x="1345" y="65"/>
                  </a:lnTo>
                  <a:lnTo>
                    <a:pt x="1388" y="100"/>
                  </a:lnTo>
                  <a:lnTo>
                    <a:pt x="1431" y="140"/>
                  </a:lnTo>
                  <a:lnTo>
                    <a:pt x="1469" y="185"/>
                  </a:lnTo>
                  <a:lnTo>
                    <a:pt x="1503" y="236"/>
                  </a:lnTo>
                  <a:lnTo>
                    <a:pt x="1535" y="291"/>
                  </a:lnTo>
                  <a:lnTo>
                    <a:pt x="1561" y="348"/>
                  </a:lnTo>
                  <a:lnTo>
                    <a:pt x="1580" y="406"/>
                  </a:lnTo>
                  <a:lnTo>
                    <a:pt x="1529" y="431"/>
                  </a:lnTo>
                  <a:lnTo>
                    <a:pt x="1483" y="461"/>
                  </a:lnTo>
                  <a:lnTo>
                    <a:pt x="1439" y="496"/>
                  </a:lnTo>
                  <a:lnTo>
                    <a:pt x="1399" y="536"/>
                  </a:lnTo>
                  <a:lnTo>
                    <a:pt x="1365" y="580"/>
                  </a:lnTo>
                  <a:lnTo>
                    <a:pt x="1336" y="628"/>
                  </a:lnTo>
                  <a:lnTo>
                    <a:pt x="1313" y="680"/>
                  </a:lnTo>
                  <a:lnTo>
                    <a:pt x="1295" y="735"/>
                  </a:lnTo>
                  <a:lnTo>
                    <a:pt x="1285" y="793"/>
                  </a:lnTo>
                  <a:lnTo>
                    <a:pt x="1281" y="852"/>
                  </a:lnTo>
                  <a:lnTo>
                    <a:pt x="1285" y="910"/>
                  </a:lnTo>
                  <a:lnTo>
                    <a:pt x="1295" y="965"/>
                  </a:lnTo>
                  <a:lnTo>
                    <a:pt x="1227" y="971"/>
                  </a:lnTo>
                  <a:lnTo>
                    <a:pt x="1163" y="987"/>
                  </a:lnTo>
                  <a:lnTo>
                    <a:pt x="1101" y="1008"/>
                  </a:lnTo>
                  <a:lnTo>
                    <a:pt x="1042" y="1037"/>
                  </a:lnTo>
                  <a:lnTo>
                    <a:pt x="989" y="1072"/>
                  </a:lnTo>
                  <a:lnTo>
                    <a:pt x="939" y="1113"/>
                  </a:lnTo>
                  <a:lnTo>
                    <a:pt x="895" y="1158"/>
                  </a:lnTo>
                  <a:lnTo>
                    <a:pt x="856" y="1210"/>
                  </a:lnTo>
                  <a:lnTo>
                    <a:pt x="823" y="1265"/>
                  </a:lnTo>
                  <a:lnTo>
                    <a:pt x="797" y="1324"/>
                  </a:lnTo>
                  <a:lnTo>
                    <a:pt x="777" y="1387"/>
                  </a:lnTo>
                  <a:lnTo>
                    <a:pt x="765" y="1453"/>
                  </a:lnTo>
                  <a:lnTo>
                    <a:pt x="761" y="1521"/>
                  </a:lnTo>
                  <a:lnTo>
                    <a:pt x="764" y="1581"/>
                  </a:lnTo>
                  <a:lnTo>
                    <a:pt x="773" y="1639"/>
                  </a:lnTo>
                  <a:lnTo>
                    <a:pt x="790" y="1695"/>
                  </a:lnTo>
                  <a:lnTo>
                    <a:pt x="810" y="1748"/>
                  </a:lnTo>
                  <a:lnTo>
                    <a:pt x="836" y="1799"/>
                  </a:lnTo>
                  <a:lnTo>
                    <a:pt x="799" y="1834"/>
                  </a:lnTo>
                  <a:lnTo>
                    <a:pt x="767" y="1872"/>
                  </a:lnTo>
                  <a:lnTo>
                    <a:pt x="739" y="1914"/>
                  </a:lnTo>
                  <a:lnTo>
                    <a:pt x="717" y="1961"/>
                  </a:lnTo>
                  <a:lnTo>
                    <a:pt x="701" y="2009"/>
                  </a:lnTo>
                  <a:lnTo>
                    <a:pt x="691" y="2061"/>
                  </a:lnTo>
                  <a:lnTo>
                    <a:pt x="687" y="2115"/>
                  </a:lnTo>
                  <a:lnTo>
                    <a:pt x="691" y="2173"/>
                  </a:lnTo>
                  <a:lnTo>
                    <a:pt x="703" y="2229"/>
                  </a:lnTo>
                  <a:lnTo>
                    <a:pt x="723" y="2281"/>
                  </a:lnTo>
                  <a:lnTo>
                    <a:pt x="749" y="2330"/>
                  </a:lnTo>
                  <a:lnTo>
                    <a:pt x="780" y="2374"/>
                  </a:lnTo>
                  <a:lnTo>
                    <a:pt x="819" y="2414"/>
                  </a:lnTo>
                  <a:lnTo>
                    <a:pt x="861" y="2448"/>
                  </a:lnTo>
                  <a:lnTo>
                    <a:pt x="908" y="2477"/>
                  </a:lnTo>
                  <a:lnTo>
                    <a:pt x="960" y="2499"/>
                  </a:lnTo>
                  <a:lnTo>
                    <a:pt x="959" y="2617"/>
                  </a:lnTo>
                  <a:lnTo>
                    <a:pt x="963" y="2731"/>
                  </a:lnTo>
                  <a:lnTo>
                    <a:pt x="972" y="2840"/>
                  </a:lnTo>
                  <a:lnTo>
                    <a:pt x="987" y="2944"/>
                  </a:lnTo>
                  <a:lnTo>
                    <a:pt x="1007" y="3046"/>
                  </a:lnTo>
                  <a:lnTo>
                    <a:pt x="1031" y="3143"/>
                  </a:lnTo>
                  <a:lnTo>
                    <a:pt x="1060" y="3238"/>
                  </a:lnTo>
                  <a:lnTo>
                    <a:pt x="1094" y="3331"/>
                  </a:lnTo>
                  <a:lnTo>
                    <a:pt x="1134" y="3422"/>
                  </a:lnTo>
                  <a:lnTo>
                    <a:pt x="1178" y="3511"/>
                  </a:lnTo>
                  <a:lnTo>
                    <a:pt x="1226" y="3599"/>
                  </a:lnTo>
                  <a:lnTo>
                    <a:pt x="1280" y="3687"/>
                  </a:lnTo>
                  <a:lnTo>
                    <a:pt x="1339" y="3775"/>
                  </a:lnTo>
                  <a:lnTo>
                    <a:pt x="1402" y="3864"/>
                  </a:lnTo>
                  <a:lnTo>
                    <a:pt x="1469" y="3953"/>
                  </a:lnTo>
                  <a:lnTo>
                    <a:pt x="1540" y="4044"/>
                  </a:lnTo>
                  <a:lnTo>
                    <a:pt x="1617" y="4137"/>
                  </a:lnTo>
                  <a:lnTo>
                    <a:pt x="1699" y="4232"/>
                  </a:lnTo>
                  <a:lnTo>
                    <a:pt x="1725" y="4262"/>
                  </a:lnTo>
                  <a:lnTo>
                    <a:pt x="1732" y="4269"/>
                  </a:lnTo>
                  <a:lnTo>
                    <a:pt x="1753" y="4289"/>
                  </a:lnTo>
                  <a:lnTo>
                    <a:pt x="1775" y="4307"/>
                  </a:lnTo>
                  <a:lnTo>
                    <a:pt x="1798" y="4324"/>
                  </a:lnTo>
                  <a:lnTo>
                    <a:pt x="1790" y="4320"/>
                  </a:lnTo>
                  <a:lnTo>
                    <a:pt x="1783" y="4317"/>
                  </a:lnTo>
                  <a:lnTo>
                    <a:pt x="1688" y="4276"/>
                  </a:lnTo>
                  <a:lnTo>
                    <a:pt x="1599" y="4234"/>
                  </a:lnTo>
                  <a:lnTo>
                    <a:pt x="1513" y="4193"/>
                  </a:lnTo>
                  <a:lnTo>
                    <a:pt x="1432" y="4149"/>
                  </a:lnTo>
                  <a:lnTo>
                    <a:pt x="1352" y="4103"/>
                  </a:lnTo>
                  <a:lnTo>
                    <a:pt x="1278" y="4055"/>
                  </a:lnTo>
                  <a:lnTo>
                    <a:pt x="1207" y="4004"/>
                  </a:lnTo>
                  <a:lnTo>
                    <a:pt x="1137" y="3948"/>
                  </a:lnTo>
                  <a:lnTo>
                    <a:pt x="1071" y="3888"/>
                  </a:lnTo>
                  <a:lnTo>
                    <a:pt x="1008" y="3824"/>
                  </a:lnTo>
                  <a:lnTo>
                    <a:pt x="948" y="3754"/>
                  </a:lnTo>
                  <a:lnTo>
                    <a:pt x="890" y="3678"/>
                  </a:lnTo>
                  <a:lnTo>
                    <a:pt x="834" y="3595"/>
                  </a:lnTo>
                  <a:lnTo>
                    <a:pt x="779" y="3505"/>
                  </a:lnTo>
                  <a:lnTo>
                    <a:pt x="727" y="3408"/>
                  </a:lnTo>
                  <a:lnTo>
                    <a:pt x="677" y="3405"/>
                  </a:lnTo>
                  <a:lnTo>
                    <a:pt x="628" y="3396"/>
                  </a:lnTo>
                  <a:lnTo>
                    <a:pt x="580" y="3382"/>
                  </a:lnTo>
                  <a:lnTo>
                    <a:pt x="532" y="3361"/>
                  </a:lnTo>
                  <a:lnTo>
                    <a:pt x="487" y="3335"/>
                  </a:lnTo>
                  <a:lnTo>
                    <a:pt x="444" y="3304"/>
                  </a:lnTo>
                  <a:lnTo>
                    <a:pt x="404" y="3268"/>
                  </a:lnTo>
                  <a:lnTo>
                    <a:pt x="370" y="3227"/>
                  </a:lnTo>
                  <a:lnTo>
                    <a:pt x="338" y="3182"/>
                  </a:lnTo>
                  <a:lnTo>
                    <a:pt x="315" y="3135"/>
                  </a:lnTo>
                  <a:lnTo>
                    <a:pt x="299" y="3088"/>
                  </a:lnTo>
                  <a:lnTo>
                    <a:pt x="288" y="3042"/>
                  </a:lnTo>
                  <a:lnTo>
                    <a:pt x="284" y="2995"/>
                  </a:lnTo>
                  <a:lnTo>
                    <a:pt x="285" y="2950"/>
                  </a:lnTo>
                  <a:lnTo>
                    <a:pt x="293" y="2907"/>
                  </a:lnTo>
                  <a:lnTo>
                    <a:pt x="307" y="2866"/>
                  </a:lnTo>
                  <a:lnTo>
                    <a:pt x="259" y="2826"/>
                  </a:lnTo>
                  <a:lnTo>
                    <a:pt x="212" y="2783"/>
                  </a:lnTo>
                  <a:lnTo>
                    <a:pt x="170" y="2735"/>
                  </a:lnTo>
                  <a:lnTo>
                    <a:pt x="130" y="2683"/>
                  </a:lnTo>
                  <a:lnTo>
                    <a:pt x="94" y="2627"/>
                  </a:lnTo>
                  <a:lnTo>
                    <a:pt x="64" y="2571"/>
                  </a:lnTo>
                  <a:lnTo>
                    <a:pt x="41" y="2512"/>
                  </a:lnTo>
                  <a:lnTo>
                    <a:pt x="22" y="2454"/>
                  </a:lnTo>
                  <a:lnTo>
                    <a:pt x="9" y="2395"/>
                  </a:lnTo>
                  <a:lnTo>
                    <a:pt x="2" y="2337"/>
                  </a:lnTo>
                  <a:lnTo>
                    <a:pt x="0" y="2281"/>
                  </a:lnTo>
                  <a:lnTo>
                    <a:pt x="4" y="2226"/>
                  </a:lnTo>
                  <a:lnTo>
                    <a:pt x="12" y="2173"/>
                  </a:lnTo>
                  <a:lnTo>
                    <a:pt x="27" y="2122"/>
                  </a:lnTo>
                  <a:lnTo>
                    <a:pt x="46" y="2074"/>
                  </a:lnTo>
                  <a:lnTo>
                    <a:pt x="71" y="2028"/>
                  </a:lnTo>
                  <a:lnTo>
                    <a:pt x="101" y="1986"/>
                  </a:lnTo>
                  <a:lnTo>
                    <a:pt x="135" y="1947"/>
                  </a:lnTo>
                  <a:lnTo>
                    <a:pt x="175" y="1914"/>
                  </a:lnTo>
                  <a:lnTo>
                    <a:pt x="221" y="1884"/>
                  </a:lnTo>
                  <a:lnTo>
                    <a:pt x="270" y="1861"/>
                  </a:lnTo>
                  <a:lnTo>
                    <a:pt x="241" y="1820"/>
                  </a:lnTo>
                  <a:lnTo>
                    <a:pt x="215" y="1776"/>
                  </a:lnTo>
                  <a:lnTo>
                    <a:pt x="190" y="1731"/>
                  </a:lnTo>
                  <a:lnTo>
                    <a:pt x="163" y="1670"/>
                  </a:lnTo>
                  <a:lnTo>
                    <a:pt x="141" y="1608"/>
                  </a:lnTo>
                  <a:lnTo>
                    <a:pt x="124" y="1548"/>
                  </a:lnTo>
                  <a:lnTo>
                    <a:pt x="112" y="1488"/>
                  </a:lnTo>
                  <a:lnTo>
                    <a:pt x="105" y="1427"/>
                  </a:lnTo>
                  <a:lnTo>
                    <a:pt x="104" y="1368"/>
                  </a:lnTo>
                  <a:lnTo>
                    <a:pt x="108" y="1312"/>
                  </a:lnTo>
                  <a:lnTo>
                    <a:pt x="116" y="1256"/>
                  </a:lnTo>
                  <a:lnTo>
                    <a:pt x="129" y="1203"/>
                  </a:lnTo>
                  <a:lnTo>
                    <a:pt x="146" y="1153"/>
                  </a:lnTo>
                  <a:lnTo>
                    <a:pt x="168" y="1106"/>
                  </a:lnTo>
                  <a:lnTo>
                    <a:pt x="196" y="1063"/>
                  </a:lnTo>
                  <a:lnTo>
                    <a:pt x="227" y="1024"/>
                  </a:lnTo>
                  <a:lnTo>
                    <a:pt x="263" y="988"/>
                  </a:lnTo>
                  <a:lnTo>
                    <a:pt x="304" y="958"/>
                  </a:lnTo>
                  <a:lnTo>
                    <a:pt x="348" y="933"/>
                  </a:lnTo>
                  <a:lnTo>
                    <a:pt x="348" y="930"/>
                  </a:lnTo>
                  <a:lnTo>
                    <a:pt x="323" y="868"/>
                  </a:lnTo>
                  <a:lnTo>
                    <a:pt x="306" y="807"/>
                  </a:lnTo>
                  <a:lnTo>
                    <a:pt x="292" y="745"/>
                  </a:lnTo>
                  <a:lnTo>
                    <a:pt x="285" y="683"/>
                  </a:lnTo>
                  <a:lnTo>
                    <a:pt x="282" y="624"/>
                  </a:lnTo>
                  <a:lnTo>
                    <a:pt x="284" y="566"/>
                  </a:lnTo>
                  <a:lnTo>
                    <a:pt x="292" y="510"/>
                  </a:lnTo>
                  <a:lnTo>
                    <a:pt x="304" y="458"/>
                  </a:lnTo>
                  <a:lnTo>
                    <a:pt x="321" y="409"/>
                  </a:lnTo>
                  <a:lnTo>
                    <a:pt x="343" y="362"/>
                  </a:lnTo>
                  <a:lnTo>
                    <a:pt x="369" y="321"/>
                  </a:lnTo>
                  <a:lnTo>
                    <a:pt x="400" y="284"/>
                  </a:lnTo>
                  <a:lnTo>
                    <a:pt x="436" y="253"/>
                  </a:lnTo>
                  <a:lnTo>
                    <a:pt x="476" y="227"/>
                  </a:lnTo>
                  <a:lnTo>
                    <a:pt x="520" y="207"/>
                  </a:lnTo>
                  <a:lnTo>
                    <a:pt x="566" y="194"/>
                  </a:lnTo>
                  <a:lnTo>
                    <a:pt x="614" y="190"/>
                  </a:lnTo>
                  <a:lnTo>
                    <a:pt x="662" y="193"/>
                  </a:lnTo>
                  <a:lnTo>
                    <a:pt x="712" y="203"/>
                  </a:lnTo>
                  <a:lnTo>
                    <a:pt x="760" y="219"/>
                  </a:lnTo>
                  <a:lnTo>
                    <a:pt x="808" y="241"/>
                  </a:lnTo>
                  <a:lnTo>
                    <a:pt x="854" y="270"/>
                  </a:lnTo>
                  <a:lnTo>
                    <a:pt x="869" y="225"/>
                  </a:lnTo>
                  <a:lnTo>
                    <a:pt x="887" y="182"/>
                  </a:lnTo>
                  <a:lnTo>
                    <a:pt x="909" y="142"/>
                  </a:lnTo>
                  <a:lnTo>
                    <a:pt x="935" y="108"/>
                  </a:lnTo>
                  <a:lnTo>
                    <a:pt x="964" y="76"/>
                  </a:lnTo>
                  <a:lnTo>
                    <a:pt x="996" y="50"/>
                  </a:lnTo>
                  <a:lnTo>
                    <a:pt x="1031" y="30"/>
                  </a:lnTo>
                  <a:lnTo>
                    <a:pt x="1070" y="13"/>
                  </a:lnTo>
                  <a:lnTo>
                    <a:pt x="1111" y="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Freeform 25"/>
            <p:cNvSpPr>
              <a:spLocks/>
            </p:cNvSpPr>
            <p:nvPr/>
          </p:nvSpPr>
          <p:spPr bwMode="auto">
            <a:xfrm>
              <a:off x="1368" y="1002"/>
              <a:ext cx="833" cy="1856"/>
            </a:xfrm>
            <a:custGeom>
              <a:avLst/>
              <a:gdLst>
                <a:gd name="T0" fmla="*/ 1339 w 1667"/>
                <a:gd name="T1" fmla="*/ 48 h 3711"/>
                <a:gd name="T2" fmla="*/ 1318 w 1667"/>
                <a:gd name="T3" fmla="*/ 140 h 3711"/>
                <a:gd name="T4" fmla="*/ 1260 w 1667"/>
                <a:gd name="T5" fmla="*/ 271 h 3711"/>
                <a:gd name="T6" fmla="*/ 1458 w 1667"/>
                <a:gd name="T7" fmla="*/ 289 h 3711"/>
                <a:gd name="T8" fmla="*/ 1597 w 1667"/>
                <a:gd name="T9" fmla="*/ 341 h 3711"/>
                <a:gd name="T10" fmla="*/ 1657 w 1667"/>
                <a:gd name="T11" fmla="*/ 388 h 3711"/>
                <a:gd name="T12" fmla="*/ 1643 w 1667"/>
                <a:gd name="T13" fmla="*/ 483 h 3711"/>
                <a:gd name="T14" fmla="*/ 1549 w 1667"/>
                <a:gd name="T15" fmla="*/ 494 h 3711"/>
                <a:gd name="T16" fmla="*/ 1402 w 1667"/>
                <a:gd name="T17" fmla="*/ 437 h 3711"/>
                <a:gd name="T18" fmla="*/ 1211 w 1667"/>
                <a:gd name="T19" fmla="*/ 446 h 3711"/>
                <a:gd name="T20" fmla="*/ 1108 w 1667"/>
                <a:gd name="T21" fmla="*/ 512 h 3711"/>
                <a:gd name="T22" fmla="*/ 905 w 1667"/>
                <a:gd name="T23" fmla="*/ 687 h 3711"/>
                <a:gd name="T24" fmla="*/ 1217 w 1667"/>
                <a:gd name="T25" fmla="*/ 701 h 3711"/>
                <a:gd name="T26" fmla="*/ 1407 w 1667"/>
                <a:gd name="T27" fmla="*/ 748 h 3711"/>
                <a:gd name="T28" fmla="*/ 1477 w 1667"/>
                <a:gd name="T29" fmla="*/ 788 h 3711"/>
                <a:gd name="T30" fmla="*/ 1473 w 1667"/>
                <a:gd name="T31" fmla="*/ 886 h 3711"/>
                <a:gd name="T32" fmla="*/ 1383 w 1667"/>
                <a:gd name="T33" fmla="*/ 907 h 3711"/>
                <a:gd name="T34" fmla="*/ 1296 w 1667"/>
                <a:gd name="T35" fmla="*/ 879 h 3711"/>
                <a:gd name="T36" fmla="*/ 1075 w 1667"/>
                <a:gd name="T37" fmla="*/ 844 h 3711"/>
                <a:gd name="T38" fmla="*/ 757 w 1667"/>
                <a:gd name="T39" fmla="*/ 867 h 3711"/>
                <a:gd name="T40" fmla="*/ 562 w 1667"/>
                <a:gd name="T41" fmla="*/ 1228 h 3711"/>
                <a:gd name="T42" fmla="*/ 518 w 1667"/>
                <a:gd name="T43" fmla="*/ 1353 h 3711"/>
                <a:gd name="T44" fmla="*/ 491 w 1667"/>
                <a:gd name="T45" fmla="*/ 1666 h 3711"/>
                <a:gd name="T46" fmla="*/ 732 w 1667"/>
                <a:gd name="T47" fmla="*/ 1591 h 3711"/>
                <a:gd name="T48" fmla="*/ 856 w 1667"/>
                <a:gd name="T49" fmla="*/ 1577 h 3711"/>
                <a:gd name="T50" fmla="*/ 931 w 1667"/>
                <a:gd name="T51" fmla="*/ 1630 h 3711"/>
                <a:gd name="T52" fmla="*/ 883 w 1667"/>
                <a:gd name="T53" fmla="*/ 1731 h 3711"/>
                <a:gd name="T54" fmla="*/ 797 w 1667"/>
                <a:gd name="T55" fmla="*/ 1740 h 3711"/>
                <a:gd name="T56" fmla="*/ 621 w 1667"/>
                <a:gd name="T57" fmla="*/ 1780 h 3711"/>
                <a:gd name="T58" fmla="*/ 446 w 1667"/>
                <a:gd name="T59" fmla="*/ 1895 h 3711"/>
                <a:gd name="T60" fmla="*/ 436 w 1667"/>
                <a:gd name="T61" fmla="*/ 2346 h 3711"/>
                <a:gd name="T62" fmla="*/ 520 w 1667"/>
                <a:gd name="T63" fmla="*/ 2829 h 3711"/>
                <a:gd name="T64" fmla="*/ 738 w 1667"/>
                <a:gd name="T65" fmla="*/ 3518 h 3711"/>
                <a:gd name="T66" fmla="*/ 699 w 1667"/>
                <a:gd name="T67" fmla="*/ 3705 h 3711"/>
                <a:gd name="T68" fmla="*/ 446 w 1667"/>
                <a:gd name="T69" fmla="*/ 3154 h 3711"/>
                <a:gd name="T70" fmla="*/ 273 w 1667"/>
                <a:gd name="T71" fmla="*/ 2638 h 3711"/>
                <a:gd name="T72" fmla="*/ 86 w 1667"/>
                <a:gd name="T73" fmla="*/ 2510 h 3711"/>
                <a:gd name="T74" fmla="*/ 11 w 1667"/>
                <a:gd name="T75" fmla="*/ 2413 h 3711"/>
                <a:gd name="T76" fmla="*/ 11 w 1667"/>
                <a:gd name="T77" fmla="*/ 2329 h 3711"/>
                <a:gd name="T78" fmla="*/ 101 w 1667"/>
                <a:gd name="T79" fmla="*/ 2296 h 3711"/>
                <a:gd name="T80" fmla="*/ 156 w 1667"/>
                <a:gd name="T81" fmla="*/ 2347 h 3711"/>
                <a:gd name="T82" fmla="*/ 237 w 1667"/>
                <a:gd name="T83" fmla="*/ 2435 h 3711"/>
                <a:gd name="T84" fmla="*/ 267 w 1667"/>
                <a:gd name="T85" fmla="*/ 2122 h 3711"/>
                <a:gd name="T86" fmla="*/ 289 w 1667"/>
                <a:gd name="T87" fmla="*/ 1687 h 3711"/>
                <a:gd name="T88" fmla="*/ 387 w 1667"/>
                <a:gd name="T89" fmla="*/ 1265 h 3711"/>
                <a:gd name="T90" fmla="*/ 193 w 1667"/>
                <a:gd name="T91" fmla="*/ 1072 h 3711"/>
                <a:gd name="T92" fmla="*/ 114 w 1667"/>
                <a:gd name="T93" fmla="*/ 852 h 3711"/>
                <a:gd name="T94" fmla="*/ 112 w 1667"/>
                <a:gd name="T95" fmla="*/ 669 h 3711"/>
                <a:gd name="T96" fmla="*/ 181 w 1667"/>
                <a:gd name="T97" fmla="*/ 604 h 3711"/>
                <a:gd name="T98" fmla="*/ 263 w 1667"/>
                <a:gd name="T99" fmla="*/ 653 h 3711"/>
                <a:gd name="T100" fmla="*/ 264 w 1667"/>
                <a:gd name="T101" fmla="*/ 728 h 3711"/>
                <a:gd name="T102" fmla="*/ 278 w 1667"/>
                <a:gd name="T103" fmla="*/ 871 h 3711"/>
                <a:gd name="T104" fmla="*/ 371 w 1667"/>
                <a:gd name="T105" fmla="*/ 1051 h 3711"/>
                <a:gd name="T106" fmla="*/ 522 w 1667"/>
                <a:gd name="T107" fmla="*/ 954 h 3711"/>
                <a:gd name="T108" fmla="*/ 771 w 1667"/>
                <a:gd name="T109" fmla="*/ 605 h 3711"/>
                <a:gd name="T110" fmla="*/ 998 w 1667"/>
                <a:gd name="T111" fmla="*/ 398 h 3711"/>
                <a:gd name="T112" fmla="*/ 1103 w 1667"/>
                <a:gd name="T113" fmla="*/ 255 h 3711"/>
                <a:gd name="T114" fmla="*/ 1160 w 1667"/>
                <a:gd name="T115" fmla="*/ 98 h 3711"/>
                <a:gd name="T116" fmla="*/ 1203 w 1667"/>
                <a:gd name="T117" fmla="*/ 30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7" h="3711">
                  <a:moveTo>
                    <a:pt x="1276" y="0"/>
                  </a:moveTo>
                  <a:lnTo>
                    <a:pt x="1295" y="5"/>
                  </a:lnTo>
                  <a:lnTo>
                    <a:pt x="1314" y="16"/>
                  </a:lnTo>
                  <a:lnTo>
                    <a:pt x="1328" y="31"/>
                  </a:lnTo>
                  <a:lnTo>
                    <a:pt x="1339" y="48"/>
                  </a:lnTo>
                  <a:lnTo>
                    <a:pt x="1344" y="68"/>
                  </a:lnTo>
                  <a:lnTo>
                    <a:pt x="1344" y="87"/>
                  </a:lnTo>
                  <a:lnTo>
                    <a:pt x="1339" y="108"/>
                  </a:lnTo>
                  <a:lnTo>
                    <a:pt x="1328" y="126"/>
                  </a:lnTo>
                  <a:lnTo>
                    <a:pt x="1318" y="140"/>
                  </a:lnTo>
                  <a:lnTo>
                    <a:pt x="1306" y="160"/>
                  </a:lnTo>
                  <a:lnTo>
                    <a:pt x="1293" y="184"/>
                  </a:lnTo>
                  <a:lnTo>
                    <a:pt x="1281" y="210"/>
                  </a:lnTo>
                  <a:lnTo>
                    <a:pt x="1270" y="240"/>
                  </a:lnTo>
                  <a:lnTo>
                    <a:pt x="1260" y="271"/>
                  </a:lnTo>
                  <a:lnTo>
                    <a:pt x="1303" y="269"/>
                  </a:lnTo>
                  <a:lnTo>
                    <a:pt x="1344" y="270"/>
                  </a:lnTo>
                  <a:lnTo>
                    <a:pt x="1384" y="274"/>
                  </a:lnTo>
                  <a:lnTo>
                    <a:pt x="1422" y="281"/>
                  </a:lnTo>
                  <a:lnTo>
                    <a:pt x="1458" y="289"/>
                  </a:lnTo>
                  <a:lnTo>
                    <a:pt x="1492" y="300"/>
                  </a:lnTo>
                  <a:lnTo>
                    <a:pt x="1524" y="311"/>
                  </a:lnTo>
                  <a:lnTo>
                    <a:pt x="1553" y="322"/>
                  </a:lnTo>
                  <a:lnTo>
                    <a:pt x="1576" y="332"/>
                  </a:lnTo>
                  <a:lnTo>
                    <a:pt x="1597" y="341"/>
                  </a:lnTo>
                  <a:lnTo>
                    <a:pt x="1613" y="350"/>
                  </a:lnTo>
                  <a:lnTo>
                    <a:pt x="1623" y="355"/>
                  </a:lnTo>
                  <a:lnTo>
                    <a:pt x="1628" y="358"/>
                  </a:lnTo>
                  <a:lnTo>
                    <a:pt x="1645" y="372"/>
                  </a:lnTo>
                  <a:lnTo>
                    <a:pt x="1657" y="388"/>
                  </a:lnTo>
                  <a:lnTo>
                    <a:pt x="1664" y="406"/>
                  </a:lnTo>
                  <a:lnTo>
                    <a:pt x="1667" y="426"/>
                  </a:lnTo>
                  <a:lnTo>
                    <a:pt x="1664" y="447"/>
                  </a:lnTo>
                  <a:lnTo>
                    <a:pt x="1656" y="466"/>
                  </a:lnTo>
                  <a:lnTo>
                    <a:pt x="1643" y="483"/>
                  </a:lnTo>
                  <a:lnTo>
                    <a:pt x="1627" y="495"/>
                  </a:lnTo>
                  <a:lnTo>
                    <a:pt x="1608" y="502"/>
                  </a:lnTo>
                  <a:lnTo>
                    <a:pt x="1588" y="505"/>
                  </a:lnTo>
                  <a:lnTo>
                    <a:pt x="1568" y="502"/>
                  </a:lnTo>
                  <a:lnTo>
                    <a:pt x="1549" y="494"/>
                  </a:lnTo>
                  <a:lnTo>
                    <a:pt x="1528" y="484"/>
                  </a:lnTo>
                  <a:lnTo>
                    <a:pt x="1503" y="472"/>
                  </a:lnTo>
                  <a:lnTo>
                    <a:pt x="1473" y="459"/>
                  </a:lnTo>
                  <a:lnTo>
                    <a:pt x="1439" y="447"/>
                  </a:lnTo>
                  <a:lnTo>
                    <a:pt x="1402" y="437"/>
                  </a:lnTo>
                  <a:lnTo>
                    <a:pt x="1363" y="431"/>
                  </a:lnTo>
                  <a:lnTo>
                    <a:pt x="1325" y="426"/>
                  </a:lnTo>
                  <a:lnTo>
                    <a:pt x="1285" y="426"/>
                  </a:lnTo>
                  <a:lnTo>
                    <a:pt x="1247" y="433"/>
                  </a:lnTo>
                  <a:lnTo>
                    <a:pt x="1211" y="446"/>
                  </a:lnTo>
                  <a:lnTo>
                    <a:pt x="1203" y="451"/>
                  </a:lnTo>
                  <a:lnTo>
                    <a:pt x="1186" y="459"/>
                  </a:lnTo>
                  <a:lnTo>
                    <a:pt x="1166" y="473"/>
                  </a:lnTo>
                  <a:lnTo>
                    <a:pt x="1138" y="490"/>
                  </a:lnTo>
                  <a:lnTo>
                    <a:pt x="1108" y="512"/>
                  </a:lnTo>
                  <a:lnTo>
                    <a:pt x="1073" y="536"/>
                  </a:lnTo>
                  <a:lnTo>
                    <a:pt x="1035" y="568"/>
                  </a:lnTo>
                  <a:lnTo>
                    <a:pt x="994" y="602"/>
                  </a:lnTo>
                  <a:lnTo>
                    <a:pt x="950" y="642"/>
                  </a:lnTo>
                  <a:lnTo>
                    <a:pt x="905" y="687"/>
                  </a:lnTo>
                  <a:lnTo>
                    <a:pt x="975" y="685"/>
                  </a:lnTo>
                  <a:lnTo>
                    <a:pt x="1042" y="685"/>
                  </a:lnTo>
                  <a:lnTo>
                    <a:pt x="1105" y="687"/>
                  </a:lnTo>
                  <a:lnTo>
                    <a:pt x="1163" y="693"/>
                  </a:lnTo>
                  <a:lnTo>
                    <a:pt x="1217" y="701"/>
                  </a:lnTo>
                  <a:lnTo>
                    <a:pt x="1266" y="709"/>
                  </a:lnTo>
                  <a:lnTo>
                    <a:pt x="1310" y="719"/>
                  </a:lnTo>
                  <a:lnTo>
                    <a:pt x="1348" y="730"/>
                  </a:lnTo>
                  <a:lnTo>
                    <a:pt x="1380" y="739"/>
                  </a:lnTo>
                  <a:lnTo>
                    <a:pt x="1407" y="748"/>
                  </a:lnTo>
                  <a:lnTo>
                    <a:pt x="1426" y="755"/>
                  </a:lnTo>
                  <a:lnTo>
                    <a:pt x="1440" y="760"/>
                  </a:lnTo>
                  <a:lnTo>
                    <a:pt x="1446" y="763"/>
                  </a:lnTo>
                  <a:lnTo>
                    <a:pt x="1463" y="774"/>
                  </a:lnTo>
                  <a:lnTo>
                    <a:pt x="1477" y="788"/>
                  </a:lnTo>
                  <a:lnTo>
                    <a:pt x="1487" y="805"/>
                  </a:lnTo>
                  <a:lnTo>
                    <a:pt x="1492" y="826"/>
                  </a:lnTo>
                  <a:lnTo>
                    <a:pt x="1492" y="845"/>
                  </a:lnTo>
                  <a:lnTo>
                    <a:pt x="1485" y="866"/>
                  </a:lnTo>
                  <a:lnTo>
                    <a:pt x="1473" y="886"/>
                  </a:lnTo>
                  <a:lnTo>
                    <a:pt x="1457" y="900"/>
                  </a:lnTo>
                  <a:lnTo>
                    <a:pt x="1436" y="910"/>
                  </a:lnTo>
                  <a:lnTo>
                    <a:pt x="1414" y="914"/>
                  </a:lnTo>
                  <a:lnTo>
                    <a:pt x="1398" y="911"/>
                  </a:lnTo>
                  <a:lnTo>
                    <a:pt x="1383" y="907"/>
                  </a:lnTo>
                  <a:lnTo>
                    <a:pt x="1378" y="904"/>
                  </a:lnTo>
                  <a:lnTo>
                    <a:pt x="1366" y="900"/>
                  </a:lnTo>
                  <a:lnTo>
                    <a:pt x="1350" y="895"/>
                  </a:lnTo>
                  <a:lnTo>
                    <a:pt x="1325" y="888"/>
                  </a:lnTo>
                  <a:lnTo>
                    <a:pt x="1296" y="879"/>
                  </a:lnTo>
                  <a:lnTo>
                    <a:pt x="1262" y="871"/>
                  </a:lnTo>
                  <a:lnTo>
                    <a:pt x="1222" y="863"/>
                  </a:lnTo>
                  <a:lnTo>
                    <a:pt x="1177" y="855"/>
                  </a:lnTo>
                  <a:lnTo>
                    <a:pt x="1129" y="849"/>
                  </a:lnTo>
                  <a:lnTo>
                    <a:pt x="1075" y="844"/>
                  </a:lnTo>
                  <a:lnTo>
                    <a:pt x="1018" y="842"/>
                  </a:lnTo>
                  <a:lnTo>
                    <a:pt x="957" y="842"/>
                  </a:lnTo>
                  <a:lnTo>
                    <a:pt x="893" y="847"/>
                  </a:lnTo>
                  <a:lnTo>
                    <a:pt x="827" y="855"/>
                  </a:lnTo>
                  <a:lnTo>
                    <a:pt x="757" y="867"/>
                  </a:lnTo>
                  <a:lnTo>
                    <a:pt x="714" y="929"/>
                  </a:lnTo>
                  <a:lnTo>
                    <a:pt x="675" y="996"/>
                  </a:lnTo>
                  <a:lnTo>
                    <a:pt x="635" y="1068"/>
                  </a:lnTo>
                  <a:lnTo>
                    <a:pt x="598" y="1146"/>
                  </a:lnTo>
                  <a:lnTo>
                    <a:pt x="562" y="1228"/>
                  </a:lnTo>
                  <a:lnTo>
                    <a:pt x="561" y="1243"/>
                  </a:lnTo>
                  <a:lnTo>
                    <a:pt x="555" y="1258"/>
                  </a:lnTo>
                  <a:lnTo>
                    <a:pt x="550" y="1268"/>
                  </a:lnTo>
                  <a:lnTo>
                    <a:pt x="544" y="1278"/>
                  </a:lnTo>
                  <a:lnTo>
                    <a:pt x="518" y="1353"/>
                  </a:lnTo>
                  <a:lnTo>
                    <a:pt x="495" y="1431"/>
                  </a:lnTo>
                  <a:lnTo>
                    <a:pt x="473" y="1515"/>
                  </a:lnTo>
                  <a:lnTo>
                    <a:pt x="455" y="1603"/>
                  </a:lnTo>
                  <a:lnTo>
                    <a:pt x="441" y="1694"/>
                  </a:lnTo>
                  <a:lnTo>
                    <a:pt x="491" y="1666"/>
                  </a:lnTo>
                  <a:lnTo>
                    <a:pt x="542" y="1643"/>
                  </a:lnTo>
                  <a:lnTo>
                    <a:pt x="592" y="1625"/>
                  </a:lnTo>
                  <a:lnTo>
                    <a:pt x="642" y="1610"/>
                  </a:lnTo>
                  <a:lnTo>
                    <a:pt x="688" y="1599"/>
                  </a:lnTo>
                  <a:lnTo>
                    <a:pt x="732" y="1591"/>
                  </a:lnTo>
                  <a:lnTo>
                    <a:pt x="771" y="1584"/>
                  </a:lnTo>
                  <a:lnTo>
                    <a:pt x="804" y="1581"/>
                  </a:lnTo>
                  <a:lnTo>
                    <a:pt x="830" y="1578"/>
                  </a:lnTo>
                  <a:lnTo>
                    <a:pt x="848" y="1577"/>
                  </a:lnTo>
                  <a:lnTo>
                    <a:pt x="856" y="1577"/>
                  </a:lnTo>
                  <a:lnTo>
                    <a:pt x="857" y="1577"/>
                  </a:lnTo>
                  <a:lnTo>
                    <a:pt x="882" y="1581"/>
                  </a:lnTo>
                  <a:lnTo>
                    <a:pt x="904" y="1592"/>
                  </a:lnTo>
                  <a:lnTo>
                    <a:pt x="920" y="1608"/>
                  </a:lnTo>
                  <a:lnTo>
                    <a:pt x="931" y="1630"/>
                  </a:lnTo>
                  <a:lnTo>
                    <a:pt x="935" y="1655"/>
                  </a:lnTo>
                  <a:lnTo>
                    <a:pt x="933" y="1680"/>
                  </a:lnTo>
                  <a:lnTo>
                    <a:pt x="922" y="1702"/>
                  </a:lnTo>
                  <a:lnTo>
                    <a:pt x="905" y="1718"/>
                  </a:lnTo>
                  <a:lnTo>
                    <a:pt x="883" y="1731"/>
                  </a:lnTo>
                  <a:lnTo>
                    <a:pt x="858" y="1735"/>
                  </a:lnTo>
                  <a:lnTo>
                    <a:pt x="853" y="1735"/>
                  </a:lnTo>
                  <a:lnTo>
                    <a:pt x="841" y="1736"/>
                  </a:lnTo>
                  <a:lnTo>
                    <a:pt x="823" y="1737"/>
                  </a:lnTo>
                  <a:lnTo>
                    <a:pt x="797" y="1740"/>
                  </a:lnTo>
                  <a:lnTo>
                    <a:pt x="768" y="1744"/>
                  </a:lnTo>
                  <a:lnTo>
                    <a:pt x="735" y="1750"/>
                  </a:lnTo>
                  <a:lnTo>
                    <a:pt x="698" y="1758"/>
                  </a:lnTo>
                  <a:lnTo>
                    <a:pt x="661" y="1768"/>
                  </a:lnTo>
                  <a:lnTo>
                    <a:pt x="621" y="1780"/>
                  </a:lnTo>
                  <a:lnTo>
                    <a:pt x="583" y="1796"/>
                  </a:lnTo>
                  <a:lnTo>
                    <a:pt x="544" y="1816"/>
                  </a:lnTo>
                  <a:lnTo>
                    <a:pt x="509" y="1838"/>
                  </a:lnTo>
                  <a:lnTo>
                    <a:pt x="474" y="1865"/>
                  </a:lnTo>
                  <a:lnTo>
                    <a:pt x="446" y="1895"/>
                  </a:lnTo>
                  <a:lnTo>
                    <a:pt x="421" y="1931"/>
                  </a:lnTo>
                  <a:lnTo>
                    <a:pt x="418" y="2028"/>
                  </a:lnTo>
                  <a:lnTo>
                    <a:pt x="421" y="2130"/>
                  </a:lnTo>
                  <a:lnTo>
                    <a:pt x="426" y="2236"/>
                  </a:lnTo>
                  <a:lnTo>
                    <a:pt x="436" y="2346"/>
                  </a:lnTo>
                  <a:lnTo>
                    <a:pt x="450" y="2458"/>
                  </a:lnTo>
                  <a:lnTo>
                    <a:pt x="467" y="2576"/>
                  </a:lnTo>
                  <a:lnTo>
                    <a:pt x="469" y="2582"/>
                  </a:lnTo>
                  <a:lnTo>
                    <a:pt x="491" y="2702"/>
                  </a:lnTo>
                  <a:lnTo>
                    <a:pt x="520" y="2829"/>
                  </a:lnTo>
                  <a:lnTo>
                    <a:pt x="551" y="2958"/>
                  </a:lnTo>
                  <a:lnTo>
                    <a:pt x="590" y="3091"/>
                  </a:lnTo>
                  <a:lnTo>
                    <a:pt x="633" y="3228"/>
                  </a:lnTo>
                  <a:lnTo>
                    <a:pt x="683" y="3371"/>
                  </a:lnTo>
                  <a:lnTo>
                    <a:pt x="738" y="3518"/>
                  </a:lnTo>
                  <a:lnTo>
                    <a:pt x="798" y="3669"/>
                  </a:lnTo>
                  <a:lnTo>
                    <a:pt x="799" y="3669"/>
                  </a:lnTo>
                  <a:lnTo>
                    <a:pt x="799" y="3670"/>
                  </a:lnTo>
                  <a:lnTo>
                    <a:pt x="750" y="3691"/>
                  </a:lnTo>
                  <a:lnTo>
                    <a:pt x="699" y="3705"/>
                  </a:lnTo>
                  <a:lnTo>
                    <a:pt x="646" y="3711"/>
                  </a:lnTo>
                  <a:lnTo>
                    <a:pt x="588" y="3566"/>
                  </a:lnTo>
                  <a:lnTo>
                    <a:pt x="535" y="3425"/>
                  </a:lnTo>
                  <a:lnTo>
                    <a:pt x="488" y="3287"/>
                  </a:lnTo>
                  <a:lnTo>
                    <a:pt x="446" y="3154"/>
                  </a:lnTo>
                  <a:lnTo>
                    <a:pt x="409" y="3024"/>
                  </a:lnTo>
                  <a:lnTo>
                    <a:pt x="376" y="2899"/>
                  </a:lnTo>
                  <a:lnTo>
                    <a:pt x="348" y="2777"/>
                  </a:lnTo>
                  <a:lnTo>
                    <a:pt x="325" y="2657"/>
                  </a:lnTo>
                  <a:lnTo>
                    <a:pt x="273" y="2638"/>
                  </a:lnTo>
                  <a:lnTo>
                    <a:pt x="226" y="2616"/>
                  </a:lnTo>
                  <a:lnTo>
                    <a:pt x="184" y="2591"/>
                  </a:lnTo>
                  <a:lnTo>
                    <a:pt x="146" y="2564"/>
                  </a:lnTo>
                  <a:lnTo>
                    <a:pt x="114" y="2538"/>
                  </a:lnTo>
                  <a:lnTo>
                    <a:pt x="86" y="2510"/>
                  </a:lnTo>
                  <a:lnTo>
                    <a:pt x="63" y="2484"/>
                  </a:lnTo>
                  <a:lnTo>
                    <a:pt x="44" y="2461"/>
                  </a:lnTo>
                  <a:lnTo>
                    <a:pt x="28" y="2440"/>
                  </a:lnTo>
                  <a:lnTo>
                    <a:pt x="18" y="2424"/>
                  </a:lnTo>
                  <a:lnTo>
                    <a:pt x="11" y="2413"/>
                  </a:lnTo>
                  <a:lnTo>
                    <a:pt x="8" y="2407"/>
                  </a:lnTo>
                  <a:lnTo>
                    <a:pt x="1" y="2388"/>
                  </a:lnTo>
                  <a:lnTo>
                    <a:pt x="0" y="2368"/>
                  </a:lnTo>
                  <a:lnTo>
                    <a:pt x="2" y="2347"/>
                  </a:lnTo>
                  <a:lnTo>
                    <a:pt x="11" y="2329"/>
                  </a:lnTo>
                  <a:lnTo>
                    <a:pt x="24" y="2314"/>
                  </a:lnTo>
                  <a:lnTo>
                    <a:pt x="41" y="2302"/>
                  </a:lnTo>
                  <a:lnTo>
                    <a:pt x="61" y="2293"/>
                  </a:lnTo>
                  <a:lnTo>
                    <a:pt x="82" y="2292"/>
                  </a:lnTo>
                  <a:lnTo>
                    <a:pt x="101" y="2296"/>
                  </a:lnTo>
                  <a:lnTo>
                    <a:pt x="119" y="2304"/>
                  </a:lnTo>
                  <a:lnTo>
                    <a:pt x="135" y="2317"/>
                  </a:lnTo>
                  <a:lnTo>
                    <a:pt x="148" y="2333"/>
                  </a:lnTo>
                  <a:lnTo>
                    <a:pt x="151" y="2339"/>
                  </a:lnTo>
                  <a:lnTo>
                    <a:pt x="156" y="2347"/>
                  </a:lnTo>
                  <a:lnTo>
                    <a:pt x="166" y="2361"/>
                  </a:lnTo>
                  <a:lnTo>
                    <a:pt x="178" y="2377"/>
                  </a:lnTo>
                  <a:lnTo>
                    <a:pt x="194" y="2395"/>
                  </a:lnTo>
                  <a:lnTo>
                    <a:pt x="214" y="2414"/>
                  </a:lnTo>
                  <a:lnTo>
                    <a:pt x="237" y="2435"/>
                  </a:lnTo>
                  <a:lnTo>
                    <a:pt x="264" y="2455"/>
                  </a:lnTo>
                  <a:lnTo>
                    <a:pt x="296" y="2475"/>
                  </a:lnTo>
                  <a:lnTo>
                    <a:pt x="282" y="2352"/>
                  </a:lnTo>
                  <a:lnTo>
                    <a:pt x="273" y="2234"/>
                  </a:lnTo>
                  <a:lnTo>
                    <a:pt x="267" y="2122"/>
                  </a:lnTo>
                  <a:lnTo>
                    <a:pt x="266" y="2013"/>
                  </a:lnTo>
                  <a:lnTo>
                    <a:pt x="269" y="1909"/>
                  </a:lnTo>
                  <a:lnTo>
                    <a:pt x="270" y="1886"/>
                  </a:lnTo>
                  <a:lnTo>
                    <a:pt x="278" y="1784"/>
                  </a:lnTo>
                  <a:lnTo>
                    <a:pt x="289" y="1687"/>
                  </a:lnTo>
                  <a:lnTo>
                    <a:pt x="303" y="1593"/>
                  </a:lnTo>
                  <a:lnTo>
                    <a:pt x="321" y="1505"/>
                  </a:lnTo>
                  <a:lnTo>
                    <a:pt x="340" y="1422"/>
                  </a:lnTo>
                  <a:lnTo>
                    <a:pt x="363" y="1341"/>
                  </a:lnTo>
                  <a:lnTo>
                    <a:pt x="387" y="1265"/>
                  </a:lnTo>
                  <a:lnTo>
                    <a:pt x="337" y="1232"/>
                  </a:lnTo>
                  <a:lnTo>
                    <a:pt x="293" y="1195"/>
                  </a:lnTo>
                  <a:lnTo>
                    <a:pt x="255" y="1155"/>
                  </a:lnTo>
                  <a:lnTo>
                    <a:pt x="221" y="1114"/>
                  </a:lnTo>
                  <a:lnTo>
                    <a:pt x="193" y="1072"/>
                  </a:lnTo>
                  <a:lnTo>
                    <a:pt x="168" y="1028"/>
                  </a:lnTo>
                  <a:lnTo>
                    <a:pt x="149" y="984"/>
                  </a:lnTo>
                  <a:lnTo>
                    <a:pt x="134" y="939"/>
                  </a:lnTo>
                  <a:lnTo>
                    <a:pt x="122" y="895"/>
                  </a:lnTo>
                  <a:lnTo>
                    <a:pt x="114" y="852"/>
                  </a:lnTo>
                  <a:lnTo>
                    <a:pt x="108" y="811"/>
                  </a:lnTo>
                  <a:lnTo>
                    <a:pt x="107" y="771"/>
                  </a:lnTo>
                  <a:lnTo>
                    <a:pt x="105" y="734"/>
                  </a:lnTo>
                  <a:lnTo>
                    <a:pt x="108" y="700"/>
                  </a:lnTo>
                  <a:lnTo>
                    <a:pt x="112" y="669"/>
                  </a:lnTo>
                  <a:lnTo>
                    <a:pt x="118" y="649"/>
                  </a:lnTo>
                  <a:lnTo>
                    <a:pt x="129" y="631"/>
                  </a:lnTo>
                  <a:lnTo>
                    <a:pt x="144" y="617"/>
                  </a:lnTo>
                  <a:lnTo>
                    <a:pt x="162" y="608"/>
                  </a:lnTo>
                  <a:lnTo>
                    <a:pt x="181" y="604"/>
                  </a:lnTo>
                  <a:lnTo>
                    <a:pt x="201" y="604"/>
                  </a:lnTo>
                  <a:lnTo>
                    <a:pt x="222" y="610"/>
                  </a:lnTo>
                  <a:lnTo>
                    <a:pt x="240" y="620"/>
                  </a:lnTo>
                  <a:lnTo>
                    <a:pt x="253" y="635"/>
                  </a:lnTo>
                  <a:lnTo>
                    <a:pt x="263" y="653"/>
                  </a:lnTo>
                  <a:lnTo>
                    <a:pt x="267" y="672"/>
                  </a:lnTo>
                  <a:lnTo>
                    <a:pt x="267" y="694"/>
                  </a:lnTo>
                  <a:lnTo>
                    <a:pt x="267" y="700"/>
                  </a:lnTo>
                  <a:lnTo>
                    <a:pt x="266" y="711"/>
                  </a:lnTo>
                  <a:lnTo>
                    <a:pt x="264" y="728"/>
                  </a:lnTo>
                  <a:lnTo>
                    <a:pt x="264" y="750"/>
                  </a:lnTo>
                  <a:lnTo>
                    <a:pt x="264" y="775"/>
                  </a:lnTo>
                  <a:lnTo>
                    <a:pt x="267" y="805"/>
                  </a:lnTo>
                  <a:lnTo>
                    <a:pt x="271" y="837"/>
                  </a:lnTo>
                  <a:lnTo>
                    <a:pt x="278" y="871"/>
                  </a:lnTo>
                  <a:lnTo>
                    <a:pt x="289" y="907"/>
                  </a:lnTo>
                  <a:lnTo>
                    <a:pt x="303" y="943"/>
                  </a:lnTo>
                  <a:lnTo>
                    <a:pt x="321" y="980"/>
                  </a:lnTo>
                  <a:lnTo>
                    <a:pt x="344" y="1015"/>
                  </a:lnTo>
                  <a:lnTo>
                    <a:pt x="371" y="1051"/>
                  </a:lnTo>
                  <a:lnTo>
                    <a:pt x="404" y="1084"/>
                  </a:lnTo>
                  <a:lnTo>
                    <a:pt x="444" y="1114"/>
                  </a:lnTo>
                  <a:lnTo>
                    <a:pt x="461" y="1077"/>
                  </a:lnTo>
                  <a:lnTo>
                    <a:pt x="477" y="1041"/>
                  </a:lnTo>
                  <a:lnTo>
                    <a:pt x="522" y="954"/>
                  </a:lnTo>
                  <a:lnTo>
                    <a:pt x="570" y="871"/>
                  </a:lnTo>
                  <a:lnTo>
                    <a:pt x="620" y="796"/>
                  </a:lnTo>
                  <a:lnTo>
                    <a:pt x="671" y="727"/>
                  </a:lnTo>
                  <a:lnTo>
                    <a:pt x="721" y="663"/>
                  </a:lnTo>
                  <a:lnTo>
                    <a:pt x="771" y="605"/>
                  </a:lnTo>
                  <a:lnTo>
                    <a:pt x="821" y="553"/>
                  </a:lnTo>
                  <a:lnTo>
                    <a:pt x="869" y="506"/>
                  </a:lnTo>
                  <a:lnTo>
                    <a:pt x="915" y="465"/>
                  </a:lnTo>
                  <a:lnTo>
                    <a:pt x="959" y="428"/>
                  </a:lnTo>
                  <a:lnTo>
                    <a:pt x="998" y="398"/>
                  </a:lnTo>
                  <a:lnTo>
                    <a:pt x="1035" y="370"/>
                  </a:lnTo>
                  <a:lnTo>
                    <a:pt x="1068" y="348"/>
                  </a:lnTo>
                  <a:lnTo>
                    <a:pt x="1094" y="332"/>
                  </a:lnTo>
                  <a:lnTo>
                    <a:pt x="1097" y="292"/>
                  </a:lnTo>
                  <a:lnTo>
                    <a:pt x="1103" y="255"/>
                  </a:lnTo>
                  <a:lnTo>
                    <a:pt x="1111" y="219"/>
                  </a:lnTo>
                  <a:lnTo>
                    <a:pt x="1122" y="185"/>
                  </a:lnTo>
                  <a:lnTo>
                    <a:pt x="1134" y="153"/>
                  </a:lnTo>
                  <a:lnTo>
                    <a:pt x="1147" y="124"/>
                  </a:lnTo>
                  <a:lnTo>
                    <a:pt x="1160" y="98"/>
                  </a:lnTo>
                  <a:lnTo>
                    <a:pt x="1173" y="76"/>
                  </a:lnTo>
                  <a:lnTo>
                    <a:pt x="1184" y="57"/>
                  </a:lnTo>
                  <a:lnTo>
                    <a:pt x="1193" y="43"/>
                  </a:lnTo>
                  <a:lnTo>
                    <a:pt x="1200" y="34"/>
                  </a:lnTo>
                  <a:lnTo>
                    <a:pt x="1203" y="30"/>
                  </a:lnTo>
                  <a:lnTo>
                    <a:pt x="1218" y="15"/>
                  </a:lnTo>
                  <a:lnTo>
                    <a:pt x="1236" y="5"/>
                  </a:lnTo>
                  <a:lnTo>
                    <a:pt x="1255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1808939" y="2108348"/>
            <a:ext cx="3133469" cy="3028907"/>
            <a:chOff x="4347" y="81"/>
            <a:chExt cx="1858" cy="179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347" y="81"/>
              <a:ext cx="1858" cy="1796"/>
            </a:xfrm>
            <a:custGeom>
              <a:avLst/>
              <a:gdLst>
                <a:gd name="T0" fmla="*/ 1068 w 3716"/>
                <a:gd name="T1" fmla="*/ 5 h 3591"/>
                <a:gd name="T2" fmla="*/ 1313 w 3716"/>
                <a:gd name="T3" fmla="*/ 37 h 3591"/>
                <a:gd name="T4" fmla="*/ 1573 w 3716"/>
                <a:gd name="T5" fmla="*/ 97 h 3591"/>
                <a:gd name="T6" fmla="*/ 1845 w 3716"/>
                <a:gd name="T7" fmla="*/ 185 h 3591"/>
                <a:gd name="T8" fmla="*/ 2124 w 3716"/>
                <a:gd name="T9" fmla="*/ 300 h 3591"/>
                <a:gd name="T10" fmla="*/ 2409 w 3716"/>
                <a:gd name="T11" fmla="*/ 443 h 3591"/>
                <a:gd name="T12" fmla="*/ 2686 w 3716"/>
                <a:gd name="T13" fmla="*/ 607 h 3591"/>
                <a:gd name="T14" fmla="*/ 2937 w 3716"/>
                <a:gd name="T15" fmla="*/ 784 h 3591"/>
                <a:gd name="T16" fmla="*/ 3157 w 3716"/>
                <a:gd name="T17" fmla="*/ 971 h 3591"/>
                <a:gd name="T18" fmla="*/ 3345 w 3716"/>
                <a:gd name="T19" fmla="*/ 1166 h 3591"/>
                <a:gd name="T20" fmla="*/ 3498 w 3716"/>
                <a:gd name="T21" fmla="*/ 1365 h 3591"/>
                <a:gd name="T22" fmla="*/ 3613 w 3716"/>
                <a:gd name="T23" fmla="*/ 1565 h 3591"/>
                <a:gd name="T24" fmla="*/ 3686 w 3716"/>
                <a:gd name="T25" fmla="*/ 1765 h 3591"/>
                <a:gd name="T26" fmla="*/ 3716 w 3716"/>
                <a:gd name="T27" fmla="*/ 1959 h 3591"/>
                <a:gd name="T28" fmla="*/ 3698 w 3716"/>
                <a:gd name="T29" fmla="*/ 2148 h 3591"/>
                <a:gd name="T30" fmla="*/ 3631 w 3716"/>
                <a:gd name="T31" fmla="*/ 2326 h 3591"/>
                <a:gd name="T32" fmla="*/ 3513 w 3716"/>
                <a:gd name="T33" fmla="*/ 2491 h 3591"/>
                <a:gd name="T34" fmla="*/ 3338 w 3716"/>
                <a:gd name="T35" fmla="*/ 2641 h 3591"/>
                <a:gd name="T36" fmla="*/ 3086 w 3716"/>
                <a:gd name="T37" fmla="*/ 2786 h 3591"/>
                <a:gd name="T38" fmla="*/ 2809 w 3716"/>
                <a:gd name="T39" fmla="*/ 2948 h 3591"/>
                <a:gd name="T40" fmla="*/ 2575 w 3716"/>
                <a:gd name="T41" fmla="*/ 3097 h 3591"/>
                <a:gd name="T42" fmla="*/ 2373 w 3716"/>
                <a:gd name="T43" fmla="*/ 3232 h 3591"/>
                <a:gd name="T44" fmla="*/ 2192 w 3716"/>
                <a:gd name="T45" fmla="*/ 3349 h 3591"/>
                <a:gd name="T46" fmla="*/ 2021 w 3716"/>
                <a:gd name="T47" fmla="*/ 3446 h 3591"/>
                <a:gd name="T48" fmla="*/ 1848 w 3716"/>
                <a:gd name="T49" fmla="*/ 3520 h 3591"/>
                <a:gd name="T50" fmla="*/ 1664 w 3716"/>
                <a:gd name="T51" fmla="*/ 3570 h 3591"/>
                <a:gd name="T52" fmla="*/ 1457 w 3716"/>
                <a:gd name="T53" fmla="*/ 3591 h 3591"/>
                <a:gd name="T54" fmla="*/ 1216 w 3716"/>
                <a:gd name="T55" fmla="*/ 3581 h 3591"/>
                <a:gd name="T56" fmla="*/ 1001 w 3716"/>
                <a:gd name="T57" fmla="*/ 3531 h 3591"/>
                <a:gd name="T58" fmla="*/ 823 w 3716"/>
                <a:gd name="T59" fmla="*/ 3449 h 3591"/>
                <a:gd name="T60" fmla="*/ 679 w 3716"/>
                <a:gd name="T61" fmla="*/ 3335 h 3591"/>
                <a:gd name="T62" fmla="*/ 562 w 3716"/>
                <a:gd name="T63" fmla="*/ 3192 h 3591"/>
                <a:gd name="T64" fmla="*/ 469 w 3716"/>
                <a:gd name="T65" fmla="*/ 3020 h 3591"/>
                <a:gd name="T66" fmla="*/ 394 w 3716"/>
                <a:gd name="T67" fmla="*/ 2821 h 3591"/>
                <a:gd name="T68" fmla="*/ 331 w 3716"/>
                <a:gd name="T69" fmla="*/ 2598 h 3591"/>
                <a:gd name="T70" fmla="*/ 277 w 3716"/>
                <a:gd name="T71" fmla="*/ 2351 h 3591"/>
                <a:gd name="T72" fmla="*/ 226 w 3716"/>
                <a:gd name="T73" fmla="*/ 2082 h 3591"/>
                <a:gd name="T74" fmla="*/ 174 w 3716"/>
                <a:gd name="T75" fmla="*/ 1793 h 3591"/>
                <a:gd name="T76" fmla="*/ 115 w 3716"/>
                <a:gd name="T77" fmla="*/ 1486 h 3591"/>
                <a:gd name="T78" fmla="*/ 45 w 3716"/>
                <a:gd name="T79" fmla="*/ 1161 h 3591"/>
                <a:gd name="T80" fmla="*/ 3 w 3716"/>
                <a:gd name="T81" fmla="*/ 906 h 3591"/>
                <a:gd name="T82" fmla="*/ 7 w 3716"/>
                <a:gd name="T83" fmla="*/ 682 h 3591"/>
                <a:gd name="T84" fmla="*/ 51 w 3716"/>
                <a:gd name="T85" fmla="*/ 493 h 3591"/>
                <a:gd name="T86" fmla="*/ 131 w 3716"/>
                <a:gd name="T87" fmla="*/ 334 h 3591"/>
                <a:gd name="T88" fmla="*/ 247 w 3716"/>
                <a:gd name="T89" fmla="*/ 206 h 3591"/>
                <a:gd name="T90" fmla="*/ 394 w 3716"/>
                <a:gd name="T91" fmla="*/ 109 h 3591"/>
                <a:gd name="T92" fmla="*/ 568 w 3716"/>
                <a:gd name="T93" fmla="*/ 44 h 3591"/>
                <a:gd name="T94" fmla="*/ 768 w 3716"/>
                <a:gd name="T95" fmla="*/ 7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6" h="3591">
                  <a:moveTo>
                    <a:pt x="913" y="0"/>
                  </a:moveTo>
                  <a:lnTo>
                    <a:pt x="990" y="1"/>
                  </a:lnTo>
                  <a:lnTo>
                    <a:pt x="1068" y="5"/>
                  </a:lnTo>
                  <a:lnTo>
                    <a:pt x="1147" y="12"/>
                  </a:lnTo>
                  <a:lnTo>
                    <a:pt x="1229" y="23"/>
                  </a:lnTo>
                  <a:lnTo>
                    <a:pt x="1313" y="37"/>
                  </a:lnTo>
                  <a:lnTo>
                    <a:pt x="1398" y="54"/>
                  </a:lnTo>
                  <a:lnTo>
                    <a:pt x="1485" y="74"/>
                  </a:lnTo>
                  <a:lnTo>
                    <a:pt x="1573" y="97"/>
                  </a:lnTo>
                  <a:lnTo>
                    <a:pt x="1662" y="123"/>
                  </a:lnTo>
                  <a:lnTo>
                    <a:pt x="1753" y="152"/>
                  </a:lnTo>
                  <a:lnTo>
                    <a:pt x="1845" y="185"/>
                  </a:lnTo>
                  <a:lnTo>
                    <a:pt x="1937" y="221"/>
                  </a:lnTo>
                  <a:lnTo>
                    <a:pt x="2030" y="259"/>
                  </a:lnTo>
                  <a:lnTo>
                    <a:pt x="2124" y="300"/>
                  </a:lnTo>
                  <a:lnTo>
                    <a:pt x="2219" y="345"/>
                  </a:lnTo>
                  <a:lnTo>
                    <a:pt x="2314" y="392"/>
                  </a:lnTo>
                  <a:lnTo>
                    <a:pt x="2409" y="443"/>
                  </a:lnTo>
                  <a:lnTo>
                    <a:pt x="2504" y="496"/>
                  </a:lnTo>
                  <a:lnTo>
                    <a:pt x="2597" y="551"/>
                  </a:lnTo>
                  <a:lnTo>
                    <a:pt x="2686" y="607"/>
                  </a:lnTo>
                  <a:lnTo>
                    <a:pt x="2773" y="665"/>
                  </a:lnTo>
                  <a:lnTo>
                    <a:pt x="2857" y="724"/>
                  </a:lnTo>
                  <a:lnTo>
                    <a:pt x="2937" y="784"/>
                  </a:lnTo>
                  <a:lnTo>
                    <a:pt x="3014" y="846"/>
                  </a:lnTo>
                  <a:lnTo>
                    <a:pt x="3087" y="908"/>
                  </a:lnTo>
                  <a:lnTo>
                    <a:pt x="3157" y="971"/>
                  </a:lnTo>
                  <a:lnTo>
                    <a:pt x="3224" y="1036"/>
                  </a:lnTo>
                  <a:lnTo>
                    <a:pt x="3286" y="1100"/>
                  </a:lnTo>
                  <a:lnTo>
                    <a:pt x="3345" y="1166"/>
                  </a:lnTo>
                  <a:lnTo>
                    <a:pt x="3401" y="1232"/>
                  </a:lnTo>
                  <a:lnTo>
                    <a:pt x="3452" y="1299"/>
                  </a:lnTo>
                  <a:lnTo>
                    <a:pt x="3498" y="1365"/>
                  </a:lnTo>
                  <a:lnTo>
                    <a:pt x="3541" y="1432"/>
                  </a:lnTo>
                  <a:lnTo>
                    <a:pt x="3579" y="1498"/>
                  </a:lnTo>
                  <a:lnTo>
                    <a:pt x="3613" y="1565"/>
                  </a:lnTo>
                  <a:lnTo>
                    <a:pt x="3642" y="1632"/>
                  </a:lnTo>
                  <a:lnTo>
                    <a:pt x="3666" y="1698"/>
                  </a:lnTo>
                  <a:lnTo>
                    <a:pt x="3686" y="1765"/>
                  </a:lnTo>
                  <a:lnTo>
                    <a:pt x="3701" y="1830"/>
                  </a:lnTo>
                  <a:lnTo>
                    <a:pt x="3711" y="1895"/>
                  </a:lnTo>
                  <a:lnTo>
                    <a:pt x="3716" y="1959"/>
                  </a:lnTo>
                  <a:lnTo>
                    <a:pt x="3715" y="2023"/>
                  </a:lnTo>
                  <a:lnTo>
                    <a:pt x="3709" y="2085"/>
                  </a:lnTo>
                  <a:lnTo>
                    <a:pt x="3698" y="2148"/>
                  </a:lnTo>
                  <a:lnTo>
                    <a:pt x="3682" y="2207"/>
                  </a:lnTo>
                  <a:lnTo>
                    <a:pt x="3660" y="2267"/>
                  </a:lnTo>
                  <a:lnTo>
                    <a:pt x="3631" y="2326"/>
                  </a:lnTo>
                  <a:lnTo>
                    <a:pt x="3599" y="2382"/>
                  </a:lnTo>
                  <a:lnTo>
                    <a:pt x="3559" y="2438"/>
                  </a:lnTo>
                  <a:lnTo>
                    <a:pt x="3513" y="2491"/>
                  </a:lnTo>
                  <a:lnTo>
                    <a:pt x="3461" y="2543"/>
                  </a:lnTo>
                  <a:lnTo>
                    <a:pt x="3403" y="2592"/>
                  </a:lnTo>
                  <a:lnTo>
                    <a:pt x="3338" y="2641"/>
                  </a:lnTo>
                  <a:lnTo>
                    <a:pt x="3267" y="2686"/>
                  </a:lnTo>
                  <a:lnTo>
                    <a:pt x="3190" y="2730"/>
                  </a:lnTo>
                  <a:lnTo>
                    <a:pt x="3086" y="2786"/>
                  </a:lnTo>
                  <a:lnTo>
                    <a:pt x="2989" y="2842"/>
                  </a:lnTo>
                  <a:lnTo>
                    <a:pt x="2896" y="2895"/>
                  </a:lnTo>
                  <a:lnTo>
                    <a:pt x="2809" y="2948"/>
                  </a:lnTo>
                  <a:lnTo>
                    <a:pt x="2728" y="2999"/>
                  </a:lnTo>
                  <a:lnTo>
                    <a:pt x="2650" y="3049"/>
                  </a:lnTo>
                  <a:lnTo>
                    <a:pt x="2575" y="3097"/>
                  </a:lnTo>
                  <a:lnTo>
                    <a:pt x="2505" y="3144"/>
                  </a:lnTo>
                  <a:lnTo>
                    <a:pt x="2437" y="3188"/>
                  </a:lnTo>
                  <a:lnTo>
                    <a:pt x="2373" y="3232"/>
                  </a:lnTo>
                  <a:lnTo>
                    <a:pt x="2310" y="3273"/>
                  </a:lnTo>
                  <a:lnTo>
                    <a:pt x="2251" y="3312"/>
                  </a:lnTo>
                  <a:lnTo>
                    <a:pt x="2192" y="3349"/>
                  </a:lnTo>
                  <a:lnTo>
                    <a:pt x="2134" y="3384"/>
                  </a:lnTo>
                  <a:lnTo>
                    <a:pt x="2077" y="3416"/>
                  </a:lnTo>
                  <a:lnTo>
                    <a:pt x="2021" y="3446"/>
                  </a:lnTo>
                  <a:lnTo>
                    <a:pt x="1963" y="3474"/>
                  </a:lnTo>
                  <a:lnTo>
                    <a:pt x="1907" y="3499"/>
                  </a:lnTo>
                  <a:lnTo>
                    <a:pt x="1848" y="3520"/>
                  </a:lnTo>
                  <a:lnTo>
                    <a:pt x="1789" y="3540"/>
                  </a:lnTo>
                  <a:lnTo>
                    <a:pt x="1727" y="3556"/>
                  </a:lnTo>
                  <a:lnTo>
                    <a:pt x="1664" y="3570"/>
                  </a:lnTo>
                  <a:lnTo>
                    <a:pt x="1598" y="3580"/>
                  </a:lnTo>
                  <a:lnTo>
                    <a:pt x="1529" y="3587"/>
                  </a:lnTo>
                  <a:lnTo>
                    <a:pt x="1457" y="3591"/>
                  </a:lnTo>
                  <a:lnTo>
                    <a:pt x="1381" y="3591"/>
                  </a:lnTo>
                  <a:lnTo>
                    <a:pt x="1301" y="3588"/>
                  </a:lnTo>
                  <a:lnTo>
                    <a:pt x="1216" y="3581"/>
                  </a:lnTo>
                  <a:lnTo>
                    <a:pt x="1140" y="3569"/>
                  </a:lnTo>
                  <a:lnTo>
                    <a:pt x="1068" y="3552"/>
                  </a:lnTo>
                  <a:lnTo>
                    <a:pt x="1001" y="3531"/>
                  </a:lnTo>
                  <a:lnTo>
                    <a:pt x="938" y="3508"/>
                  </a:lnTo>
                  <a:lnTo>
                    <a:pt x="879" y="3481"/>
                  </a:lnTo>
                  <a:lnTo>
                    <a:pt x="823" y="3449"/>
                  </a:lnTo>
                  <a:lnTo>
                    <a:pt x="771" y="3414"/>
                  </a:lnTo>
                  <a:lnTo>
                    <a:pt x="724" y="3377"/>
                  </a:lnTo>
                  <a:lnTo>
                    <a:pt x="679" y="3335"/>
                  </a:lnTo>
                  <a:lnTo>
                    <a:pt x="637" y="3291"/>
                  </a:lnTo>
                  <a:lnTo>
                    <a:pt x="598" y="3242"/>
                  </a:lnTo>
                  <a:lnTo>
                    <a:pt x="562" y="3192"/>
                  </a:lnTo>
                  <a:lnTo>
                    <a:pt x="529" y="3137"/>
                  </a:lnTo>
                  <a:lnTo>
                    <a:pt x="498" y="3080"/>
                  </a:lnTo>
                  <a:lnTo>
                    <a:pt x="469" y="3020"/>
                  </a:lnTo>
                  <a:lnTo>
                    <a:pt x="442" y="2957"/>
                  </a:lnTo>
                  <a:lnTo>
                    <a:pt x="417" y="2890"/>
                  </a:lnTo>
                  <a:lnTo>
                    <a:pt x="394" y="2821"/>
                  </a:lnTo>
                  <a:lnTo>
                    <a:pt x="372" y="2749"/>
                  </a:lnTo>
                  <a:lnTo>
                    <a:pt x="351" y="2675"/>
                  </a:lnTo>
                  <a:lnTo>
                    <a:pt x="331" y="2598"/>
                  </a:lnTo>
                  <a:lnTo>
                    <a:pt x="313" y="2518"/>
                  </a:lnTo>
                  <a:lnTo>
                    <a:pt x="295" y="2435"/>
                  </a:lnTo>
                  <a:lnTo>
                    <a:pt x="277" y="2351"/>
                  </a:lnTo>
                  <a:lnTo>
                    <a:pt x="260" y="2264"/>
                  </a:lnTo>
                  <a:lnTo>
                    <a:pt x="243" y="2175"/>
                  </a:lnTo>
                  <a:lnTo>
                    <a:pt x="226" y="2082"/>
                  </a:lnTo>
                  <a:lnTo>
                    <a:pt x="209" y="1988"/>
                  </a:lnTo>
                  <a:lnTo>
                    <a:pt x="192" y="1892"/>
                  </a:lnTo>
                  <a:lnTo>
                    <a:pt x="174" y="1793"/>
                  </a:lnTo>
                  <a:lnTo>
                    <a:pt x="156" y="1693"/>
                  </a:lnTo>
                  <a:lnTo>
                    <a:pt x="136" y="1591"/>
                  </a:lnTo>
                  <a:lnTo>
                    <a:pt x="115" y="1486"/>
                  </a:lnTo>
                  <a:lnTo>
                    <a:pt x="94" y="1380"/>
                  </a:lnTo>
                  <a:lnTo>
                    <a:pt x="70" y="1272"/>
                  </a:lnTo>
                  <a:lnTo>
                    <a:pt x="45" y="1161"/>
                  </a:lnTo>
                  <a:lnTo>
                    <a:pt x="26" y="1073"/>
                  </a:lnTo>
                  <a:lnTo>
                    <a:pt x="12" y="987"/>
                  </a:lnTo>
                  <a:lnTo>
                    <a:pt x="3" y="906"/>
                  </a:lnTo>
                  <a:lnTo>
                    <a:pt x="0" y="828"/>
                  </a:lnTo>
                  <a:lnTo>
                    <a:pt x="1" y="754"/>
                  </a:lnTo>
                  <a:lnTo>
                    <a:pt x="7" y="682"/>
                  </a:lnTo>
                  <a:lnTo>
                    <a:pt x="17" y="616"/>
                  </a:lnTo>
                  <a:lnTo>
                    <a:pt x="32" y="553"/>
                  </a:lnTo>
                  <a:lnTo>
                    <a:pt x="51" y="493"/>
                  </a:lnTo>
                  <a:lnTo>
                    <a:pt x="74" y="436"/>
                  </a:lnTo>
                  <a:lnTo>
                    <a:pt x="101" y="383"/>
                  </a:lnTo>
                  <a:lnTo>
                    <a:pt x="131" y="334"/>
                  </a:lnTo>
                  <a:lnTo>
                    <a:pt x="166" y="287"/>
                  </a:lnTo>
                  <a:lnTo>
                    <a:pt x="205" y="246"/>
                  </a:lnTo>
                  <a:lnTo>
                    <a:pt x="247" y="206"/>
                  </a:lnTo>
                  <a:lnTo>
                    <a:pt x="292" y="170"/>
                  </a:lnTo>
                  <a:lnTo>
                    <a:pt x="342" y="138"/>
                  </a:lnTo>
                  <a:lnTo>
                    <a:pt x="394" y="109"/>
                  </a:lnTo>
                  <a:lnTo>
                    <a:pt x="449" y="84"/>
                  </a:lnTo>
                  <a:lnTo>
                    <a:pt x="507" y="62"/>
                  </a:lnTo>
                  <a:lnTo>
                    <a:pt x="568" y="44"/>
                  </a:lnTo>
                  <a:lnTo>
                    <a:pt x="632" y="28"/>
                  </a:lnTo>
                  <a:lnTo>
                    <a:pt x="699" y="16"/>
                  </a:lnTo>
                  <a:lnTo>
                    <a:pt x="768" y="7"/>
                  </a:lnTo>
                  <a:lnTo>
                    <a:pt x="839" y="2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70" y="660"/>
              <a:ext cx="697" cy="696"/>
            </a:xfrm>
            <a:custGeom>
              <a:avLst/>
              <a:gdLst>
                <a:gd name="T0" fmla="*/ 768 w 1393"/>
                <a:gd name="T1" fmla="*/ 4 h 1390"/>
                <a:gd name="T2" fmla="*/ 904 w 1393"/>
                <a:gd name="T3" fmla="*/ 31 h 1390"/>
                <a:gd name="T4" fmla="*/ 1028 w 1393"/>
                <a:gd name="T5" fmla="*/ 84 h 1390"/>
                <a:gd name="T6" fmla="*/ 1139 w 1393"/>
                <a:gd name="T7" fmla="*/ 159 h 1390"/>
                <a:gd name="T8" fmla="*/ 1234 w 1393"/>
                <a:gd name="T9" fmla="*/ 254 h 1390"/>
                <a:gd name="T10" fmla="*/ 1309 w 1393"/>
                <a:gd name="T11" fmla="*/ 364 h 1390"/>
                <a:gd name="T12" fmla="*/ 1362 w 1393"/>
                <a:gd name="T13" fmla="*/ 488 h 1390"/>
                <a:gd name="T14" fmla="*/ 1389 w 1393"/>
                <a:gd name="T15" fmla="*/ 624 h 1390"/>
                <a:gd name="T16" fmla="*/ 1389 w 1393"/>
                <a:gd name="T17" fmla="*/ 766 h 1390"/>
                <a:gd name="T18" fmla="*/ 1362 w 1393"/>
                <a:gd name="T19" fmla="*/ 901 h 1390"/>
                <a:gd name="T20" fmla="*/ 1309 w 1393"/>
                <a:gd name="T21" fmla="*/ 1027 h 1390"/>
                <a:gd name="T22" fmla="*/ 1234 w 1393"/>
                <a:gd name="T23" fmla="*/ 1137 h 1390"/>
                <a:gd name="T24" fmla="*/ 1139 w 1393"/>
                <a:gd name="T25" fmla="*/ 1232 h 1390"/>
                <a:gd name="T26" fmla="*/ 1028 w 1393"/>
                <a:gd name="T27" fmla="*/ 1307 h 1390"/>
                <a:gd name="T28" fmla="*/ 904 w 1393"/>
                <a:gd name="T29" fmla="*/ 1360 h 1390"/>
                <a:gd name="T30" fmla="*/ 768 w 1393"/>
                <a:gd name="T31" fmla="*/ 1387 h 1390"/>
                <a:gd name="T32" fmla="*/ 625 w 1393"/>
                <a:gd name="T33" fmla="*/ 1387 h 1390"/>
                <a:gd name="T34" fmla="*/ 489 w 1393"/>
                <a:gd name="T35" fmla="*/ 1360 h 1390"/>
                <a:gd name="T36" fmla="*/ 364 w 1393"/>
                <a:gd name="T37" fmla="*/ 1307 h 1390"/>
                <a:gd name="T38" fmla="*/ 253 w 1393"/>
                <a:gd name="T39" fmla="*/ 1232 h 1390"/>
                <a:gd name="T40" fmla="*/ 158 w 1393"/>
                <a:gd name="T41" fmla="*/ 1137 h 1390"/>
                <a:gd name="T42" fmla="*/ 84 w 1393"/>
                <a:gd name="T43" fmla="*/ 1027 h 1390"/>
                <a:gd name="T44" fmla="*/ 31 w 1393"/>
                <a:gd name="T45" fmla="*/ 901 h 1390"/>
                <a:gd name="T46" fmla="*/ 3 w 1393"/>
                <a:gd name="T47" fmla="*/ 766 h 1390"/>
                <a:gd name="T48" fmla="*/ 3 w 1393"/>
                <a:gd name="T49" fmla="*/ 624 h 1390"/>
                <a:gd name="T50" fmla="*/ 31 w 1393"/>
                <a:gd name="T51" fmla="*/ 488 h 1390"/>
                <a:gd name="T52" fmla="*/ 84 w 1393"/>
                <a:gd name="T53" fmla="*/ 364 h 1390"/>
                <a:gd name="T54" fmla="*/ 158 w 1393"/>
                <a:gd name="T55" fmla="*/ 254 h 1390"/>
                <a:gd name="T56" fmla="*/ 253 w 1393"/>
                <a:gd name="T57" fmla="*/ 159 h 1390"/>
                <a:gd name="T58" fmla="*/ 364 w 1393"/>
                <a:gd name="T59" fmla="*/ 84 h 1390"/>
                <a:gd name="T60" fmla="*/ 489 w 1393"/>
                <a:gd name="T61" fmla="*/ 31 h 1390"/>
                <a:gd name="T62" fmla="*/ 625 w 1393"/>
                <a:gd name="T63" fmla="*/ 4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390">
                  <a:moveTo>
                    <a:pt x="697" y="0"/>
                  </a:moveTo>
                  <a:lnTo>
                    <a:pt x="768" y="4"/>
                  </a:lnTo>
                  <a:lnTo>
                    <a:pt x="837" y="14"/>
                  </a:lnTo>
                  <a:lnTo>
                    <a:pt x="904" y="31"/>
                  </a:lnTo>
                  <a:lnTo>
                    <a:pt x="967" y="55"/>
                  </a:lnTo>
                  <a:lnTo>
                    <a:pt x="1028" y="84"/>
                  </a:lnTo>
                  <a:lnTo>
                    <a:pt x="1086" y="119"/>
                  </a:lnTo>
                  <a:lnTo>
                    <a:pt x="1139" y="159"/>
                  </a:lnTo>
                  <a:lnTo>
                    <a:pt x="1189" y="204"/>
                  </a:lnTo>
                  <a:lnTo>
                    <a:pt x="1234" y="254"/>
                  </a:lnTo>
                  <a:lnTo>
                    <a:pt x="1273" y="307"/>
                  </a:lnTo>
                  <a:lnTo>
                    <a:pt x="1309" y="364"/>
                  </a:lnTo>
                  <a:lnTo>
                    <a:pt x="1338" y="425"/>
                  </a:lnTo>
                  <a:lnTo>
                    <a:pt x="1362" y="488"/>
                  </a:lnTo>
                  <a:lnTo>
                    <a:pt x="1379" y="555"/>
                  </a:lnTo>
                  <a:lnTo>
                    <a:pt x="1389" y="624"/>
                  </a:lnTo>
                  <a:lnTo>
                    <a:pt x="1393" y="695"/>
                  </a:lnTo>
                  <a:lnTo>
                    <a:pt x="1389" y="766"/>
                  </a:lnTo>
                  <a:lnTo>
                    <a:pt x="1379" y="835"/>
                  </a:lnTo>
                  <a:lnTo>
                    <a:pt x="1362" y="901"/>
                  </a:lnTo>
                  <a:lnTo>
                    <a:pt x="1338" y="966"/>
                  </a:lnTo>
                  <a:lnTo>
                    <a:pt x="1309" y="1027"/>
                  </a:lnTo>
                  <a:lnTo>
                    <a:pt x="1273" y="1084"/>
                  </a:lnTo>
                  <a:lnTo>
                    <a:pt x="1234" y="1137"/>
                  </a:lnTo>
                  <a:lnTo>
                    <a:pt x="1189" y="1187"/>
                  </a:lnTo>
                  <a:lnTo>
                    <a:pt x="1139" y="1232"/>
                  </a:lnTo>
                  <a:lnTo>
                    <a:pt x="1086" y="1272"/>
                  </a:lnTo>
                  <a:lnTo>
                    <a:pt x="1028" y="1307"/>
                  </a:lnTo>
                  <a:lnTo>
                    <a:pt x="967" y="1336"/>
                  </a:lnTo>
                  <a:lnTo>
                    <a:pt x="904" y="1360"/>
                  </a:lnTo>
                  <a:lnTo>
                    <a:pt x="837" y="1377"/>
                  </a:lnTo>
                  <a:lnTo>
                    <a:pt x="768" y="1387"/>
                  </a:lnTo>
                  <a:lnTo>
                    <a:pt x="697" y="1390"/>
                  </a:lnTo>
                  <a:lnTo>
                    <a:pt x="625" y="1387"/>
                  </a:lnTo>
                  <a:lnTo>
                    <a:pt x="555" y="1377"/>
                  </a:lnTo>
                  <a:lnTo>
                    <a:pt x="489" y="1360"/>
                  </a:lnTo>
                  <a:lnTo>
                    <a:pt x="425" y="1336"/>
                  </a:lnTo>
                  <a:lnTo>
                    <a:pt x="364" y="1307"/>
                  </a:lnTo>
                  <a:lnTo>
                    <a:pt x="307" y="1272"/>
                  </a:lnTo>
                  <a:lnTo>
                    <a:pt x="253" y="1232"/>
                  </a:lnTo>
                  <a:lnTo>
                    <a:pt x="204" y="1187"/>
                  </a:lnTo>
                  <a:lnTo>
                    <a:pt x="158" y="1137"/>
                  </a:lnTo>
                  <a:lnTo>
                    <a:pt x="119" y="1084"/>
                  </a:lnTo>
                  <a:lnTo>
                    <a:pt x="84" y="1027"/>
                  </a:lnTo>
                  <a:lnTo>
                    <a:pt x="54" y="966"/>
                  </a:lnTo>
                  <a:lnTo>
                    <a:pt x="31" y="901"/>
                  </a:lnTo>
                  <a:lnTo>
                    <a:pt x="14" y="835"/>
                  </a:lnTo>
                  <a:lnTo>
                    <a:pt x="3" y="766"/>
                  </a:lnTo>
                  <a:lnTo>
                    <a:pt x="0" y="695"/>
                  </a:lnTo>
                  <a:lnTo>
                    <a:pt x="3" y="624"/>
                  </a:lnTo>
                  <a:lnTo>
                    <a:pt x="14" y="555"/>
                  </a:lnTo>
                  <a:lnTo>
                    <a:pt x="31" y="488"/>
                  </a:lnTo>
                  <a:lnTo>
                    <a:pt x="54" y="425"/>
                  </a:lnTo>
                  <a:lnTo>
                    <a:pt x="84" y="364"/>
                  </a:lnTo>
                  <a:lnTo>
                    <a:pt x="119" y="307"/>
                  </a:lnTo>
                  <a:lnTo>
                    <a:pt x="158" y="254"/>
                  </a:lnTo>
                  <a:lnTo>
                    <a:pt x="204" y="204"/>
                  </a:lnTo>
                  <a:lnTo>
                    <a:pt x="253" y="159"/>
                  </a:lnTo>
                  <a:lnTo>
                    <a:pt x="307" y="119"/>
                  </a:lnTo>
                  <a:lnTo>
                    <a:pt x="364" y="84"/>
                  </a:lnTo>
                  <a:lnTo>
                    <a:pt x="425" y="55"/>
                  </a:lnTo>
                  <a:lnTo>
                    <a:pt x="489" y="31"/>
                  </a:lnTo>
                  <a:lnTo>
                    <a:pt x="555" y="14"/>
                  </a:lnTo>
                  <a:lnTo>
                    <a:pt x="625" y="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218" y="834"/>
              <a:ext cx="175" cy="174"/>
            </a:xfrm>
            <a:custGeom>
              <a:avLst/>
              <a:gdLst>
                <a:gd name="T0" fmla="*/ 174 w 348"/>
                <a:gd name="T1" fmla="*/ 0 h 348"/>
                <a:gd name="T2" fmla="*/ 209 w 348"/>
                <a:gd name="T3" fmla="*/ 4 h 348"/>
                <a:gd name="T4" fmla="*/ 241 w 348"/>
                <a:gd name="T5" fmla="*/ 14 h 348"/>
                <a:gd name="T6" fmla="*/ 271 w 348"/>
                <a:gd name="T7" fmla="*/ 31 h 348"/>
                <a:gd name="T8" fmla="*/ 296 w 348"/>
                <a:gd name="T9" fmla="*/ 51 h 348"/>
                <a:gd name="T10" fmla="*/ 318 w 348"/>
                <a:gd name="T11" fmla="*/ 77 h 348"/>
                <a:gd name="T12" fmla="*/ 333 w 348"/>
                <a:gd name="T13" fmla="*/ 106 h 348"/>
                <a:gd name="T14" fmla="*/ 344 w 348"/>
                <a:gd name="T15" fmla="*/ 139 h 348"/>
                <a:gd name="T16" fmla="*/ 348 w 348"/>
                <a:gd name="T17" fmla="*/ 174 h 348"/>
                <a:gd name="T18" fmla="*/ 344 w 348"/>
                <a:gd name="T19" fmla="*/ 209 h 348"/>
                <a:gd name="T20" fmla="*/ 333 w 348"/>
                <a:gd name="T21" fmla="*/ 242 h 348"/>
                <a:gd name="T22" fmla="*/ 318 w 348"/>
                <a:gd name="T23" fmla="*/ 271 h 348"/>
                <a:gd name="T24" fmla="*/ 296 w 348"/>
                <a:gd name="T25" fmla="*/ 297 h 348"/>
                <a:gd name="T26" fmla="*/ 271 w 348"/>
                <a:gd name="T27" fmla="*/ 319 h 348"/>
                <a:gd name="T28" fmla="*/ 241 w 348"/>
                <a:gd name="T29" fmla="*/ 334 h 348"/>
                <a:gd name="T30" fmla="*/ 209 w 348"/>
                <a:gd name="T31" fmla="*/ 345 h 348"/>
                <a:gd name="T32" fmla="*/ 174 w 348"/>
                <a:gd name="T33" fmla="*/ 348 h 348"/>
                <a:gd name="T34" fmla="*/ 139 w 348"/>
                <a:gd name="T35" fmla="*/ 345 h 348"/>
                <a:gd name="T36" fmla="*/ 106 w 348"/>
                <a:gd name="T37" fmla="*/ 334 h 348"/>
                <a:gd name="T38" fmla="*/ 76 w 348"/>
                <a:gd name="T39" fmla="*/ 319 h 348"/>
                <a:gd name="T40" fmla="*/ 51 w 348"/>
                <a:gd name="T41" fmla="*/ 297 h 348"/>
                <a:gd name="T42" fmla="*/ 29 w 348"/>
                <a:gd name="T43" fmla="*/ 271 h 348"/>
                <a:gd name="T44" fmla="*/ 13 w 348"/>
                <a:gd name="T45" fmla="*/ 242 h 348"/>
                <a:gd name="T46" fmla="*/ 3 w 348"/>
                <a:gd name="T47" fmla="*/ 209 h 348"/>
                <a:gd name="T48" fmla="*/ 0 w 348"/>
                <a:gd name="T49" fmla="*/ 174 h 348"/>
                <a:gd name="T50" fmla="*/ 3 w 348"/>
                <a:gd name="T51" fmla="*/ 139 h 348"/>
                <a:gd name="T52" fmla="*/ 13 w 348"/>
                <a:gd name="T53" fmla="*/ 106 h 348"/>
                <a:gd name="T54" fmla="*/ 29 w 348"/>
                <a:gd name="T55" fmla="*/ 77 h 348"/>
                <a:gd name="T56" fmla="*/ 51 w 348"/>
                <a:gd name="T57" fmla="*/ 51 h 348"/>
                <a:gd name="T58" fmla="*/ 76 w 348"/>
                <a:gd name="T59" fmla="*/ 31 h 348"/>
                <a:gd name="T60" fmla="*/ 106 w 348"/>
                <a:gd name="T61" fmla="*/ 14 h 348"/>
                <a:gd name="T62" fmla="*/ 139 w 348"/>
                <a:gd name="T63" fmla="*/ 4 h 348"/>
                <a:gd name="T64" fmla="*/ 174 w 348"/>
                <a:gd name="T6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8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1" y="31"/>
                  </a:lnTo>
                  <a:lnTo>
                    <a:pt x="296" y="51"/>
                  </a:lnTo>
                  <a:lnTo>
                    <a:pt x="318" y="77"/>
                  </a:lnTo>
                  <a:lnTo>
                    <a:pt x="333" y="106"/>
                  </a:lnTo>
                  <a:lnTo>
                    <a:pt x="344" y="139"/>
                  </a:lnTo>
                  <a:lnTo>
                    <a:pt x="348" y="174"/>
                  </a:lnTo>
                  <a:lnTo>
                    <a:pt x="344" y="209"/>
                  </a:lnTo>
                  <a:lnTo>
                    <a:pt x="333" y="242"/>
                  </a:lnTo>
                  <a:lnTo>
                    <a:pt x="318" y="271"/>
                  </a:lnTo>
                  <a:lnTo>
                    <a:pt x="296" y="297"/>
                  </a:lnTo>
                  <a:lnTo>
                    <a:pt x="271" y="319"/>
                  </a:lnTo>
                  <a:lnTo>
                    <a:pt x="241" y="334"/>
                  </a:lnTo>
                  <a:lnTo>
                    <a:pt x="209" y="345"/>
                  </a:lnTo>
                  <a:lnTo>
                    <a:pt x="174" y="348"/>
                  </a:lnTo>
                  <a:lnTo>
                    <a:pt x="139" y="345"/>
                  </a:lnTo>
                  <a:lnTo>
                    <a:pt x="106" y="334"/>
                  </a:lnTo>
                  <a:lnTo>
                    <a:pt x="76" y="319"/>
                  </a:lnTo>
                  <a:lnTo>
                    <a:pt x="51" y="297"/>
                  </a:lnTo>
                  <a:lnTo>
                    <a:pt x="29" y="271"/>
                  </a:lnTo>
                  <a:lnTo>
                    <a:pt x="13" y="242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3" y="139"/>
                  </a:lnTo>
                  <a:lnTo>
                    <a:pt x="13" y="106"/>
                  </a:lnTo>
                  <a:lnTo>
                    <a:pt x="29" y="77"/>
                  </a:lnTo>
                  <a:lnTo>
                    <a:pt x="51" y="51"/>
                  </a:lnTo>
                  <a:lnTo>
                    <a:pt x="76" y="31"/>
                  </a:lnTo>
                  <a:lnTo>
                    <a:pt x="106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70" y="735"/>
              <a:ext cx="621" cy="621"/>
            </a:xfrm>
            <a:custGeom>
              <a:avLst/>
              <a:gdLst>
                <a:gd name="T0" fmla="*/ 227 w 1243"/>
                <a:gd name="T1" fmla="*/ 52 h 1240"/>
                <a:gd name="T2" fmla="*/ 167 w 1243"/>
                <a:gd name="T3" fmla="*/ 167 h 1240"/>
                <a:gd name="T4" fmla="*/ 129 w 1243"/>
                <a:gd name="T5" fmla="*/ 294 h 1240"/>
                <a:gd name="T6" fmla="*/ 115 w 1243"/>
                <a:gd name="T7" fmla="*/ 430 h 1240"/>
                <a:gd name="T8" fmla="*/ 130 w 1243"/>
                <a:gd name="T9" fmla="*/ 570 h 1240"/>
                <a:gd name="T10" fmla="*/ 171 w 1243"/>
                <a:gd name="T11" fmla="*/ 700 h 1240"/>
                <a:gd name="T12" fmla="*/ 234 w 1243"/>
                <a:gd name="T13" fmla="*/ 818 h 1240"/>
                <a:gd name="T14" fmla="*/ 320 w 1243"/>
                <a:gd name="T15" fmla="*/ 921 h 1240"/>
                <a:gd name="T16" fmla="*/ 423 w 1243"/>
                <a:gd name="T17" fmla="*/ 1005 h 1240"/>
                <a:gd name="T18" fmla="*/ 541 w 1243"/>
                <a:gd name="T19" fmla="*/ 1070 h 1240"/>
                <a:gd name="T20" fmla="*/ 672 w 1243"/>
                <a:gd name="T21" fmla="*/ 1110 h 1240"/>
                <a:gd name="T22" fmla="*/ 812 w 1243"/>
                <a:gd name="T23" fmla="*/ 1125 h 1240"/>
                <a:gd name="T24" fmla="*/ 948 w 1243"/>
                <a:gd name="T25" fmla="*/ 1112 h 1240"/>
                <a:gd name="T26" fmla="*/ 1074 w 1243"/>
                <a:gd name="T27" fmla="*/ 1073 h 1240"/>
                <a:gd name="T28" fmla="*/ 1190 w 1243"/>
                <a:gd name="T29" fmla="*/ 1012 h 1240"/>
                <a:gd name="T30" fmla="*/ 1202 w 1243"/>
                <a:gd name="T31" fmla="*/ 1021 h 1240"/>
                <a:gd name="T32" fmla="*/ 1111 w 1243"/>
                <a:gd name="T33" fmla="*/ 1104 h 1240"/>
                <a:gd name="T34" fmla="*/ 1005 w 1243"/>
                <a:gd name="T35" fmla="*/ 1168 h 1240"/>
                <a:gd name="T36" fmla="*/ 888 w 1243"/>
                <a:gd name="T37" fmla="*/ 1214 h 1240"/>
                <a:gd name="T38" fmla="*/ 762 w 1243"/>
                <a:gd name="T39" fmla="*/ 1238 h 1240"/>
                <a:gd name="T40" fmla="*/ 625 w 1243"/>
                <a:gd name="T41" fmla="*/ 1237 h 1240"/>
                <a:gd name="T42" fmla="*/ 489 w 1243"/>
                <a:gd name="T43" fmla="*/ 1210 h 1240"/>
                <a:gd name="T44" fmla="*/ 364 w 1243"/>
                <a:gd name="T45" fmla="*/ 1157 h 1240"/>
                <a:gd name="T46" fmla="*/ 253 w 1243"/>
                <a:gd name="T47" fmla="*/ 1082 h 1240"/>
                <a:gd name="T48" fmla="*/ 158 w 1243"/>
                <a:gd name="T49" fmla="*/ 987 h 1240"/>
                <a:gd name="T50" fmla="*/ 84 w 1243"/>
                <a:gd name="T51" fmla="*/ 877 h 1240"/>
                <a:gd name="T52" fmla="*/ 31 w 1243"/>
                <a:gd name="T53" fmla="*/ 751 h 1240"/>
                <a:gd name="T54" fmla="*/ 3 w 1243"/>
                <a:gd name="T55" fmla="*/ 616 h 1240"/>
                <a:gd name="T56" fmla="*/ 2 w 1243"/>
                <a:gd name="T57" fmla="*/ 479 h 1240"/>
                <a:gd name="T58" fmla="*/ 26 w 1243"/>
                <a:gd name="T59" fmla="*/ 354 h 1240"/>
                <a:gd name="T60" fmla="*/ 71 w 1243"/>
                <a:gd name="T61" fmla="*/ 237 h 1240"/>
                <a:gd name="T62" fmla="*/ 137 w 1243"/>
                <a:gd name="T63" fmla="*/ 132 h 1240"/>
                <a:gd name="T64" fmla="*/ 218 w 1243"/>
                <a:gd name="T65" fmla="*/ 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3" h="1240">
                  <a:moveTo>
                    <a:pt x="266" y="0"/>
                  </a:moveTo>
                  <a:lnTo>
                    <a:pt x="227" y="52"/>
                  </a:lnTo>
                  <a:lnTo>
                    <a:pt x="195" y="108"/>
                  </a:lnTo>
                  <a:lnTo>
                    <a:pt x="167" y="167"/>
                  </a:lnTo>
                  <a:lnTo>
                    <a:pt x="145" y="229"/>
                  </a:lnTo>
                  <a:lnTo>
                    <a:pt x="129" y="294"/>
                  </a:lnTo>
                  <a:lnTo>
                    <a:pt x="119" y="361"/>
                  </a:lnTo>
                  <a:lnTo>
                    <a:pt x="115" y="430"/>
                  </a:lnTo>
                  <a:lnTo>
                    <a:pt x="119" y="501"/>
                  </a:lnTo>
                  <a:lnTo>
                    <a:pt x="130" y="570"/>
                  </a:lnTo>
                  <a:lnTo>
                    <a:pt x="147" y="636"/>
                  </a:lnTo>
                  <a:lnTo>
                    <a:pt x="171" y="700"/>
                  </a:lnTo>
                  <a:lnTo>
                    <a:pt x="200" y="761"/>
                  </a:lnTo>
                  <a:lnTo>
                    <a:pt x="234" y="818"/>
                  </a:lnTo>
                  <a:lnTo>
                    <a:pt x="275" y="871"/>
                  </a:lnTo>
                  <a:lnTo>
                    <a:pt x="320" y="921"/>
                  </a:lnTo>
                  <a:lnTo>
                    <a:pt x="369" y="966"/>
                  </a:lnTo>
                  <a:lnTo>
                    <a:pt x="423" y="1005"/>
                  </a:lnTo>
                  <a:lnTo>
                    <a:pt x="481" y="1040"/>
                  </a:lnTo>
                  <a:lnTo>
                    <a:pt x="541" y="1070"/>
                  </a:lnTo>
                  <a:lnTo>
                    <a:pt x="605" y="1093"/>
                  </a:lnTo>
                  <a:lnTo>
                    <a:pt x="672" y="1110"/>
                  </a:lnTo>
                  <a:lnTo>
                    <a:pt x="741" y="1121"/>
                  </a:lnTo>
                  <a:lnTo>
                    <a:pt x="812" y="1125"/>
                  </a:lnTo>
                  <a:lnTo>
                    <a:pt x="881" y="1122"/>
                  </a:lnTo>
                  <a:lnTo>
                    <a:pt x="948" y="1112"/>
                  </a:lnTo>
                  <a:lnTo>
                    <a:pt x="1013" y="1095"/>
                  </a:lnTo>
                  <a:lnTo>
                    <a:pt x="1074" y="1073"/>
                  </a:lnTo>
                  <a:lnTo>
                    <a:pt x="1134" y="1046"/>
                  </a:lnTo>
                  <a:lnTo>
                    <a:pt x="1190" y="1012"/>
                  </a:lnTo>
                  <a:lnTo>
                    <a:pt x="1243" y="975"/>
                  </a:lnTo>
                  <a:lnTo>
                    <a:pt x="1202" y="1021"/>
                  </a:lnTo>
                  <a:lnTo>
                    <a:pt x="1158" y="1064"/>
                  </a:lnTo>
                  <a:lnTo>
                    <a:pt x="1111" y="1104"/>
                  </a:lnTo>
                  <a:lnTo>
                    <a:pt x="1060" y="1139"/>
                  </a:lnTo>
                  <a:lnTo>
                    <a:pt x="1005" y="1168"/>
                  </a:lnTo>
                  <a:lnTo>
                    <a:pt x="948" y="1194"/>
                  </a:lnTo>
                  <a:lnTo>
                    <a:pt x="888" y="1214"/>
                  </a:lnTo>
                  <a:lnTo>
                    <a:pt x="826" y="1229"/>
                  </a:lnTo>
                  <a:lnTo>
                    <a:pt x="762" y="1238"/>
                  </a:lnTo>
                  <a:lnTo>
                    <a:pt x="697" y="1240"/>
                  </a:lnTo>
                  <a:lnTo>
                    <a:pt x="625" y="1237"/>
                  </a:lnTo>
                  <a:lnTo>
                    <a:pt x="555" y="1227"/>
                  </a:lnTo>
                  <a:lnTo>
                    <a:pt x="489" y="1210"/>
                  </a:lnTo>
                  <a:lnTo>
                    <a:pt x="425" y="1186"/>
                  </a:lnTo>
                  <a:lnTo>
                    <a:pt x="364" y="1157"/>
                  </a:lnTo>
                  <a:lnTo>
                    <a:pt x="307" y="1122"/>
                  </a:lnTo>
                  <a:lnTo>
                    <a:pt x="253" y="1082"/>
                  </a:lnTo>
                  <a:lnTo>
                    <a:pt x="204" y="1037"/>
                  </a:lnTo>
                  <a:lnTo>
                    <a:pt x="158" y="987"/>
                  </a:lnTo>
                  <a:lnTo>
                    <a:pt x="119" y="934"/>
                  </a:lnTo>
                  <a:lnTo>
                    <a:pt x="84" y="877"/>
                  </a:lnTo>
                  <a:lnTo>
                    <a:pt x="54" y="816"/>
                  </a:lnTo>
                  <a:lnTo>
                    <a:pt x="31" y="751"/>
                  </a:lnTo>
                  <a:lnTo>
                    <a:pt x="14" y="685"/>
                  </a:lnTo>
                  <a:lnTo>
                    <a:pt x="3" y="616"/>
                  </a:lnTo>
                  <a:lnTo>
                    <a:pt x="0" y="545"/>
                  </a:lnTo>
                  <a:lnTo>
                    <a:pt x="2" y="479"/>
                  </a:lnTo>
                  <a:lnTo>
                    <a:pt x="11" y="415"/>
                  </a:lnTo>
                  <a:lnTo>
                    <a:pt x="26" y="354"/>
                  </a:lnTo>
                  <a:lnTo>
                    <a:pt x="46" y="294"/>
                  </a:lnTo>
                  <a:lnTo>
                    <a:pt x="71" y="237"/>
                  </a:lnTo>
                  <a:lnTo>
                    <a:pt x="102" y="183"/>
                  </a:lnTo>
                  <a:lnTo>
                    <a:pt x="137" y="132"/>
                  </a:lnTo>
                  <a:lnTo>
                    <a:pt x="175" y="84"/>
                  </a:lnTo>
                  <a:lnTo>
                    <a:pt x="218" y="3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D73106-6605-8342-A2EE-9C2D1D70168B}"/>
              </a:ext>
            </a:extLst>
          </p:cNvPr>
          <p:cNvGrpSpPr/>
          <p:nvPr/>
        </p:nvGrpSpPr>
        <p:grpSpPr>
          <a:xfrm>
            <a:off x="8177935" y="2987201"/>
            <a:ext cx="3284668" cy="586490"/>
            <a:chOff x="8028525" y="2917199"/>
            <a:chExt cx="3284668" cy="586490"/>
          </a:xfrm>
        </p:grpSpPr>
        <p:sp>
          <p:nvSpPr>
            <p:cNvPr id="47" name="모서리가 둥근 직사각형 31">
              <a:extLst>
                <a:ext uri="{FF2B5EF4-FFF2-40B4-BE49-F238E27FC236}">
                  <a16:creationId xmlns:a16="http://schemas.microsoft.com/office/drawing/2014/main" id="{A2055AA6-33FD-F747-9D03-DE1288EA4656}"/>
                </a:ext>
              </a:extLst>
            </p:cNvPr>
            <p:cNvSpPr>
              <a:spLocks/>
            </p:cNvSpPr>
            <p:nvPr/>
          </p:nvSpPr>
          <p:spPr>
            <a:xfrm>
              <a:off x="8028525" y="2918914"/>
              <a:ext cx="3284668" cy="58477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F74697E-7505-9448-9304-0DE81171C9A5}"/>
                </a:ext>
              </a:extLst>
            </p:cNvPr>
            <p:cNvSpPr/>
            <p:nvPr/>
          </p:nvSpPr>
          <p:spPr>
            <a:xfrm>
              <a:off x="8371551" y="2917199"/>
              <a:ext cx="24045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C</a:t>
              </a:r>
              <a:r>
                <a:rPr lang="en-US" altLang="ko-KR" sz="32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haroni" panose="02010803020104030203" pitchFamily="2" charset="-79"/>
                </a:rPr>
                <a:t>OO</a:t>
              </a:r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K B</a:t>
              </a:r>
              <a:r>
                <a:rPr lang="en-US" altLang="ko-KR" sz="32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haroni" panose="02010803020104030203" pitchFamily="2" charset="-79"/>
                </a:rPr>
                <a:t>OO</a:t>
              </a:r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K 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E5B071E-A081-1A4E-97F3-7E798B44FC7A}"/>
              </a:ext>
            </a:extLst>
          </p:cNvPr>
          <p:cNvGrpSpPr/>
          <p:nvPr/>
        </p:nvGrpSpPr>
        <p:grpSpPr>
          <a:xfrm>
            <a:off x="8357936" y="4245241"/>
            <a:ext cx="2924666" cy="744049"/>
            <a:chOff x="5482310" y="4259894"/>
            <a:chExt cx="2924666" cy="744049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2D4B001A-D040-7E43-BB0E-4D2C5D7F3414}"/>
                </a:ext>
              </a:extLst>
            </p:cNvPr>
            <p:cNvSpPr/>
            <p:nvPr/>
          </p:nvSpPr>
          <p:spPr>
            <a:xfrm>
              <a:off x="5487587" y="4259894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107590015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謝安怡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  <p:sp>
          <p:nvSpPr>
            <p:cNvPr id="46" name="직사각형 3">
              <a:extLst>
                <a:ext uri="{FF2B5EF4-FFF2-40B4-BE49-F238E27FC236}">
                  <a16:creationId xmlns:a16="http://schemas.microsoft.com/office/drawing/2014/main" id="{BBE8483E-A5E6-884D-A112-8058C9467E5E}"/>
                </a:ext>
              </a:extLst>
            </p:cNvPr>
            <p:cNvSpPr/>
            <p:nvPr/>
          </p:nvSpPr>
          <p:spPr>
            <a:xfrm>
              <a:off x="5482310" y="4634611"/>
              <a:ext cx="2908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107590042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崔元煜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4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FEATURE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3">
            <a:extLst>
              <a:ext uri="{FF2B5EF4-FFF2-40B4-BE49-F238E27FC236}">
                <a16:creationId xmlns:a16="http://schemas.microsoft.com/office/drawing/2014/main" id="{B3707DB6-4F18-354A-B4DB-87B49729D754}"/>
              </a:ext>
            </a:extLst>
          </p:cNvPr>
          <p:cNvGrpSpPr/>
          <p:nvPr/>
        </p:nvGrpSpPr>
        <p:grpSpPr>
          <a:xfrm>
            <a:off x="1869657" y="1540253"/>
            <a:ext cx="4223942" cy="4487378"/>
            <a:chOff x="1483894" y="1595922"/>
            <a:chExt cx="4223942" cy="4487378"/>
          </a:xfrm>
        </p:grpSpPr>
        <p:grpSp>
          <p:nvGrpSpPr>
            <p:cNvPr id="42" name="그룹 21">
              <a:extLst>
                <a:ext uri="{FF2B5EF4-FFF2-40B4-BE49-F238E27FC236}">
                  <a16:creationId xmlns:a16="http://schemas.microsoft.com/office/drawing/2014/main" id="{9E831D59-7588-8B4E-B323-9C008CE25A4C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61" name="사각형: 둥근 모서리 1069">
                <a:extLst>
                  <a:ext uri="{FF2B5EF4-FFF2-40B4-BE49-F238E27FC236}">
                    <a16:creationId xmlns:a16="http://schemas.microsoft.com/office/drawing/2014/main" id="{71229D54-7BD0-E940-9D85-A727257DD59C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위쪽 모서리 95">
                <a:extLst>
                  <a:ext uri="{FF2B5EF4-FFF2-40B4-BE49-F238E27FC236}">
                    <a16:creationId xmlns:a16="http://schemas.microsoft.com/office/drawing/2014/main" id="{3085FC07-CB5B-C44E-AD12-C8E3039ADB39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위쪽 모서리 96">
                <a:extLst>
                  <a:ext uri="{FF2B5EF4-FFF2-40B4-BE49-F238E27FC236}">
                    <a16:creationId xmlns:a16="http://schemas.microsoft.com/office/drawing/2014/main" id="{5636B678-54C6-5C40-B884-8112296574E4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사각형: 둥근 모서리 97">
                <a:extLst>
                  <a:ext uri="{FF2B5EF4-FFF2-40B4-BE49-F238E27FC236}">
                    <a16:creationId xmlns:a16="http://schemas.microsoft.com/office/drawing/2014/main" id="{2D5A3C90-2E97-0E4E-B6BD-933AFABF906C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모서리 98">
                <a:extLst>
                  <a:ext uri="{FF2B5EF4-FFF2-40B4-BE49-F238E27FC236}">
                    <a16:creationId xmlns:a16="http://schemas.microsoft.com/office/drawing/2014/main" id="{5D710BEE-6B86-C749-A37C-0D0E34BD9E75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27">
              <a:extLst>
                <a:ext uri="{FF2B5EF4-FFF2-40B4-BE49-F238E27FC236}">
                  <a16:creationId xmlns:a16="http://schemas.microsoft.com/office/drawing/2014/main" id="{E66174A8-A43B-5048-ABE3-732E107D407A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49" name="Freeform 56">
                <a:extLst>
                  <a:ext uri="{FF2B5EF4-FFF2-40B4-BE49-F238E27FC236}">
                    <a16:creationId xmlns:a16="http://schemas.microsoft.com/office/drawing/2014/main" id="{57944E4B-6B52-8E4D-AE3F-806A9FF04189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7">
                <a:extLst>
                  <a:ext uri="{FF2B5EF4-FFF2-40B4-BE49-F238E27FC236}">
                    <a16:creationId xmlns:a16="http://schemas.microsoft.com/office/drawing/2014/main" id="{9A447F53-6827-414D-8B35-A23B0088AAEC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2">
                <a:extLst>
                  <a:ext uri="{FF2B5EF4-FFF2-40B4-BE49-F238E27FC236}">
                    <a16:creationId xmlns:a16="http://schemas.microsoft.com/office/drawing/2014/main" id="{BA012BBD-BD91-074D-AC22-34B84FE2A978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3">
                <a:extLst>
                  <a:ext uri="{FF2B5EF4-FFF2-40B4-BE49-F238E27FC236}">
                    <a16:creationId xmlns:a16="http://schemas.microsoft.com/office/drawing/2014/main" id="{6D228764-1C36-694A-A6F2-10DFE2172D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4">
                <a:extLst>
                  <a:ext uri="{FF2B5EF4-FFF2-40B4-BE49-F238E27FC236}">
                    <a16:creationId xmlns:a16="http://schemas.microsoft.com/office/drawing/2014/main" id="{5E0E34F6-FE6C-414C-9580-8BD623FE56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65A6104A-E3FE-184F-B3A7-59590ADE3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6">
                <a:extLst>
                  <a:ext uri="{FF2B5EF4-FFF2-40B4-BE49-F238E27FC236}">
                    <a16:creationId xmlns:a16="http://schemas.microsoft.com/office/drawing/2014/main" id="{972D89C8-C218-754D-A3CA-274072F185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7">
                <a:extLst>
                  <a:ext uri="{FF2B5EF4-FFF2-40B4-BE49-F238E27FC236}">
                    <a16:creationId xmlns:a16="http://schemas.microsoft.com/office/drawing/2014/main" id="{EFB39828-63CF-504A-BECD-B68A10991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8">
                <a:extLst>
                  <a:ext uri="{FF2B5EF4-FFF2-40B4-BE49-F238E27FC236}">
                    <a16:creationId xmlns:a16="http://schemas.microsoft.com/office/drawing/2014/main" id="{F2DC44AF-B52F-2D4C-8228-9F0269D456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A84B4C58-4180-2A4C-9A26-61B7E66A1A0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0">
                <a:extLst>
                  <a:ext uri="{FF2B5EF4-FFF2-40B4-BE49-F238E27FC236}">
                    <a16:creationId xmlns:a16="http://schemas.microsoft.com/office/drawing/2014/main" id="{932098FE-1F69-6241-A6C6-4D8294425C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자유형: 도형 93">
                <a:extLst>
                  <a:ext uri="{FF2B5EF4-FFF2-40B4-BE49-F238E27FC236}">
                    <a16:creationId xmlns:a16="http://schemas.microsoft.com/office/drawing/2014/main" id="{C3C594C2-6809-D24D-AA3D-42854763DF6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번개 55">
              <a:extLst>
                <a:ext uri="{FF2B5EF4-FFF2-40B4-BE49-F238E27FC236}">
                  <a16:creationId xmlns:a16="http://schemas.microsoft.com/office/drawing/2014/main" id="{D4B8DC49-3313-C247-88E7-001CA50ED677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번개 56">
              <a:extLst>
                <a:ext uri="{FF2B5EF4-FFF2-40B4-BE49-F238E27FC236}">
                  <a16:creationId xmlns:a16="http://schemas.microsoft.com/office/drawing/2014/main" id="{BA3F9A93-2E82-1049-9007-7561FEC1FFD2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번개 57">
              <a:extLst>
                <a:ext uri="{FF2B5EF4-FFF2-40B4-BE49-F238E27FC236}">
                  <a16:creationId xmlns:a16="http://schemas.microsoft.com/office/drawing/2014/main" id="{061C2B17-8E3A-1C4C-8264-A9E876443D69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번개 58">
              <a:extLst>
                <a:ext uri="{FF2B5EF4-FFF2-40B4-BE49-F238E27FC236}">
                  <a16:creationId xmlns:a16="http://schemas.microsoft.com/office/drawing/2014/main" id="{142B1034-DA50-E042-A97A-A01DFA23DD64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번개 59">
              <a:extLst>
                <a:ext uri="{FF2B5EF4-FFF2-40B4-BE49-F238E27FC236}">
                  <a16:creationId xmlns:a16="http://schemas.microsoft.com/office/drawing/2014/main" id="{4C2FB364-0DCE-C341-947D-D6D1EE4E2032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양쪽 모서리가 둥근 사각형 37">
            <a:extLst>
              <a:ext uri="{FF2B5EF4-FFF2-40B4-BE49-F238E27FC236}">
                <a16:creationId xmlns:a16="http://schemas.microsoft.com/office/drawing/2014/main" id="{7127D3D7-C9B3-7C4C-9BC5-5C12AD4DBA24}"/>
              </a:ext>
            </a:extLst>
          </p:cNvPr>
          <p:cNvSpPr/>
          <p:nvPr/>
        </p:nvSpPr>
        <p:spPr>
          <a:xfrm rot="16200000">
            <a:off x="8087785" y="3504769"/>
            <a:ext cx="956135" cy="3362462"/>
          </a:xfrm>
          <a:prstGeom prst="round2SameRect">
            <a:avLst>
              <a:gd name="adj1" fmla="val 0"/>
              <a:gd name="adj2" fmla="val 152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양쪽 모서리가 둥근 사각형 38">
            <a:extLst>
              <a:ext uri="{FF2B5EF4-FFF2-40B4-BE49-F238E27FC236}">
                <a16:creationId xmlns:a16="http://schemas.microsoft.com/office/drawing/2014/main" id="{36DD9DE7-931B-6647-8516-ED58B731689D}"/>
              </a:ext>
            </a:extLst>
          </p:cNvPr>
          <p:cNvSpPr/>
          <p:nvPr/>
        </p:nvSpPr>
        <p:spPr>
          <a:xfrm rot="16200000">
            <a:off x="6583019" y="4649911"/>
            <a:ext cx="972000" cy="972000"/>
          </a:xfrm>
          <a:prstGeom prst="ellipse">
            <a:avLst/>
          </a:prstGeom>
          <a:solidFill>
            <a:srgbClr val="EA9A4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양쪽 모서리가 둥근 사각형 37">
            <a:extLst>
              <a:ext uri="{FF2B5EF4-FFF2-40B4-BE49-F238E27FC236}">
                <a16:creationId xmlns:a16="http://schemas.microsoft.com/office/drawing/2014/main" id="{B3CF33FC-1576-3A4C-AC33-5E7267534BD4}"/>
              </a:ext>
            </a:extLst>
          </p:cNvPr>
          <p:cNvSpPr/>
          <p:nvPr/>
        </p:nvSpPr>
        <p:spPr>
          <a:xfrm rot="16200000">
            <a:off x="8079173" y="2271073"/>
            <a:ext cx="956135" cy="3362462"/>
          </a:xfrm>
          <a:prstGeom prst="round2SameRect">
            <a:avLst>
              <a:gd name="adj1" fmla="val 0"/>
              <a:gd name="adj2" fmla="val 152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양쪽 모서리가 둥근 사각형 38">
            <a:extLst>
              <a:ext uri="{FF2B5EF4-FFF2-40B4-BE49-F238E27FC236}">
                <a16:creationId xmlns:a16="http://schemas.microsoft.com/office/drawing/2014/main" id="{379E007F-FBCF-3B42-9AFA-88094E513F8D}"/>
              </a:ext>
            </a:extLst>
          </p:cNvPr>
          <p:cNvSpPr/>
          <p:nvPr/>
        </p:nvSpPr>
        <p:spPr>
          <a:xfrm rot="16200000">
            <a:off x="6574407" y="3416215"/>
            <a:ext cx="972000" cy="972000"/>
          </a:xfrm>
          <a:prstGeom prst="ellipse">
            <a:avLst/>
          </a:prstGeom>
          <a:solidFill>
            <a:srgbClr val="EA9A4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4" name="圖片 103">
            <a:extLst>
              <a:ext uri="{FF2B5EF4-FFF2-40B4-BE49-F238E27FC236}">
                <a16:creationId xmlns:a16="http://schemas.microsoft.com/office/drawing/2014/main" id="{E586F977-BBA1-FA47-AD91-6873C8DC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209" y="3726779"/>
            <a:ext cx="392520" cy="392520"/>
          </a:xfrm>
          <a:prstGeom prst="rect">
            <a:avLst/>
          </a:prstGeom>
          <a:noFill/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F3DD0A9-839E-5B4A-BB46-9D554C38D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212" y="4927758"/>
            <a:ext cx="476468" cy="476468"/>
          </a:xfrm>
          <a:prstGeom prst="rect">
            <a:avLst/>
          </a:prstGeom>
          <a:noFill/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312CA9FF-268C-D549-85F3-00A71E2188E5}"/>
              </a:ext>
            </a:extLst>
          </p:cNvPr>
          <p:cNvGrpSpPr/>
          <p:nvPr/>
        </p:nvGrpSpPr>
        <p:grpSpPr>
          <a:xfrm>
            <a:off x="6576608" y="2179579"/>
            <a:ext cx="4218063" cy="3171079"/>
            <a:chOff x="6581961" y="1940502"/>
            <a:chExt cx="4218063" cy="317107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21DBD29-FF9B-A142-8251-543937A7F88B}"/>
                </a:ext>
              </a:extLst>
            </p:cNvPr>
            <p:cNvGrpSpPr/>
            <p:nvPr/>
          </p:nvGrpSpPr>
          <p:grpSpPr>
            <a:xfrm>
              <a:off x="6581961" y="1940502"/>
              <a:ext cx="4218063" cy="1014156"/>
              <a:chOff x="6476206" y="2222239"/>
              <a:chExt cx="4218063" cy="101415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315C0A06-2206-224B-A8B8-9C3E5530FF00}"/>
                  </a:ext>
                </a:extLst>
              </p:cNvPr>
              <p:cNvGrpSpPr/>
              <p:nvPr/>
            </p:nvGrpSpPr>
            <p:grpSpPr>
              <a:xfrm>
                <a:off x="6476206" y="2222239"/>
                <a:ext cx="3664065" cy="1014156"/>
                <a:chOff x="5928239" y="1885800"/>
                <a:chExt cx="3664065" cy="1014156"/>
              </a:xfrm>
            </p:grpSpPr>
            <p:sp>
              <p:nvSpPr>
                <p:cNvPr id="74" name="양쪽 모서리가 둥근 사각형 37">
                  <a:extLst>
                    <a:ext uri="{FF2B5EF4-FFF2-40B4-BE49-F238E27FC236}">
                      <a16:creationId xmlns:a16="http://schemas.microsoft.com/office/drawing/2014/main" id="{13835A28-D2DE-1C4B-88A4-71DA5BA8A4FF}"/>
                    </a:ext>
                  </a:extLst>
                </p:cNvPr>
                <p:cNvSpPr/>
                <p:nvPr/>
              </p:nvSpPr>
              <p:spPr>
                <a:xfrm rot="16200000">
                  <a:off x="7433005" y="740658"/>
                  <a:ext cx="956135" cy="3362462"/>
                </a:xfrm>
                <a:prstGeom prst="round2SameRect">
                  <a:avLst>
                    <a:gd name="adj1" fmla="val 0"/>
                    <a:gd name="adj2" fmla="val 1525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양쪽 모서리가 둥근 사각형 38">
                  <a:extLst>
                    <a:ext uri="{FF2B5EF4-FFF2-40B4-BE49-F238E27FC236}">
                      <a16:creationId xmlns:a16="http://schemas.microsoft.com/office/drawing/2014/main" id="{32BF9C55-1F3A-B848-BC8C-D0E2A1C374D7}"/>
                    </a:ext>
                  </a:extLst>
                </p:cNvPr>
                <p:cNvSpPr/>
                <p:nvPr/>
              </p:nvSpPr>
              <p:spPr>
                <a:xfrm rot="16200000">
                  <a:off x="5928239" y="1885800"/>
                  <a:ext cx="972000" cy="972000"/>
                </a:xfrm>
                <a:prstGeom prst="ellipse">
                  <a:avLst/>
                </a:prstGeom>
                <a:solidFill>
                  <a:srgbClr val="EA9A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6" name="직사각형 61">
                <a:extLst>
                  <a:ext uri="{FF2B5EF4-FFF2-40B4-BE49-F238E27FC236}">
                    <a16:creationId xmlns:a16="http://schemas.microsoft.com/office/drawing/2014/main" id="{789F6445-850B-DD4F-9F7C-BE64D0D986E2}"/>
                  </a:ext>
                </a:extLst>
              </p:cNvPr>
              <p:cNvSpPr/>
              <p:nvPr/>
            </p:nvSpPr>
            <p:spPr>
              <a:xfrm>
                <a:off x="7604400" y="2542361"/>
                <a:ext cx="30898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solidFill>
                      <a:prstClr val="white">
                        <a:lumMod val="50000"/>
                      </a:prstClr>
                    </a:solidFill>
                  </a:rPr>
                  <a:t>使用介面精簡舒適</a:t>
                </a:r>
                <a:endParaRPr lang="en-US" altLang="ko-KR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89" name="직사각형 61">
              <a:extLst>
                <a:ext uri="{FF2B5EF4-FFF2-40B4-BE49-F238E27FC236}">
                  <a16:creationId xmlns:a16="http://schemas.microsoft.com/office/drawing/2014/main" id="{DBD1A227-52DC-1D47-A4A1-321B4CDB1134}"/>
                </a:ext>
              </a:extLst>
            </p:cNvPr>
            <p:cNvSpPr/>
            <p:nvPr/>
          </p:nvSpPr>
          <p:spPr>
            <a:xfrm>
              <a:off x="7707953" y="3499296"/>
              <a:ext cx="3089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prstClr val="white">
                      <a:lumMod val="50000"/>
                    </a:prstClr>
                  </a:solidFill>
                </a:rPr>
                <a:t>功能多樣實用性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4" name="직사각형 61">
              <a:extLst>
                <a:ext uri="{FF2B5EF4-FFF2-40B4-BE49-F238E27FC236}">
                  <a16:creationId xmlns:a16="http://schemas.microsoft.com/office/drawing/2014/main" id="{444B69EA-D373-DC49-9674-24337F69FB28}"/>
                </a:ext>
              </a:extLst>
            </p:cNvPr>
            <p:cNvSpPr/>
            <p:nvPr/>
          </p:nvSpPr>
          <p:spPr>
            <a:xfrm>
              <a:off x="7707953" y="4742249"/>
              <a:ext cx="3089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prstClr val="white">
                      <a:lumMod val="50000"/>
                    </a:prstClr>
                  </a:solidFill>
                </a:rPr>
                <a:t>操作便捷且快速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55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FUNCTIONALITY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9" name="모서리가 둥근 직사각형 7">
            <a:extLst>
              <a:ext uri="{FF2B5EF4-FFF2-40B4-BE49-F238E27FC236}">
                <a16:creationId xmlns:a16="http://schemas.microsoft.com/office/drawing/2014/main" id="{AB9F0A92-1A71-0243-A442-3FA84899A600}"/>
              </a:ext>
            </a:extLst>
          </p:cNvPr>
          <p:cNvSpPr/>
          <p:nvPr/>
        </p:nvSpPr>
        <p:spPr>
          <a:xfrm>
            <a:off x="1364348" y="4390416"/>
            <a:ext cx="3489256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모서리가 둥근 직사각형 7">
            <a:extLst>
              <a:ext uri="{FF2B5EF4-FFF2-40B4-BE49-F238E27FC236}">
                <a16:creationId xmlns:a16="http://schemas.microsoft.com/office/drawing/2014/main" id="{18AC711D-02C1-6B4A-A812-036EFBE8BB94}"/>
              </a:ext>
            </a:extLst>
          </p:cNvPr>
          <p:cNvSpPr/>
          <p:nvPr/>
        </p:nvSpPr>
        <p:spPr>
          <a:xfrm>
            <a:off x="7460274" y="4402713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모서리가 둥근 직사각형 7">
            <a:extLst>
              <a:ext uri="{FF2B5EF4-FFF2-40B4-BE49-F238E27FC236}">
                <a16:creationId xmlns:a16="http://schemas.microsoft.com/office/drawing/2014/main" id="{F954310F-A57C-4340-9E60-273C8E1441D5}"/>
              </a:ext>
            </a:extLst>
          </p:cNvPr>
          <p:cNvSpPr/>
          <p:nvPr/>
        </p:nvSpPr>
        <p:spPr>
          <a:xfrm>
            <a:off x="7391797" y="2161587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모서리가 둥근 직사각형 7">
            <a:extLst>
              <a:ext uri="{FF2B5EF4-FFF2-40B4-BE49-F238E27FC236}">
                <a16:creationId xmlns:a16="http://schemas.microsoft.com/office/drawing/2014/main" id="{6CD68C23-5CF8-7E41-BE32-7B8A99F4C69F}"/>
              </a:ext>
            </a:extLst>
          </p:cNvPr>
          <p:cNvSpPr/>
          <p:nvPr/>
        </p:nvSpPr>
        <p:spPr>
          <a:xfrm>
            <a:off x="1364347" y="2204042"/>
            <a:ext cx="2909573" cy="1240505"/>
          </a:xfrm>
          <a:prstGeom prst="roundRect">
            <a:avLst>
              <a:gd name="adj" fmla="val 20829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BF545D-77E4-CB43-ABBB-F794F4D0CD39}"/>
              </a:ext>
            </a:extLst>
          </p:cNvPr>
          <p:cNvGrpSpPr/>
          <p:nvPr/>
        </p:nvGrpSpPr>
        <p:grpSpPr>
          <a:xfrm>
            <a:off x="1804025" y="2256913"/>
            <a:ext cx="9331064" cy="3263718"/>
            <a:chOff x="2118350" y="2236733"/>
            <a:chExt cx="9331064" cy="326371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6F81A73-40C3-FA40-9D09-328A4A31DBA3}"/>
                </a:ext>
              </a:extLst>
            </p:cNvPr>
            <p:cNvGrpSpPr/>
            <p:nvPr/>
          </p:nvGrpSpPr>
          <p:grpSpPr>
            <a:xfrm>
              <a:off x="4199159" y="2236733"/>
              <a:ext cx="3793682" cy="2420583"/>
              <a:chOff x="4418917" y="2227710"/>
              <a:chExt cx="3793682" cy="2420583"/>
            </a:xfrm>
          </p:grpSpPr>
          <p:grpSp>
            <p:nvGrpSpPr>
              <p:cNvPr id="101" name="그룹 33">
                <a:extLst>
                  <a:ext uri="{FF2B5EF4-FFF2-40B4-BE49-F238E27FC236}">
                    <a16:creationId xmlns:a16="http://schemas.microsoft.com/office/drawing/2014/main" id="{FBF740FB-E732-3948-B066-7EE36D22E761}"/>
                  </a:ext>
                </a:extLst>
              </p:cNvPr>
              <p:cNvGrpSpPr/>
              <p:nvPr/>
            </p:nvGrpSpPr>
            <p:grpSpPr>
              <a:xfrm>
                <a:off x="4418917" y="2227710"/>
                <a:ext cx="389086" cy="389086"/>
                <a:chOff x="1073150" y="1506390"/>
                <a:chExt cx="389086" cy="389086"/>
              </a:xfrm>
            </p:grpSpPr>
            <p:sp>
              <p:nvSpPr>
                <p:cNvPr id="102" name="눈물 방울 34">
                  <a:extLst>
                    <a:ext uri="{FF2B5EF4-FFF2-40B4-BE49-F238E27FC236}">
                      <a16:creationId xmlns:a16="http://schemas.microsoft.com/office/drawing/2014/main" id="{5A529274-8E5C-D545-A0D4-C8FDAC1C0CF6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직사각형 35">
                  <a:extLst>
                    <a:ext uri="{FF2B5EF4-FFF2-40B4-BE49-F238E27FC236}">
                      <a16:creationId xmlns:a16="http://schemas.microsoft.com/office/drawing/2014/main" id="{DBD5562A-F8C2-E940-83AC-26782CC426E0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05" name="직선 연결선 2">
                <a:extLst>
                  <a:ext uri="{FF2B5EF4-FFF2-40B4-BE49-F238E27FC236}">
                    <a16:creationId xmlns:a16="http://schemas.microsoft.com/office/drawing/2014/main" id="{57A4FD53-0D01-E548-8199-8D159E70006B}"/>
                  </a:ext>
                </a:extLst>
              </p:cNvPr>
              <p:cNvCxnSpPr/>
              <p:nvPr/>
            </p:nvCxnSpPr>
            <p:spPr>
              <a:xfrm flipH="1" flipV="1">
                <a:off x="4906695" y="261679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37">
                <a:extLst>
                  <a:ext uri="{FF2B5EF4-FFF2-40B4-BE49-F238E27FC236}">
                    <a16:creationId xmlns:a16="http://schemas.microsoft.com/office/drawing/2014/main" id="{251C55A7-048D-674C-BD1B-C042EBEFB43E}"/>
                  </a:ext>
                </a:extLst>
              </p:cNvPr>
              <p:cNvCxnSpPr/>
              <p:nvPr/>
            </p:nvCxnSpPr>
            <p:spPr>
              <a:xfrm rot="18000000" flipH="1" flipV="1">
                <a:off x="4916752" y="394630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38">
                <a:extLst>
                  <a:ext uri="{FF2B5EF4-FFF2-40B4-BE49-F238E27FC236}">
                    <a16:creationId xmlns:a16="http://schemas.microsoft.com/office/drawing/2014/main" id="{B39BB3CD-1AF5-7D4D-BEAD-FEF9A3D43347}"/>
                  </a:ext>
                </a:extLst>
              </p:cNvPr>
              <p:cNvGrpSpPr/>
              <p:nvPr/>
            </p:nvGrpSpPr>
            <p:grpSpPr>
              <a:xfrm>
                <a:off x="4424999" y="4242630"/>
                <a:ext cx="389086" cy="389086"/>
                <a:chOff x="1073150" y="1506390"/>
                <a:chExt cx="389086" cy="389086"/>
              </a:xfrm>
            </p:grpSpPr>
            <p:sp>
              <p:nvSpPr>
                <p:cNvPr id="110" name="눈물 방울 39">
                  <a:extLst>
                    <a:ext uri="{FF2B5EF4-FFF2-40B4-BE49-F238E27FC236}">
                      <a16:creationId xmlns:a16="http://schemas.microsoft.com/office/drawing/2014/main" id="{68D79B6A-3E58-9E47-973D-C94ED7155C64}"/>
                    </a:ext>
                  </a:extLst>
                </p:cNvPr>
                <p:cNvSpPr/>
                <p:nvPr/>
              </p:nvSpPr>
              <p:spPr>
                <a:xfrm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EA9A4C"/>
                    </a:solidFill>
                  </a:endParaRPr>
                </a:p>
              </p:txBody>
            </p:sp>
            <p:sp>
              <p:nvSpPr>
                <p:cNvPr id="113" name="직사각형 40">
                  <a:extLst>
                    <a:ext uri="{FF2B5EF4-FFF2-40B4-BE49-F238E27FC236}">
                      <a16:creationId xmlns:a16="http://schemas.microsoft.com/office/drawing/2014/main" id="{8E872812-B87D-B049-A29F-4ACCCAA369B6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0" name="육각형 32">
                <a:extLst>
                  <a:ext uri="{FF2B5EF4-FFF2-40B4-BE49-F238E27FC236}">
                    <a16:creationId xmlns:a16="http://schemas.microsoft.com/office/drawing/2014/main" id="{F1689B42-5F18-BA41-818C-5BFB18C3F884}"/>
                  </a:ext>
                </a:extLst>
              </p:cNvPr>
              <p:cNvSpPr/>
              <p:nvPr/>
            </p:nvSpPr>
            <p:spPr>
              <a:xfrm rot="5400000">
                <a:off x="5356894" y="2551822"/>
                <a:ext cx="1906835" cy="1665299"/>
              </a:xfrm>
              <a:prstGeom prst="hexagon">
                <a:avLst>
                  <a:gd name="adj" fmla="val 27857"/>
                  <a:gd name="vf" fmla="val 115470"/>
                </a:avLst>
              </a:prstGeom>
              <a:noFill/>
              <a:ln w="19050">
                <a:solidFill>
                  <a:srgbClr val="EA9A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그룹 33">
                <a:extLst>
                  <a:ext uri="{FF2B5EF4-FFF2-40B4-BE49-F238E27FC236}">
                    <a16:creationId xmlns:a16="http://schemas.microsoft.com/office/drawing/2014/main" id="{BAA87C98-4884-D249-B989-4B51353EC08F}"/>
                  </a:ext>
                </a:extLst>
              </p:cNvPr>
              <p:cNvGrpSpPr/>
              <p:nvPr/>
            </p:nvGrpSpPr>
            <p:grpSpPr>
              <a:xfrm flipH="1">
                <a:off x="7799814" y="224428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4" name="눈물 방울 34">
                  <a:extLst>
                    <a:ext uri="{FF2B5EF4-FFF2-40B4-BE49-F238E27FC236}">
                      <a16:creationId xmlns:a16="http://schemas.microsoft.com/office/drawing/2014/main" id="{24CB3734-2A78-BA47-AA10-DDDDFB5D8E24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직사각형 35">
                  <a:extLst>
                    <a:ext uri="{FF2B5EF4-FFF2-40B4-BE49-F238E27FC236}">
                      <a16:creationId xmlns:a16="http://schemas.microsoft.com/office/drawing/2014/main" id="{D60A7448-411B-494D-955F-D5C6150651BE}"/>
                    </a:ext>
                  </a:extLst>
                </p:cNvPr>
                <p:cNvSpPr/>
                <p:nvPr/>
              </p:nvSpPr>
              <p:spPr>
                <a:xfrm>
                  <a:off x="1162466" y="1525004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39" name="직선 연결선 71">
                <a:extLst>
                  <a:ext uri="{FF2B5EF4-FFF2-40B4-BE49-F238E27FC236}">
                    <a16:creationId xmlns:a16="http://schemas.microsoft.com/office/drawing/2014/main" id="{F4BD40E6-B2BD-394B-A400-0327D73DC5A3}"/>
                  </a:ext>
                </a:extLst>
              </p:cNvPr>
              <p:cNvCxnSpPr/>
              <p:nvPr/>
            </p:nvCxnSpPr>
            <p:spPr>
              <a:xfrm flipH="1" flipV="1">
                <a:off x="7177198" y="394630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2">
                <a:extLst>
                  <a:ext uri="{FF2B5EF4-FFF2-40B4-BE49-F238E27FC236}">
                    <a16:creationId xmlns:a16="http://schemas.microsoft.com/office/drawing/2014/main" id="{E561CB69-E42C-8B45-B2A0-295015893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6718" y="261988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그룹 72">
                <a:extLst>
                  <a:ext uri="{FF2B5EF4-FFF2-40B4-BE49-F238E27FC236}">
                    <a16:creationId xmlns:a16="http://schemas.microsoft.com/office/drawing/2014/main" id="{CBF04499-D2AA-5746-8C8A-8F3781E9C9A4}"/>
                  </a:ext>
                </a:extLst>
              </p:cNvPr>
              <p:cNvGrpSpPr/>
              <p:nvPr/>
            </p:nvGrpSpPr>
            <p:grpSpPr>
              <a:xfrm>
                <a:off x="7823513" y="425920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1" name="눈물 방울 73">
                  <a:extLst>
                    <a:ext uri="{FF2B5EF4-FFF2-40B4-BE49-F238E27FC236}">
                      <a16:creationId xmlns:a16="http://schemas.microsoft.com/office/drawing/2014/main" id="{8368C577-17B4-B74B-973D-BCA4C27D9DD8}"/>
                    </a:ext>
                  </a:extLst>
                </p:cNvPr>
                <p:cNvSpPr/>
                <p:nvPr/>
              </p:nvSpPr>
              <p:spPr>
                <a:xfrm rot="162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직사각형 74">
                  <a:extLst>
                    <a:ext uri="{FF2B5EF4-FFF2-40B4-BE49-F238E27FC236}">
                      <a16:creationId xmlns:a16="http://schemas.microsoft.com/office/drawing/2014/main" id="{D06A0A6E-99A5-5F41-8235-2ED33B2FC6DE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FDF0092-07EB-D84C-8AC3-8187137A0B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0991" y="2874719"/>
                <a:ext cx="786825" cy="843851"/>
                <a:chOff x="1086275" y="1062015"/>
                <a:chExt cx="6569389" cy="5645016"/>
              </a:xfrm>
            </p:grpSpPr>
            <p:grpSp>
              <p:nvGrpSpPr>
                <p:cNvPr id="147" name="그룹 36">
                  <a:extLst>
                    <a:ext uri="{FF2B5EF4-FFF2-40B4-BE49-F238E27FC236}">
                      <a16:creationId xmlns:a16="http://schemas.microsoft.com/office/drawing/2014/main" id="{08CCC968-4EA7-174C-84D1-584CE858787A}"/>
                    </a:ext>
                  </a:extLst>
                </p:cNvPr>
                <p:cNvGrpSpPr/>
                <p:nvPr/>
              </p:nvGrpSpPr>
              <p:grpSpPr>
                <a:xfrm>
                  <a:off x="2148441" y="1358900"/>
                  <a:ext cx="5507223" cy="5348131"/>
                  <a:chOff x="3084083" y="306530"/>
                  <a:chExt cx="6257926" cy="6077149"/>
                </a:xfrm>
                <a:effectLst>
                  <a:outerShdw blurRad="1905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OffAxis2Top">
                    <a:rot lat="18250380" lon="2755355" rev="18521926"/>
                  </a:camera>
                  <a:lightRig rig="glow" dir="t"/>
                </a:scene3d>
              </p:grpSpPr>
              <p:sp>
                <p:nvSpPr>
                  <p:cNvPr id="148" name="Freeform 6">
                    <a:extLst>
                      <a:ext uri="{FF2B5EF4-FFF2-40B4-BE49-F238E27FC236}">
                        <a16:creationId xmlns:a16="http://schemas.microsoft.com/office/drawing/2014/main" id="{F9E7CA16-E4AE-7E4B-BEDE-66DF53AE1A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5FE0EA89-AF5D-B542-BDFF-E07BBDCA1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7" y="306530"/>
                    <a:ext cx="6010272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0" name="Freeform 6">
                    <a:extLst>
                      <a:ext uri="{FF2B5EF4-FFF2-40B4-BE49-F238E27FC236}">
                        <a16:creationId xmlns:a16="http://schemas.microsoft.com/office/drawing/2014/main" id="{248F087C-1613-8545-A5A8-84F781B5A4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1" name="그룹 32">
                  <a:extLst>
                    <a:ext uri="{FF2B5EF4-FFF2-40B4-BE49-F238E27FC236}">
                      <a16:creationId xmlns:a16="http://schemas.microsoft.com/office/drawing/2014/main" id="{F0F13A44-03F4-8940-A71D-37F3FB6DFBD9}"/>
                    </a:ext>
                  </a:extLst>
                </p:cNvPr>
                <p:cNvGrpSpPr/>
                <p:nvPr/>
              </p:nvGrpSpPr>
              <p:grpSpPr>
                <a:xfrm rot="454883">
                  <a:off x="1588226" y="1062015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2" name="Freeform 6">
                    <a:extLst>
                      <a:ext uri="{FF2B5EF4-FFF2-40B4-BE49-F238E27FC236}">
                        <a16:creationId xmlns:a16="http://schemas.microsoft.com/office/drawing/2014/main" id="{BB93D709-EDE8-9F4F-8EDC-566722FEAB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3" name="Freeform 6">
                    <a:extLst>
                      <a:ext uri="{FF2B5EF4-FFF2-40B4-BE49-F238E27FC236}">
                        <a16:creationId xmlns:a16="http://schemas.microsoft.com/office/drawing/2014/main" id="{E3FBC01D-F3C4-5F4E-93C6-CF2F802B7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4" name="Freeform 6">
                    <a:extLst>
                      <a:ext uri="{FF2B5EF4-FFF2-40B4-BE49-F238E27FC236}">
                        <a16:creationId xmlns:a16="http://schemas.microsoft.com/office/drawing/2014/main" id="{C5D20E21-773F-D140-AF80-FFE83CDA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5" name="그룹 365">
                  <a:extLst>
                    <a:ext uri="{FF2B5EF4-FFF2-40B4-BE49-F238E27FC236}">
                      <a16:creationId xmlns:a16="http://schemas.microsoft.com/office/drawing/2014/main" id="{89B94CA9-4D6A-F74C-8920-4EDC2C97DC87}"/>
                    </a:ext>
                  </a:extLst>
                </p:cNvPr>
                <p:cNvGrpSpPr/>
                <p:nvPr/>
              </p:nvGrpSpPr>
              <p:grpSpPr>
                <a:xfrm>
                  <a:off x="1086275" y="1359378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6" name="Freeform 6">
                    <a:extLst>
                      <a:ext uri="{FF2B5EF4-FFF2-40B4-BE49-F238E27FC236}">
                        <a16:creationId xmlns:a16="http://schemas.microsoft.com/office/drawing/2014/main" id="{306C04D5-89BB-7344-9D25-5198609E81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7" name="Freeform 6">
                    <a:extLst>
                      <a:ext uri="{FF2B5EF4-FFF2-40B4-BE49-F238E27FC236}">
                        <a16:creationId xmlns:a16="http://schemas.microsoft.com/office/drawing/2014/main" id="{2B7E1E5A-78C0-B943-8BC1-1C01CE84E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8" name="Freeform 6">
                    <a:extLst>
                      <a:ext uri="{FF2B5EF4-FFF2-40B4-BE49-F238E27FC236}">
                        <a16:creationId xmlns:a16="http://schemas.microsoft.com/office/drawing/2014/main" id="{E3B6BB19-FB0D-3A44-81E5-93FB2A7DF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2" y="363682"/>
                    <a:ext cx="6010271" cy="6019997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DEB9393F-3C0D-DF4F-B6CB-E98764B0CB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08939" y="2108348"/>
                  <a:ext cx="3133469" cy="3028907"/>
                  <a:chOff x="4347" y="81"/>
                  <a:chExt cx="1858" cy="1796"/>
                </a:xfrm>
              </p:grpSpPr>
              <p:sp>
                <p:nvSpPr>
                  <p:cNvPr id="160" name="Freeform 15">
                    <a:extLst>
                      <a:ext uri="{FF2B5EF4-FFF2-40B4-BE49-F238E27FC236}">
                        <a16:creationId xmlns:a16="http://schemas.microsoft.com/office/drawing/2014/main" id="{72441264-50DC-584A-A7DD-D269FEF20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7" y="81"/>
                    <a:ext cx="1858" cy="1796"/>
                  </a:xfrm>
                  <a:custGeom>
                    <a:avLst/>
                    <a:gdLst>
                      <a:gd name="T0" fmla="*/ 1068 w 3716"/>
                      <a:gd name="T1" fmla="*/ 5 h 3591"/>
                      <a:gd name="T2" fmla="*/ 1313 w 3716"/>
                      <a:gd name="T3" fmla="*/ 37 h 3591"/>
                      <a:gd name="T4" fmla="*/ 1573 w 3716"/>
                      <a:gd name="T5" fmla="*/ 97 h 3591"/>
                      <a:gd name="T6" fmla="*/ 1845 w 3716"/>
                      <a:gd name="T7" fmla="*/ 185 h 3591"/>
                      <a:gd name="T8" fmla="*/ 2124 w 3716"/>
                      <a:gd name="T9" fmla="*/ 300 h 3591"/>
                      <a:gd name="T10" fmla="*/ 2409 w 3716"/>
                      <a:gd name="T11" fmla="*/ 443 h 3591"/>
                      <a:gd name="T12" fmla="*/ 2686 w 3716"/>
                      <a:gd name="T13" fmla="*/ 607 h 3591"/>
                      <a:gd name="T14" fmla="*/ 2937 w 3716"/>
                      <a:gd name="T15" fmla="*/ 784 h 3591"/>
                      <a:gd name="T16" fmla="*/ 3157 w 3716"/>
                      <a:gd name="T17" fmla="*/ 971 h 3591"/>
                      <a:gd name="T18" fmla="*/ 3345 w 3716"/>
                      <a:gd name="T19" fmla="*/ 1166 h 3591"/>
                      <a:gd name="T20" fmla="*/ 3498 w 3716"/>
                      <a:gd name="T21" fmla="*/ 1365 h 3591"/>
                      <a:gd name="T22" fmla="*/ 3613 w 3716"/>
                      <a:gd name="T23" fmla="*/ 1565 h 3591"/>
                      <a:gd name="T24" fmla="*/ 3686 w 3716"/>
                      <a:gd name="T25" fmla="*/ 1765 h 3591"/>
                      <a:gd name="T26" fmla="*/ 3716 w 3716"/>
                      <a:gd name="T27" fmla="*/ 1959 h 3591"/>
                      <a:gd name="T28" fmla="*/ 3698 w 3716"/>
                      <a:gd name="T29" fmla="*/ 2148 h 3591"/>
                      <a:gd name="T30" fmla="*/ 3631 w 3716"/>
                      <a:gd name="T31" fmla="*/ 2326 h 3591"/>
                      <a:gd name="T32" fmla="*/ 3513 w 3716"/>
                      <a:gd name="T33" fmla="*/ 2491 h 3591"/>
                      <a:gd name="T34" fmla="*/ 3338 w 3716"/>
                      <a:gd name="T35" fmla="*/ 2641 h 3591"/>
                      <a:gd name="T36" fmla="*/ 3086 w 3716"/>
                      <a:gd name="T37" fmla="*/ 2786 h 3591"/>
                      <a:gd name="T38" fmla="*/ 2809 w 3716"/>
                      <a:gd name="T39" fmla="*/ 2948 h 3591"/>
                      <a:gd name="T40" fmla="*/ 2575 w 3716"/>
                      <a:gd name="T41" fmla="*/ 3097 h 3591"/>
                      <a:gd name="T42" fmla="*/ 2373 w 3716"/>
                      <a:gd name="T43" fmla="*/ 3232 h 3591"/>
                      <a:gd name="T44" fmla="*/ 2192 w 3716"/>
                      <a:gd name="T45" fmla="*/ 3349 h 3591"/>
                      <a:gd name="T46" fmla="*/ 2021 w 3716"/>
                      <a:gd name="T47" fmla="*/ 3446 h 3591"/>
                      <a:gd name="T48" fmla="*/ 1848 w 3716"/>
                      <a:gd name="T49" fmla="*/ 3520 h 3591"/>
                      <a:gd name="T50" fmla="*/ 1664 w 3716"/>
                      <a:gd name="T51" fmla="*/ 3570 h 3591"/>
                      <a:gd name="T52" fmla="*/ 1457 w 3716"/>
                      <a:gd name="T53" fmla="*/ 3591 h 3591"/>
                      <a:gd name="T54" fmla="*/ 1216 w 3716"/>
                      <a:gd name="T55" fmla="*/ 3581 h 3591"/>
                      <a:gd name="T56" fmla="*/ 1001 w 3716"/>
                      <a:gd name="T57" fmla="*/ 3531 h 3591"/>
                      <a:gd name="T58" fmla="*/ 823 w 3716"/>
                      <a:gd name="T59" fmla="*/ 3449 h 3591"/>
                      <a:gd name="T60" fmla="*/ 679 w 3716"/>
                      <a:gd name="T61" fmla="*/ 3335 h 3591"/>
                      <a:gd name="T62" fmla="*/ 562 w 3716"/>
                      <a:gd name="T63" fmla="*/ 3192 h 3591"/>
                      <a:gd name="T64" fmla="*/ 469 w 3716"/>
                      <a:gd name="T65" fmla="*/ 3020 h 3591"/>
                      <a:gd name="T66" fmla="*/ 394 w 3716"/>
                      <a:gd name="T67" fmla="*/ 2821 h 3591"/>
                      <a:gd name="T68" fmla="*/ 331 w 3716"/>
                      <a:gd name="T69" fmla="*/ 2598 h 3591"/>
                      <a:gd name="T70" fmla="*/ 277 w 3716"/>
                      <a:gd name="T71" fmla="*/ 2351 h 3591"/>
                      <a:gd name="T72" fmla="*/ 226 w 3716"/>
                      <a:gd name="T73" fmla="*/ 2082 h 3591"/>
                      <a:gd name="T74" fmla="*/ 174 w 3716"/>
                      <a:gd name="T75" fmla="*/ 1793 h 3591"/>
                      <a:gd name="T76" fmla="*/ 115 w 3716"/>
                      <a:gd name="T77" fmla="*/ 1486 h 3591"/>
                      <a:gd name="T78" fmla="*/ 45 w 3716"/>
                      <a:gd name="T79" fmla="*/ 1161 h 3591"/>
                      <a:gd name="T80" fmla="*/ 3 w 3716"/>
                      <a:gd name="T81" fmla="*/ 906 h 3591"/>
                      <a:gd name="T82" fmla="*/ 7 w 3716"/>
                      <a:gd name="T83" fmla="*/ 682 h 3591"/>
                      <a:gd name="T84" fmla="*/ 51 w 3716"/>
                      <a:gd name="T85" fmla="*/ 493 h 3591"/>
                      <a:gd name="T86" fmla="*/ 131 w 3716"/>
                      <a:gd name="T87" fmla="*/ 334 h 3591"/>
                      <a:gd name="T88" fmla="*/ 247 w 3716"/>
                      <a:gd name="T89" fmla="*/ 206 h 3591"/>
                      <a:gd name="T90" fmla="*/ 394 w 3716"/>
                      <a:gd name="T91" fmla="*/ 109 h 3591"/>
                      <a:gd name="T92" fmla="*/ 568 w 3716"/>
                      <a:gd name="T93" fmla="*/ 44 h 3591"/>
                      <a:gd name="T94" fmla="*/ 768 w 3716"/>
                      <a:gd name="T95" fmla="*/ 7 h 35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16" h="3591">
                        <a:moveTo>
                          <a:pt x="913" y="0"/>
                        </a:moveTo>
                        <a:lnTo>
                          <a:pt x="990" y="1"/>
                        </a:lnTo>
                        <a:lnTo>
                          <a:pt x="1068" y="5"/>
                        </a:lnTo>
                        <a:lnTo>
                          <a:pt x="1147" y="12"/>
                        </a:lnTo>
                        <a:lnTo>
                          <a:pt x="1229" y="23"/>
                        </a:lnTo>
                        <a:lnTo>
                          <a:pt x="1313" y="37"/>
                        </a:lnTo>
                        <a:lnTo>
                          <a:pt x="1398" y="54"/>
                        </a:lnTo>
                        <a:lnTo>
                          <a:pt x="1485" y="74"/>
                        </a:lnTo>
                        <a:lnTo>
                          <a:pt x="1573" y="97"/>
                        </a:lnTo>
                        <a:lnTo>
                          <a:pt x="1662" y="123"/>
                        </a:lnTo>
                        <a:lnTo>
                          <a:pt x="1753" y="152"/>
                        </a:lnTo>
                        <a:lnTo>
                          <a:pt x="1845" y="185"/>
                        </a:lnTo>
                        <a:lnTo>
                          <a:pt x="1937" y="221"/>
                        </a:lnTo>
                        <a:lnTo>
                          <a:pt x="2030" y="259"/>
                        </a:lnTo>
                        <a:lnTo>
                          <a:pt x="2124" y="300"/>
                        </a:lnTo>
                        <a:lnTo>
                          <a:pt x="2219" y="345"/>
                        </a:lnTo>
                        <a:lnTo>
                          <a:pt x="2314" y="392"/>
                        </a:lnTo>
                        <a:lnTo>
                          <a:pt x="2409" y="443"/>
                        </a:lnTo>
                        <a:lnTo>
                          <a:pt x="2504" y="496"/>
                        </a:lnTo>
                        <a:lnTo>
                          <a:pt x="2597" y="551"/>
                        </a:lnTo>
                        <a:lnTo>
                          <a:pt x="2686" y="607"/>
                        </a:lnTo>
                        <a:lnTo>
                          <a:pt x="2773" y="665"/>
                        </a:lnTo>
                        <a:lnTo>
                          <a:pt x="2857" y="724"/>
                        </a:lnTo>
                        <a:lnTo>
                          <a:pt x="2937" y="784"/>
                        </a:lnTo>
                        <a:lnTo>
                          <a:pt x="3014" y="846"/>
                        </a:lnTo>
                        <a:lnTo>
                          <a:pt x="3087" y="908"/>
                        </a:lnTo>
                        <a:lnTo>
                          <a:pt x="3157" y="971"/>
                        </a:lnTo>
                        <a:lnTo>
                          <a:pt x="3224" y="1036"/>
                        </a:lnTo>
                        <a:lnTo>
                          <a:pt x="3286" y="1100"/>
                        </a:lnTo>
                        <a:lnTo>
                          <a:pt x="3345" y="1166"/>
                        </a:lnTo>
                        <a:lnTo>
                          <a:pt x="3401" y="1232"/>
                        </a:lnTo>
                        <a:lnTo>
                          <a:pt x="3452" y="1299"/>
                        </a:lnTo>
                        <a:lnTo>
                          <a:pt x="3498" y="1365"/>
                        </a:lnTo>
                        <a:lnTo>
                          <a:pt x="3541" y="1432"/>
                        </a:lnTo>
                        <a:lnTo>
                          <a:pt x="3579" y="1498"/>
                        </a:lnTo>
                        <a:lnTo>
                          <a:pt x="3613" y="1565"/>
                        </a:lnTo>
                        <a:lnTo>
                          <a:pt x="3642" y="1632"/>
                        </a:lnTo>
                        <a:lnTo>
                          <a:pt x="3666" y="1698"/>
                        </a:lnTo>
                        <a:lnTo>
                          <a:pt x="3686" y="1765"/>
                        </a:lnTo>
                        <a:lnTo>
                          <a:pt x="3701" y="1830"/>
                        </a:lnTo>
                        <a:lnTo>
                          <a:pt x="3711" y="1895"/>
                        </a:lnTo>
                        <a:lnTo>
                          <a:pt x="3716" y="1959"/>
                        </a:lnTo>
                        <a:lnTo>
                          <a:pt x="3715" y="2023"/>
                        </a:lnTo>
                        <a:lnTo>
                          <a:pt x="3709" y="2085"/>
                        </a:lnTo>
                        <a:lnTo>
                          <a:pt x="3698" y="2148"/>
                        </a:lnTo>
                        <a:lnTo>
                          <a:pt x="3682" y="2207"/>
                        </a:lnTo>
                        <a:lnTo>
                          <a:pt x="3660" y="2267"/>
                        </a:lnTo>
                        <a:lnTo>
                          <a:pt x="3631" y="2326"/>
                        </a:lnTo>
                        <a:lnTo>
                          <a:pt x="3599" y="2382"/>
                        </a:lnTo>
                        <a:lnTo>
                          <a:pt x="3559" y="2438"/>
                        </a:lnTo>
                        <a:lnTo>
                          <a:pt x="3513" y="2491"/>
                        </a:lnTo>
                        <a:lnTo>
                          <a:pt x="3461" y="2543"/>
                        </a:lnTo>
                        <a:lnTo>
                          <a:pt x="3403" y="2592"/>
                        </a:lnTo>
                        <a:lnTo>
                          <a:pt x="3338" y="2641"/>
                        </a:lnTo>
                        <a:lnTo>
                          <a:pt x="3267" y="2686"/>
                        </a:lnTo>
                        <a:lnTo>
                          <a:pt x="3190" y="2730"/>
                        </a:lnTo>
                        <a:lnTo>
                          <a:pt x="3086" y="2786"/>
                        </a:lnTo>
                        <a:lnTo>
                          <a:pt x="2989" y="2842"/>
                        </a:lnTo>
                        <a:lnTo>
                          <a:pt x="2896" y="2895"/>
                        </a:lnTo>
                        <a:lnTo>
                          <a:pt x="2809" y="2948"/>
                        </a:lnTo>
                        <a:lnTo>
                          <a:pt x="2728" y="2999"/>
                        </a:lnTo>
                        <a:lnTo>
                          <a:pt x="2650" y="3049"/>
                        </a:lnTo>
                        <a:lnTo>
                          <a:pt x="2575" y="3097"/>
                        </a:lnTo>
                        <a:lnTo>
                          <a:pt x="2505" y="3144"/>
                        </a:lnTo>
                        <a:lnTo>
                          <a:pt x="2437" y="3188"/>
                        </a:lnTo>
                        <a:lnTo>
                          <a:pt x="2373" y="3232"/>
                        </a:lnTo>
                        <a:lnTo>
                          <a:pt x="2310" y="3273"/>
                        </a:lnTo>
                        <a:lnTo>
                          <a:pt x="2251" y="3312"/>
                        </a:lnTo>
                        <a:lnTo>
                          <a:pt x="2192" y="3349"/>
                        </a:lnTo>
                        <a:lnTo>
                          <a:pt x="2134" y="3384"/>
                        </a:lnTo>
                        <a:lnTo>
                          <a:pt x="2077" y="3416"/>
                        </a:lnTo>
                        <a:lnTo>
                          <a:pt x="2021" y="3446"/>
                        </a:lnTo>
                        <a:lnTo>
                          <a:pt x="1963" y="3474"/>
                        </a:lnTo>
                        <a:lnTo>
                          <a:pt x="1907" y="3499"/>
                        </a:lnTo>
                        <a:lnTo>
                          <a:pt x="1848" y="3520"/>
                        </a:lnTo>
                        <a:lnTo>
                          <a:pt x="1789" y="3540"/>
                        </a:lnTo>
                        <a:lnTo>
                          <a:pt x="1727" y="3556"/>
                        </a:lnTo>
                        <a:lnTo>
                          <a:pt x="1664" y="3570"/>
                        </a:lnTo>
                        <a:lnTo>
                          <a:pt x="1598" y="3580"/>
                        </a:lnTo>
                        <a:lnTo>
                          <a:pt x="1529" y="3587"/>
                        </a:lnTo>
                        <a:lnTo>
                          <a:pt x="1457" y="3591"/>
                        </a:lnTo>
                        <a:lnTo>
                          <a:pt x="1381" y="3591"/>
                        </a:lnTo>
                        <a:lnTo>
                          <a:pt x="1301" y="3588"/>
                        </a:lnTo>
                        <a:lnTo>
                          <a:pt x="1216" y="3581"/>
                        </a:lnTo>
                        <a:lnTo>
                          <a:pt x="1140" y="3569"/>
                        </a:lnTo>
                        <a:lnTo>
                          <a:pt x="1068" y="3552"/>
                        </a:lnTo>
                        <a:lnTo>
                          <a:pt x="1001" y="3531"/>
                        </a:lnTo>
                        <a:lnTo>
                          <a:pt x="938" y="3508"/>
                        </a:lnTo>
                        <a:lnTo>
                          <a:pt x="879" y="3481"/>
                        </a:lnTo>
                        <a:lnTo>
                          <a:pt x="823" y="3449"/>
                        </a:lnTo>
                        <a:lnTo>
                          <a:pt x="771" y="3414"/>
                        </a:lnTo>
                        <a:lnTo>
                          <a:pt x="724" y="3377"/>
                        </a:lnTo>
                        <a:lnTo>
                          <a:pt x="679" y="3335"/>
                        </a:lnTo>
                        <a:lnTo>
                          <a:pt x="637" y="3291"/>
                        </a:lnTo>
                        <a:lnTo>
                          <a:pt x="598" y="3242"/>
                        </a:lnTo>
                        <a:lnTo>
                          <a:pt x="562" y="3192"/>
                        </a:lnTo>
                        <a:lnTo>
                          <a:pt x="529" y="3137"/>
                        </a:lnTo>
                        <a:lnTo>
                          <a:pt x="498" y="3080"/>
                        </a:lnTo>
                        <a:lnTo>
                          <a:pt x="469" y="3020"/>
                        </a:lnTo>
                        <a:lnTo>
                          <a:pt x="442" y="2957"/>
                        </a:lnTo>
                        <a:lnTo>
                          <a:pt x="417" y="2890"/>
                        </a:lnTo>
                        <a:lnTo>
                          <a:pt x="394" y="2821"/>
                        </a:lnTo>
                        <a:lnTo>
                          <a:pt x="372" y="2749"/>
                        </a:lnTo>
                        <a:lnTo>
                          <a:pt x="351" y="2675"/>
                        </a:lnTo>
                        <a:lnTo>
                          <a:pt x="331" y="2598"/>
                        </a:lnTo>
                        <a:lnTo>
                          <a:pt x="313" y="2518"/>
                        </a:lnTo>
                        <a:lnTo>
                          <a:pt x="295" y="2435"/>
                        </a:lnTo>
                        <a:lnTo>
                          <a:pt x="277" y="2351"/>
                        </a:lnTo>
                        <a:lnTo>
                          <a:pt x="260" y="2264"/>
                        </a:lnTo>
                        <a:lnTo>
                          <a:pt x="243" y="2175"/>
                        </a:lnTo>
                        <a:lnTo>
                          <a:pt x="226" y="2082"/>
                        </a:lnTo>
                        <a:lnTo>
                          <a:pt x="209" y="1988"/>
                        </a:lnTo>
                        <a:lnTo>
                          <a:pt x="192" y="1892"/>
                        </a:lnTo>
                        <a:lnTo>
                          <a:pt x="174" y="1793"/>
                        </a:lnTo>
                        <a:lnTo>
                          <a:pt x="156" y="1693"/>
                        </a:lnTo>
                        <a:lnTo>
                          <a:pt x="136" y="1591"/>
                        </a:lnTo>
                        <a:lnTo>
                          <a:pt x="115" y="1486"/>
                        </a:lnTo>
                        <a:lnTo>
                          <a:pt x="94" y="1380"/>
                        </a:lnTo>
                        <a:lnTo>
                          <a:pt x="70" y="1272"/>
                        </a:lnTo>
                        <a:lnTo>
                          <a:pt x="45" y="1161"/>
                        </a:lnTo>
                        <a:lnTo>
                          <a:pt x="26" y="1073"/>
                        </a:lnTo>
                        <a:lnTo>
                          <a:pt x="12" y="987"/>
                        </a:lnTo>
                        <a:lnTo>
                          <a:pt x="3" y="906"/>
                        </a:lnTo>
                        <a:lnTo>
                          <a:pt x="0" y="828"/>
                        </a:lnTo>
                        <a:lnTo>
                          <a:pt x="1" y="754"/>
                        </a:lnTo>
                        <a:lnTo>
                          <a:pt x="7" y="682"/>
                        </a:lnTo>
                        <a:lnTo>
                          <a:pt x="17" y="616"/>
                        </a:lnTo>
                        <a:lnTo>
                          <a:pt x="32" y="553"/>
                        </a:lnTo>
                        <a:lnTo>
                          <a:pt x="51" y="493"/>
                        </a:lnTo>
                        <a:lnTo>
                          <a:pt x="74" y="436"/>
                        </a:lnTo>
                        <a:lnTo>
                          <a:pt x="101" y="383"/>
                        </a:lnTo>
                        <a:lnTo>
                          <a:pt x="131" y="334"/>
                        </a:lnTo>
                        <a:lnTo>
                          <a:pt x="166" y="287"/>
                        </a:lnTo>
                        <a:lnTo>
                          <a:pt x="205" y="246"/>
                        </a:lnTo>
                        <a:lnTo>
                          <a:pt x="247" y="206"/>
                        </a:lnTo>
                        <a:lnTo>
                          <a:pt x="292" y="170"/>
                        </a:lnTo>
                        <a:lnTo>
                          <a:pt x="342" y="138"/>
                        </a:lnTo>
                        <a:lnTo>
                          <a:pt x="394" y="109"/>
                        </a:lnTo>
                        <a:lnTo>
                          <a:pt x="449" y="84"/>
                        </a:lnTo>
                        <a:lnTo>
                          <a:pt x="507" y="62"/>
                        </a:lnTo>
                        <a:lnTo>
                          <a:pt x="568" y="44"/>
                        </a:lnTo>
                        <a:lnTo>
                          <a:pt x="632" y="28"/>
                        </a:lnTo>
                        <a:lnTo>
                          <a:pt x="699" y="16"/>
                        </a:lnTo>
                        <a:lnTo>
                          <a:pt x="768" y="7"/>
                        </a:lnTo>
                        <a:lnTo>
                          <a:pt x="839" y="2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Freeform 16">
                    <a:extLst>
                      <a:ext uri="{FF2B5EF4-FFF2-40B4-BE49-F238E27FC236}">
                        <a16:creationId xmlns:a16="http://schemas.microsoft.com/office/drawing/2014/main" id="{0B768507-28B5-FE45-8186-C175F6227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660"/>
                    <a:ext cx="697" cy="696"/>
                  </a:xfrm>
                  <a:custGeom>
                    <a:avLst/>
                    <a:gdLst>
                      <a:gd name="T0" fmla="*/ 768 w 1393"/>
                      <a:gd name="T1" fmla="*/ 4 h 1390"/>
                      <a:gd name="T2" fmla="*/ 904 w 1393"/>
                      <a:gd name="T3" fmla="*/ 31 h 1390"/>
                      <a:gd name="T4" fmla="*/ 1028 w 1393"/>
                      <a:gd name="T5" fmla="*/ 84 h 1390"/>
                      <a:gd name="T6" fmla="*/ 1139 w 1393"/>
                      <a:gd name="T7" fmla="*/ 159 h 1390"/>
                      <a:gd name="T8" fmla="*/ 1234 w 1393"/>
                      <a:gd name="T9" fmla="*/ 254 h 1390"/>
                      <a:gd name="T10" fmla="*/ 1309 w 1393"/>
                      <a:gd name="T11" fmla="*/ 364 h 1390"/>
                      <a:gd name="T12" fmla="*/ 1362 w 1393"/>
                      <a:gd name="T13" fmla="*/ 488 h 1390"/>
                      <a:gd name="T14" fmla="*/ 1389 w 1393"/>
                      <a:gd name="T15" fmla="*/ 624 h 1390"/>
                      <a:gd name="T16" fmla="*/ 1389 w 1393"/>
                      <a:gd name="T17" fmla="*/ 766 h 1390"/>
                      <a:gd name="T18" fmla="*/ 1362 w 1393"/>
                      <a:gd name="T19" fmla="*/ 901 h 1390"/>
                      <a:gd name="T20" fmla="*/ 1309 w 1393"/>
                      <a:gd name="T21" fmla="*/ 1027 h 1390"/>
                      <a:gd name="T22" fmla="*/ 1234 w 1393"/>
                      <a:gd name="T23" fmla="*/ 1137 h 1390"/>
                      <a:gd name="T24" fmla="*/ 1139 w 1393"/>
                      <a:gd name="T25" fmla="*/ 1232 h 1390"/>
                      <a:gd name="T26" fmla="*/ 1028 w 1393"/>
                      <a:gd name="T27" fmla="*/ 1307 h 1390"/>
                      <a:gd name="T28" fmla="*/ 904 w 1393"/>
                      <a:gd name="T29" fmla="*/ 1360 h 1390"/>
                      <a:gd name="T30" fmla="*/ 768 w 1393"/>
                      <a:gd name="T31" fmla="*/ 1387 h 1390"/>
                      <a:gd name="T32" fmla="*/ 625 w 1393"/>
                      <a:gd name="T33" fmla="*/ 1387 h 1390"/>
                      <a:gd name="T34" fmla="*/ 489 w 1393"/>
                      <a:gd name="T35" fmla="*/ 1360 h 1390"/>
                      <a:gd name="T36" fmla="*/ 364 w 1393"/>
                      <a:gd name="T37" fmla="*/ 1307 h 1390"/>
                      <a:gd name="T38" fmla="*/ 253 w 1393"/>
                      <a:gd name="T39" fmla="*/ 1232 h 1390"/>
                      <a:gd name="T40" fmla="*/ 158 w 1393"/>
                      <a:gd name="T41" fmla="*/ 1137 h 1390"/>
                      <a:gd name="T42" fmla="*/ 84 w 1393"/>
                      <a:gd name="T43" fmla="*/ 1027 h 1390"/>
                      <a:gd name="T44" fmla="*/ 31 w 1393"/>
                      <a:gd name="T45" fmla="*/ 901 h 1390"/>
                      <a:gd name="T46" fmla="*/ 3 w 1393"/>
                      <a:gd name="T47" fmla="*/ 766 h 1390"/>
                      <a:gd name="T48" fmla="*/ 3 w 1393"/>
                      <a:gd name="T49" fmla="*/ 624 h 1390"/>
                      <a:gd name="T50" fmla="*/ 31 w 1393"/>
                      <a:gd name="T51" fmla="*/ 488 h 1390"/>
                      <a:gd name="T52" fmla="*/ 84 w 1393"/>
                      <a:gd name="T53" fmla="*/ 364 h 1390"/>
                      <a:gd name="T54" fmla="*/ 158 w 1393"/>
                      <a:gd name="T55" fmla="*/ 254 h 1390"/>
                      <a:gd name="T56" fmla="*/ 253 w 1393"/>
                      <a:gd name="T57" fmla="*/ 159 h 1390"/>
                      <a:gd name="T58" fmla="*/ 364 w 1393"/>
                      <a:gd name="T59" fmla="*/ 84 h 1390"/>
                      <a:gd name="T60" fmla="*/ 489 w 1393"/>
                      <a:gd name="T61" fmla="*/ 31 h 1390"/>
                      <a:gd name="T62" fmla="*/ 625 w 1393"/>
                      <a:gd name="T63" fmla="*/ 4 h 1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393" h="1390">
                        <a:moveTo>
                          <a:pt x="697" y="0"/>
                        </a:moveTo>
                        <a:lnTo>
                          <a:pt x="768" y="4"/>
                        </a:lnTo>
                        <a:lnTo>
                          <a:pt x="837" y="14"/>
                        </a:lnTo>
                        <a:lnTo>
                          <a:pt x="904" y="31"/>
                        </a:lnTo>
                        <a:lnTo>
                          <a:pt x="967" y="55"/>
                        </a:lnTo>
                        <a:lnTo>
                          <a:pt x="1028" y="84"/>
                        </a:lnTo>
                        <a:lnTo>
                          <a:pt x="1086" y="119"/>
                        </a:lnTo>
                        <a:lnTo>
                          <a:pt x="1139" y="159"/>
                        </a:lnTo>
                        <a:lnTo>
                          <a:pt x="1189" y="204"/>
                        </a:lnTo>
                        <a:lnTo>
                          <a:pt x="1234" y="254"/>
                        </a:lnTo>
                        <a:lnTo>
                          <a:pt x="1273" y="307"/>
                        </a:lnTo>
                        <a:lnTo>
                          <a:pt x="1309" y="364"/>
                        </a:lnTo>
                        <a:lnTo>
                          <a:pt x="1338" y="425"/>
                        </a:lnTo>
                        <a:lnTo>
                          <a:pt x="1362" y="488"/>
                        </a:lnTo>
                        <a:lnTo>
                          <a:pt x="1379" y="555"/>
                        </a:lnTo>
                        <a:lnTo>
                          <a:pt x="1389" y="624"/>
                        </a:lnTo>
                        <a:lnTo>
                          <a:pt x="1393" y="695"/>
                        </a:lnTo>
                        <a:lnTo>
                          <a:pt x="1389" y="766"/>
                        </a:lnTo>
                        <a:lnTo>
                          <a:pt x="1379" y="835"/>
                        </a:lnTo>
                        <a:lnTo>
                          <a:pt x="1362" y="901"/>
                        </a:lnTo>
                        <a:lnTo>
                          <a:pt x="1338" y="966"/>
                        </a:lnTo>
                        <a:lnTo>
                          <a:pt x="1309" y="1027"/>
                        </a:lnTo>
                        <a:lnTo>
                          <a:pt x="1273" y="1084"/>
                        </a:lnTo>
                        <a:lnTo>
                          <a:pt x="1234" y="1137"/>
                        </a:lnTo>
                        <a:lnTo>
                          <a:pt x="1189" y="1187"/>
                        </a:lnTo>
                        <a:lnTo>
                          <a:pt x="1139" y="1232"/>
                        </a:lnTo>
                        <a:lnTo>
                          <a:pt x="1086" y="1272"/>
                        </a:lnTo>
                        <a:lnTo>
                          <a:pt x="1028" y="1307"/>
                        </a:lnTo>
                        <a:lnTo>
                          <a:pt x="967" y="1336"/>
                        </a:lnTo>
                        <a:lnTo>
                          <a:pt x="904" y="1360"/>
                        </a:lnTo>
                        <a:lnTo>
                          <a:pt x="837" y="1377"/>
                        </a:lnTo>
                        <a:lnTo>
                          <a:pt x="768" y="1387"/>
                        </a:lnTo>
                        <a:lnTo>
                          <a:pt x="697" y="1390"/>
                        </a:lnTo>
                        <a:lnTo>
                          <a:pt x="625" y="1387"/>
                        </a:lnTo>
                        <a:lnTo>
                          <a:pt x="555" y="1377"/>
                        </a:lnTo>
                        <a:lnTo>
                          <a:pt x="489" y="1360"/>
                        </a:lnTo>
                        <a:lnTo>
                          <a:pt x="425" y="1336"/>
                        </a:lnTo>
                        <a:lnTo>
                          <a:pt x="364" y="1307"/>
                        </a:lnTo>
                        <a:lnTo>
                          <a:pt x="307" y="1272"/>
                        </a:lnTo>
                        <a:lnTo>
                          <a:pt x="253" y="1232"/>
                        </a:lnTo>
                        <a:lnTo>
                          <a:pt x="204" y="1187"/>
                        </a:lnTo>
                        <a:lnTo>
                          <a:pt x="158" y="1137"/>
                        </a:lnTo>
                        <a:lnTo>
                          <a:pt x="119" y="1084"/>
                        </a:lnTo>
                        <a:lnTo>
                          <a:pt x="84" y="1027"/>
                        </a:lnTo>
                        <a:lnTo>
                          <a:pt x="54" y="966"/>
                        </a:lnTo>
                        <a:lnTo>
                          <a:pt x="31" y="901"/>
                        </a:lnTo>
                        <a:lnTo>
                          <a:pt x="14" y="835"/>
                        </a:lnTo>
                        <a:lnTo>
                          <a:pt x="3" y="766"/>
                        </a:lnTo>
                        <a:lnTo>
                          <a:pt x="0" y="695"/>
                        </a:lnTo>
                        <a:lnTo>
                          <a:pt x="3" y="624"/>
                        </a:lnTo>
                        <a:lnTo>
                          <a:pt x="14" y="555"/>
                        </a:lnTo>
                        <a:lnTo>
                          <a:pt x="31" y="488"/>
                        </a:lnTo>
                        <a:lnTo>
                          <a:pt x="54" y="425"/>
                        </a:lnTo>
                        <a:lnTo>
                          <a:pt x="84" y="364"/>
                        </a:lnTo>
                        <a:lnTo>
                          <a:pt x="119" y="307"/>
                        </a:lnTo>
                        <a:lnTo>
                          <a:pt x="158" y="254"/>
                        </a:lnTo>
                        <a:lnTo>
                          <a:pt x="204" y="204"/>
                        </a:lnTo>
                        <a:lnTo>
                          <a:pt x="253" y="159"/>
                        </a:lnTo>
                        <a:lnTo>
                          <a:pt x="307" y="119"/>
                        </a:lnTo>
                        <a:lnTo>
                          <a:pt x="364" y="84"/>
                        </a:lnTo>
                        <a:lnTo>
                          <a:pt x="425" y="55"/>
                        </a:lnTo>
                        <a:lnTo>
                          <a:pt x="489" y="31"/>
                        </a:lnTo>
                        <a:lnTo>
                          <a:pt x="555" y="14"/>
                        </a:lnTo>
                        <a:lnTo>
                          <a:pt x="625" y="4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2" name="Freeform 17">
                    <a:extLst>
                      <a:ext uri="{FF2B5EF4-FFF2-40B4-BE49-F238E27FC236}">
                        <a16:creationId xmlns:a16="http://schemas.microsoft.com/office/drawing/2014/main" id="{49AF0F7D-F158-3046-9B89-4DC20E45A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8" y="834"/>
                    <a:ext cx="175" cy="174"/>
                  </a:xfrm>
                  <a:custGeom>
                    <a:avLst/>
                    <a:gdLst>
                      <a:gd name="T0" fmla="*/ 174 w 348"/>
                      <a:gd name="T1" fmla="*/ 0 h 348"/>
                      <a:gd name="T2" fmla="*/ 209 w 348"/>
                      <a:gd name="T3" fmla="*/ 4 h 348"/>
                      <a:gd name="T4" fmla="*/ 241 w 348"/>
                      <a:gd name="T5" fmla="*/ 14 h 348"/>
                      <a:gd name="T6" fmla="*/ 271 w 348"/>
                      <a:gd name="T7" fmla="*/ 31 h 348"/>
                      <a:gd name="T8" fmla="*/ 296 w 348"/>
                      <a:gd name="T9" fmla="*/ 51 h 348"/>
                      <a:gd name="T10" fmla="*/ 318 w 348"/>
                      <a:gd name="T11" fmla="*/ 77 h 348"/>
                      <a:gd name="T12" fmla="*/ 333 w 348"/>
                      <a:gd name="T13" fmla="*/ 106 h 348"/>
                      <a:gd name="T14" fmla="*/ 344 w 348"/>
                      <a:gd name="T15" fmla="*/ 139 h 348"/>
                      <a:gd name="T16" fmla="*/ 348 w 348"/>
                      <a:gd name="T17" fmla="*/ 174 h 348"/>
                      <a:gd name="T18" fmla="*/ 344 w 348"/>
                      <a:gd name="T19" fmla="*/ 209 h 348"/>
                      <a:gd name="T20" fmla="*/ 333 w 348"/>
                      <a:gd name="T21" fmla="*/ 242 h 348"/>
                      <a:gd name="T22" fmla="*/ 318 w 348"/>
                      <a:gd name="T23" fmla="*/ 271 h 348"/>
                      <a:gd name="T24" fmla="*/ 296 w 348"/>
                      <a:gd name="T25" fmla="*/ 297 h 348"/>
                      <a:gd name="T26" fmla="*/ 271 w 348"/>
                      <a:gd name="T27" fmla="*/ 319 h 348"/>
                      <a:gd name="T28" fmla="*/ 241 w 348"/>
                      <a:gd name="T29" fmla="*/ 334 h 348"/>
                      <a:gd name="T30" fmla="*/ 209 w 348"/>
                      <a:gd name="T31" fmla="*/ 345 h 348"/>
                      <a:gd name="T32" fmla="*/ 174 w 348"/>
                      <a:gd name="T33" fmla="*/ 348 h 348"/>
                      <a:gd name="T34" fmla="*/ 139 w 348"/>
                      <a:gd name="T35" fmla="*/ 345 h 348"/>
                      <a:gd name="T36" fmla="*/ 106 w 348"/>
                      <a:gd name="T37" fmla="*/ 334 h 348"/>
                      <a:gd name="T38" fmla="*/ 76 w 348"/>
                      <a:gd name="T39" fmla="*/ 319 h 348"/>
                      <a:gd name="T40" fmla="*/ 51 w 348"/>
                      <a:gd name="T41" fmla="*/ 297 h 348"/>
                      <a:gd name="T42" fmla="*/ 29 w 348"/>
                      <a:gd name="T43" fmla="*/ 271 h 348"/>
                      <a:gd name="T44" fmla="*/ 13 w 348"/>
                      <a:gd name="T45" fmla="*/ 242 h 348"/>
                      <a:gd name="T46" fmla="*/ 3 w 348"/>
                      <a:gd name="T47" fmla="*/ 209 h 348"/>
                      <a:gd name="T48" fmla="*/ 0 w 348"/>
                      <a:gd name="T49" fmla="*/ 174 h 348"/>
                      <a:gd name="T50" fmla="*/ 3 w 348"/>
                      <a:gd name="T51" fmla="*/ 139 h 348"/>
                      <a:gd name="T52" fmla="*/ 13 w 348"/>
                      <a:gd name="T53" fmla="*/ 106 h 348"/>
                      <a:gd name="T54" fmla="*/ 29 w 348"/>
                      <a:gd name="T55" fmla="*/ 77 h 348"/>
                      <a:gd name="T56" fmla="*/ 51 w 348"/>
                      <a:gd name="T57" fmla="*/ 51 h 348"/>
                      <a:gd name="T58" fmla="*/ 76 w 348"/>
                      <a:gd name="T59" fmla="*/ 31 h 348"/>
                      <a:gd name="T60" fmla="*/ 106 w 348"/>
                      <a:gd name="T61" fmla="*/ 14 h 348"/>
                      <a:gd name="T62" fmla="*/ 139 w 348"/>
                      <a:gd name="T63" fmla="*/ 4 h 348"/>
                      <a:gd name="T64" fmla="*/ 174 w 348"/>
                      <a:gd name="T65" fmla="*/ 0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8" h="348">
                        <a:moveTo>
                          <a:pt x="174" y="0"/>
                        </a:moveTo>
                        <a:lnTo>
                          <a:pt x="209" y="4"/>
                        </a:lnTo>
                        <a:lnTo>
                          <a:pt x="241" y="14"/>
                        </a:lnTo>
                        <a:lnTo>
                          <a:pt x="271" y="31"/>
                        </a:lnTo>
                        <a:lnTo>
                          <a:pt x="296" y="51"/>
                        </a:lnTo>
                        <a:lnTo>
                          <a:pt x="318" y="77"/>
                        </a:lnTo>
                        <a:lnTo>
                          <a:pt x="333" y="106"/>
                        </a:lnTo>
                        <a:lnTo>
                          <a:pt x="344" y="139"/>
                        </a:lnTo>
                        <a:lnTo>
                          <a:pt x="348" y="174"/>
                        </a:lnTo>
                        <a:lnTo>
                          <a:pt x="344" y="209"/>
                        </a:lnTo>
                        <a:lnTo>
                          <a:pt x="333" y="242"/>
                        </a:lnTo>
                        <a:lnTo>
                          <a:pt x="318" y="271"/>
                        </a:lnTo>
                        <a:lnTo>
                          <a:pt x="296" y="297"/>
                        </a:lnTo>
                        <a:lnTo>
                          <a:pt x="271" y="319"/>
                        </a:lnTo>
                        <a:lnTo>
                          <a:pt x="241" y="334"/>
                        </a:lnTo>
                        <a:lnTo>
                          <a:pt x="209" y="345"/>
                        </a:lnTo>
                        <a:lnTo>
                          <a:pt x="174" y="348"/>
                        </a:lnTo>
                        <a:lnTo>
                          <a:pt x="139" y="345"/>
                        </a:lnTo>
                        <a:lnTo>
                          <a:pt x="106" y="334"/>
                        </a:lnTo>
                        <a:lnTo>
                          <a:pt x="76" y="319"/>
                        </a:lnTo>
                        <a:lnTo>
                          <a:pt x="51" y="297"/>
                        </a:lnTo>
                        <a:lnTo>
                          <a:pt x="29" y="271"/>
                        </a:lnTo>
                        <a:lnTo>
                          <a:pt x="13" y="242"/>
                        </a:lnTo>
                        <a:lnTo>
                          <a:pt x="3" y="209"/>
                        </a:lnTo>
                        <a:lnTo>
                          <a:pt x="0" y="174"/>
                        </a:lnTo>
                        <a:lnTo>
                          <a:pt x="3" y="139"/>
                        </a:lnTo>
                        <a:lnTo>
                          <a:pt x="13" y="106"/>
                        </a:lnTo>
                        <a:lnTo>
                          <a:pt x="29" y="77"/>
                        </a:lnTo>
                        <a:lnTo>
                          <a:pt x="51" y="51"/>
                        </a:lnTo>
                        <a:lnTo>
                          <a:pt x="76" y="31"/>
                        </a:lnTo>
                        <a:lnTo>
                          <a:pt x="106" y="14"/>
                        </a:lnTo>
                        <a:lnTo>
                          <a:pt x="139" y="4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3" name="Freeform 18">
                    <a:extLst>
                      <a:ext uri="{FF2B5EF4-FFF2-40B4-BE49-F238E27FC236}">
                        <a16:creationId xmlns:a16="http://schemas.microsoft.com/office/drawing/2014/main" id="{506A0387-48AE-814D-9116-F1BA93A57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735"/>
                    <a:ext cx="621" cy="621"/>
                  </a:xfrm>
                  <a:custGeom>
                    <a:avLst/>
                    <a:gdLst>
                      <a:gd name="T0" fmla="*/ 227 w 1243"/>
                      <a:gd name="T1" fmla="*/ 52 h 1240"/>
                      <a:gd name="T2" fmla="*/ 167 w 1243"/>
                      <a:gd name="T3" fmla="*/ 167 h 1240"/>
                      <a:gd name="T4" fmla="*/ 129 w 1243"/>
                      <a:gd name="T5" fmla="*/ 294 h 1240"/>
                      <a:gd name="T6" fmla="*/ 115 w 1243"/>
                      <a:gd name="T7" fmla="*/ 430 h 1240"/>
                      <a:gd name="T8" fmla="*/ 130 w 1243"/>
                      <a:gd name="T9" fmla="*/ 570 h 1240"/>
                      <a:gd name="T10" fmla="*/ 171 w 1243"/>
                      <a:gd name="T11" fmla="*/ 700 h 1240"/>
                      <a:gd name="T12" fmla="*/ 234 w 1243"/>
                      <a:gd name="T13" fmla="*/ 818 h 1240"/>
                      <a:gd name="T14" fmla="*/ 320 w 1243"/>
                      <a:gd name="T15" fmla="*/ 921 h 1240"/>
                      <a:gd name="T16" fmla="*/ 423 w 1243"/>
                      <a:gd name="T17" fmla="*/ 1005 h 1240"/>
                      <a:gd name="T18" fmla="*/ 541 w 1243"/>
                      <a:gd name="T19" fmla="*/ 1070 h 1240"/>
                      <a:gd name="T20" fmla="*/ 672 w 1243"/>
                      <a:gd name="T21" fmla="*/ 1110 h 1240"/>
                      <a:gd name="T22" fmla="*/ 812 w 1243"/>
                      <a:gd name="T23" fmla="*/ 1125 h 1240"/>
                      <a:gd name="T24" fmla="*/ 948 w 1243"/>
                      <a:gd name="T25" fmla="*/ 1112 h 1240"/>
                      <a:gd name="T26" fmla="*/ 1074 w 1243"/>
                      <a:gd name="T27" fmla="*/ 1073 h 1240"/>
                      <a:gd name="T28" fmla="*/ 1190 w 1243"/>
                      <a:gd name="T29" fmla="*/ 1012 h 1240"/>
                      <a:gd name="T30" fmla="*/ 1202 w 1243"/>
                      <a:gd name="T31" fmla="*/ 1021 h 1240"/>
                      <a:gd name="T32" fmla="*/ 1111 w 1243"/>
                      <a:gd name="T33" fmla="*/ 1104 h 1240"/>
                      <a:gd name="T34" fmla="*/ 1005 w 1243"/>
                      <a:gd name="T35" fmla="*/ 1168 h 1240"/>
                      <a:gd name="T36" fmla="*/ 888 w 1243"/>
                      <a:gd name="T37" fmla="*/ 1214 h 1240"/>
                      <a:gd name="T38" fmla="*/ 762 w 1243"/>
                      <a:gd name="T39" fmla="*/ 1238 h 1240"/>
                      <a:gd name="T40" fmla="*/ 625 w 1243"/>
                      <a:gd name="T41" fmla="*/ 1237 h 1240"/>
                      <a:gd name="T42" fmla="*/ 489 w 1243"/>
                      <a:gd name="T43" fmla="*/ 1210 h 1240"/>
                      <a:gd name="T44" fmla="*/ 364 w 1243"/>
                      <a:gd name="T45" fmla="*/ 1157 h 1240"/>
                      <a:gd name="T46" fmla="*/ 253 w 1243"/>
                      <a:gd name="T47" fmla="*/ 1082 h 1240"/>
                      <a:gd name="T48" fmla="*/ 158 w 1243"/>
                      <a:gd name="T49" fmla="*/ 987 h 1240"/>
                      <a:gd name="T50" fmla="*/ 84 w 1243"/>
                      <a:gd name="T51" fmla="*/ 877 h 1240"/>
                      <a:gd name="T52" fmla="*/ 31 w 1243"/>
                      <a:gd name="T53" fmla="*/ 751 h 1240"/>
                      <a:gd name="T54" fmla="*/ 3 w 1243"/>
                      <a:gd name="T55" fmla="*/ 616 h 1240"/>
                      <a:gd name="T56" fmla="*/ 2 w 1243"/>
                      <a:gd name="T57" fmla="*/ 479 h 1240"/>
                      <a:gd name="T58" fmla="*/ 26 w 1243"/>
                      <a:gd name="T59" fmla="*/ 354 h 1240"/>
                      <a:gd name="T60" fmla="*/ 71 w 1243"/>
                      <a:gd name="T61" fmla="*/ 237 h 1240"/>
                      <a:gd name="T62" fmla="*/ 137 w 1243"/>
                      <a:gd name="T63" fmla="*/ 132 h 1240"/>
                      <a:gd name="T64" fmla="*/ 218 w 1243"/>
                      <a:gd name="T65" fmla="*/ 39 h 1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43" h="1240">
                        <a:moveTo>
                          <a:pt x="266" y="0"/>
                        </a:moveTo>
                        <a:lnTo>
                          <a:pt x="227" y="52"/>
                        </a:lnTo>
                        <a:lnTo>
                          <a:pt x="195" y="108"/>
                        </a:lnTo>
                        <a:lnTo>
                          <a:pt x="167" y="167"/>
                        </a:lnTo>
                        <a:lnTo>
                          <a:pt x="145" y="229"/>
                        </a:lnTo>
                        <a:lnTo>
                          <a:pt x="129" y="294"/>
                        </a:lnTo>
                        <a:lnTo>
                          <a:pt x="119" y="361"/>
                        </a:lnTo>
                        <a:lnTo>
                          <a:pt x="115" y="430"/>
                        </a:lnTo>
                        <a:lnTo>
                          <a:pt x="119" y="501"/>
                        </a:lnTo>
                        <a:lnTo>
                          <a:pt x="130" y="570"/>
                        </a:lnTo>
                        <a:lnTo>
                          <a:pt x="147" y="636"/>
                        </a:lnTo>
                        <a:lnTo>
                          <a:pt x="171" y="700"/>
                        </a:lnTo>
                        <a:lnTo>
                          <a:pt x="200" y="761"/>
                        </a:lnTo>
                        <a:lnTo>
                          <a:pt x="234" y="818"/>
                        </a:lnTo>
                        <a:lnTo>
                          <a:pt x="275" y="871"/>
                        </a:lnTo>
                        <a:lnTo>
                          <a:pt x="320" y="921"/>
                        </a:lnTo>
                        <a:lnTo>
                          <a:pt x="369" y="966"/>
                        </a:lnTo>
                        <a:lnTo>
                          <a:pt x="423" y="1005"/>
                        </a:lnTo>
                        <a:lnTo>
                          <a:pt x="481" y="1040"/>
                        </a:lnTo>
                        <a:lnTo>
                          <a:pt x="541" y="1070"/>
                        </a:lnTo>
                        <a:lnTo>
                          <a:pt x="605" y="1093"/>
                        </a:lnTo>
                        <a:lnTo>
                          <a:pt x="672" y="1110"/>
                        </a:lnTo>
                        <a:lnTo>
                          <a:pt x="741" y="1121"/>
                        </a:lnTo>
                        <a:lnTo>
                          <a:pt x="812" y="1125"/>
                        </a:lnTo>
                        <a:lnTo>
                          <a:pt x="881" y="1122"/>
                        </a:lnTo>
                        <a:lnTo>
                          <a:pt x="948" y="1112"/>
                        </a:lnTo>
                        <a:lnTo>
                          <a:pt x="1013" y="1095"/>
                        </a:lnTo>
                        <a:lnTo>
                          <a:pt x="1074" y="1073"/>
                        </a:lnTo>
                        <a:lnTo>
                          <a:pt x="1134" y="1046"/>
                        </a:lnTo>
                        <a:lnTo>
                          <a:pt x="1190" y="1012"/>
                        </a:lnTo>
                        <a:lnTo>
                          <a:pt x="1243" y="975"/>
                        </a:lnTo>
                        <a:lnTo>
                          <a:pt x="1202" y="1021"/>
                        </a:lnTo>
                        <a:lnTo>
                          <a:pt x="1158" y="1064"/>
                        </a:lnTo>
                        <a:lnTo>
                          <a:pt x="1111" y="1104"/>
                        </a:lnTo>
                        <a:lnTo>
                          <a:pt x="1060" y="1139"/>
                        </a:lnTo>
                        <a:lnTo>
                          <a:pt x="1005" y="1168"/>
                        </a:lnTo>
                        <a:lnTo>
                          <a:pt x="948" y="1194"/>
                        </a:lnTo>
                        <a:lnTo>
                          <a:pt x="888" y="1214"/>
                        </a:lnTo>
                        <a:lnTo>
                          <a:pt x="826" y="1229"/>
                        </a:lnTo>
                        <a:lnTo>
                          <a:pt x="762" y="1238"/>
                        </a:lnTo>
                        <a:lnTo>
                          <a:pt x="697" y="1240"/>
                        </a:lnTo>
                        <a:lnTo>
                          <a:pt x="625" y="1237"/>
                        </a:lnTo>
                        <a:lnTo>
                          <a:pt x="555" y="1227"/>
                        </a:lnTo>
                        <a:lnTo>
                          <a:pt x="489" y="1210"/>
                        </a:lnTo>
                        <a:lnTo>
                          <a:pt x="425" y="1186"/>
                        </a:lnTo>
                        <a:lnTo>
                          <a:pt x="364" y="1157"/>
                        </a:lnTo>
                        <a:lnTo>
                          <a:pt x="307" y="1122"/>
                        </a:lnTo>
                        <a:lnTo>
                          <a:pt x="253" y="1082"/>
                        </a:lnTo>
                        <a:lnTo>
                          <a:pt x="204" y="1037"/>
                        </a:lnTo>
                        <a:lnTo>
                          <a:pt x="158" y="987"/>
                        </a:lnTo>
                        <a:lnTo>
                          <a:pt x="119" y="934"/>
                        </a:lnTo>
                        <a:lnTo>
                          <a:pt x="84" y="877"/>
                        </a:lnTo>
                        <a:lnTo>
                          <a:pt x="54" y="816"/>
                        </a:lnTo>
                        <a:lnTo>
                          <a:pt x="31" y="751"/>
                        </a:lnTo>
                        <a:lnTo>
                          <a:pt x="14" y="685"/>
                        </a:lnTo>
                        <a:lnTo>
                          <a:pt x="3" y="616"/>
                        </a:lnTo>
                        <a:lnTo>
                          <a:pt x="0" y="545"/>
                        </a:lnTo>
                        <a:lnTo>
                          <a:pt x="2" y="479"/>
                        </a:lnTo>
                        <a:lnTo>
                          <a:pt x="11" y="415"/>
                        </a:lnTo>
                        <a:lnTo>
                          <a:pt x="26" y="354"/>
                        </a:lnTo>
                        <a:lnTo>
                          <a:pt x="46" y="294"/>
                        </a:lnTo>
                        <a:lnTo>
                          <a:pt x="71" y="237"/>
                        </a:lnTo>
                        <a:lnTo>
                          <a:pt x="102" y="183"/>
                        </a:lnTo>
                        <a:lnTo>
                          <a:pt x="137" y="132"/>
                        </a:lnTo>
                        <a:lnTo>
                          <a:pt x="175" y="84"/>
                        </a:lnTo>
                        <a:lnTo>
                          <a:pt x="218" y="39"/>
                        </a:lnTo>
                        <a:lnTo>
                          <a:pt x="266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2895083-7C83-9148-89E6-8F0EE7A16E7D}"/>
                </a:ext>
              </a:extLst>
            </p:cNvPr>
            <p:cNvGrpSpPr/>
            <p:nvPr/>
          </p:nvGrpSpPr>
          <p:grpSpPr>
            <a:xfrm>
              <a:off x="2118350" y="2268114"/>
              <a:ext cx="2706115" cy="1034481"/>
              <a:chOff x="2430169" y="2349990"/>
              <a:chExt cx="2706115" cy="1034481"/>
            </a:xfrm>
          </p:grpSpPr>
          <p:sp>
            <p:nvSpPr>
              <p:cNvPr id="164" name="직사각형 61">
                <a:extLst>
                  <a:ext uri="{FF2B5EF4-FFF2-40B4-BE49-F238E27FC236}">
                    <a16:creationId xmlns:a16="http://schemas.microsoft.com/office/drawing/2014/main" id="{3772E8D6-F0A2-694D-A793-156CECD403A4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搜尋食譜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5" name="직사각형 61">
                <a:extLst>
                  <a:ext uri="{FF2B5EF4-FFF2-40B4-BE49-F238E27FC236}">
                    <a16:creationId xmlns:a16="http://schemas.microsoft.com/office/drawing/2014/main" id="{DCEA70C3-F82F-3745-A36E-63965B617491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27061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可輸入關鍵字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來幫助尋找食譜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47999E21-6447-0048-91C1-1703C3C7AA54}"/>
                </a:ext>
              </a:extLst>
            </p:cNvPr>
            <p:cNvGrpSpPr/>
            <p:nvPr/>
          </p:nvGrpSpPr>
          <p:grpSpPr>
            <a:xfrm>
              <a:off x="8227395" y="2281902"/>
              <a:ext cx="3013787" cy="991617"/>
              <a:chOff x="2430169" y="2492869"/>
              <a:chExt cx="3013787" cy="991617"/>
            </a:xfrm>
          </p:grpSpPr>
          <p:sp>
            <p:nvSpPr>
              <p:cNvPr id="167" name="직사각형 61">
                <a:extLst>
                  <a:ext uri="{FF2B5EF4-FFF2-40B4-BE49-F238E27FC236}">
                    <a16:creationId xmlns:a16="http://schemas.microsoft.com/office/drawing/2014/main" id="{2A3A8CEB-98D1-8341-918D-7EDE7A16C1AC}"/>
                  </a:ext>
                </a:extLst>
              </p:cNvPr>
              <p:cNvSpPr/>
              <p:nvPr/>
            </p:nvSpPr>
            <p:spPr>
              <a:xfrm>
                <a:off x="2442222" y="2492869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簡易倒數計時器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8" name="직사각형 61">
                <a:extLst>
                  <a:ext uri="{FF2B5EF4-FFF2-40B4-BE49-F238E27FC236}">
                    <a16:creationId xmlns:a16="http://schemas.microsoft.com/office/drawing/2014/main" id="{9ABD9BE2-1A19-7843-941C-D5D143096281}"/>
                  </a:ext>
                </a:extLst>
              </p:cNvPr>
              <p:cNvSpPr/>
              <p:nvPr/>
            </p:nvSpPr>
            <p:spPr>
              <a:xfrm>
                <a:off x="2430169" y="2838155"/>
                <a:ext cx="30137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額外的倒數計時器功能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貼心提醒使用者菜餚已完成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067640E9-5321-5B44-8873-94BAB45FFBAD}"/>
                </a:ext>
              </a:extLst>
            </p:cNvPr>
            <p:cNvGrpSpPr/>
            <p:nvPr/>
          </p:nvGrpSpPr>
          <p:grpSpPr>
            <a:xfrm>
              <a:off x="2130403" y="4465970"/>
              <a:ext cx="3028809" cy="1034481"/>
              <a:chOff x="2430169" y="2349990"/>
              <a:chExt cx="3028809" cy="1034481"/>
            </a:xfrm>
          </p:grpSpPr>
          <p:sp>
            <p:nvSpPr>
              <p:cNvPr id="173" name="직사각형 61">
                <a:extLst>
                  <a:ext uri="{FF2B5EF4-FFF2-40B4-BE49-F238E27FC236}">
                    <a16:creationId xmlns:a16="http://schemas.microsoft.com/office/drawing/2014/main" id="{8EDD8733-5490-3041-978C-E4142D233698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新增食譜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4" name="직사각형 61">
                <a:extLst>
                  <a:ext uri="{FF2B5EF4-FFF2-40B4-BE49-F238E27FC236}">
                    <a16:creationId xmlns:a16="http://schemas.microsoft.com/office/drawing/2014/main" id="{D6CBC02C-0644-2346-99E5-5025F1D8BF18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30288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使用者可自行新增食譜</a:t>
                </a: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與其他使用者共享佳餚秘方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5" name="群組 174">
              <a:extLst>
                <a:ext uri="{FF2B5EF4-FFF2-40B4-BE49-F238E27FC236}">
                  <a16:creationId xmlns:a16="http://schemas.microsoft.com/office/drawing/2014/main" id="{3555EF4C-1DF6-BF42-9A7F-2E0CFE812291}"/>
                </a:ext>
              </a:extLst>
            </p:cNvPr>
            <p:cNvGrpSpPr/>
            <p:nvPr/>
          </p:nvGrpSpPr>
          <p:grpSpPr>
            <a:xfrm>
              <a:off x="8242013" y="4463033"/>
              <a:ext cx="3207401" cy="1034481"/>
              <a:chOff x="2430168" y="2349990"/>
              <a:chExt cx="3207401" cy="1034481"/>
            </a:xfrm>
          </p:grpSpPr>
          <p:sp>
            <p:nvSpPr>
              <p:cNvPr id="176" name="직사각형 61">
                <a:extLst>
                  <a:ext uri="{FF2B5EF4-FFF2-40B4-BE49-F238E27FC236}">
                    <a16:creationId xmlns:a16="http://schemas.microsoft.com/office/drawing/2014/main" id="{2026207D-99F2-6B47-A3B8-A9427D122665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加入最愛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7" name="직사각형 61">
                <a:extLst>
                  <a:ext uri="{FF2B5EF4-FFF2-40B4-BE49-F238E27FC236}">
                    <a16:creationId xmlns:a16="http://schemas.microsoft.com/office/drawing/2014/main" id="{4702E985-AF90-574A-A1D2-73A6A68EBF52}"/>
                  </a:ext>
                </a:extLst>
              </p:cNvPr>
              <p:cNvSpPr/>
              <p:nvPr/>
            </p:nvSpPr>
            <p:spPr>
              <a:xfrm>
                <a:off x="2430168" y="2738140"/>
                <a:ext cx="32074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內容為使用者喜歡的食譜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使用者可將食譜加入最愛清單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4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A48AD385-ADC7-9541-88AD-4C3E1FFD0234}"/>
              </a:ext>
            </a:extLst>
          </p:cNvPr>
          <p:cNvCxnSpPr>
            <a:cxnSpLocks/>
          </p:cNvCxnSpPr>
          <p:nvPr/>
        </p:nvCxnSpPr>
        <p:spPr>
          <a:xfrm>
            <a:off x="7664405" y="2059659"/>
            <a:ext cx="0" cy="3415221"/>
          </a:xfrm>
          <a:prstGeom prst="straightConnector1">
            <a:avLst/>
          </a:prstGeom>
          <a:ln w="34925">
            <a:solidFill>
              <a:srgbClr val="D68E49"/>
            </a:solidFill>
            <a:prstDash val="dash"/>
            <a:headEnd type="triangle"/>
            <a:tailEnd type="triangle"/>
          </a:ln>
          <a:effectLst>
            <a:outerShdw dist="38100" dir="1800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809338" y="1404474"/>
            <a:ext cx="9265380" cy="5453526"/>
            <a:chOff x="1900986" y="1404474"/>
            <a:chExt cx="9265380" cy="54535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F67C459-CEF3-AA44-B9DE-6E1B538CB08C}"/>
                </a:ext>
              </a:extLst>
            </p:cNvPr>
            <p:cNvGrpSpPr/>
            <p:nvPr/>
          </p:nvGrpSpPr>
          <p:grpSpPr>
            <a:xfrm>
              <a:off x="4270660" y="1404474"/>
              <a:ext cx="3393745" cy="5453526"/>
              <a:chOff x="1977426" y="1620233"/>
              <a:chExt cx="3393745" cy="5453526"/>
            </a:xfrm>
          </p:grpSpPr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C155DE61-7E73-A244-9A96-12A1A98A697A}"/>
                  </a:ext>
                </a:extLst>
              </p:cNvPr>
              <p:cNvGrpSpPr/>
              <p:nvPr/>
            </p:nvGrpSpPr>
            <p:grpSpPr>
              <a:xfrm>
                <a:off x="1977426" y="1620233"/>
                <a:ext cx="3393745" cy="5453526"/>
                <a:chOff x="1977426" y="1620233"/>
                <a:chExt cx="3393745" cy="545352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399821CB-E3C3-D340-8A3F-7745779A122C}"/>
                    </a:ext>
                  </a:extLst>
                </p:cNvPr>
                <p:cNvGrpSpPr/>
                <p:nvPr/>
              </p:nvGrpSpPr>
              <p:grpSpPr>
                <a:xfrm>
                  <a:off x="1977426" y="1620233"/>
                  <a:ext cx="3393745" cy="5453526"/>
                  <a:chOff x="4803606" y="1700228"/>
                  <a:chExt cx="3393745" cy="5453526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A8E6B2E6-990D-344D-8033-EA78FFFA67D0}"/>
                      </a:ext>
                    </a:extLst>
                  </p:cNvPr>
                  <p:cNvGrpSpPr/>
                  <p:nvPr/>
                </p:nvGrpSpPr>
                <p:grpSpPr>
                  <a:xfrm>
                    <a:off x="4803606" y="1700228"/>
                    <a:ext cx="3393745" cy="5453526"/>
                    <a:chOff x="4803606" y="1700228"/>
                    <a:chExt cx="3393745" cy="5453526"/>
                  </a:xfrm>
                </p:grpSpPr>
                <p:grpSp>
                  <p:nvGrpSpPr>
                    <p:cNvPr id="66" name="群組 65">
                      <a:extLst>
                        <a:ext uri="{FF2B5EF4-FFF2-40B4-BE49-F238E27FC236}">
                          <a16:creationId xmlns:a16="http://schemas.microsoft.com/office/drawing/2014/main" id="{6212E241-79A4-AD44-80EA-906EB9E0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03606" y="1700228"/>
                      <a:ext cx="3201089" cy="5453526"/>
                      <a:chOff x="1409719" y="1545948"/>
                      <a:chExt cx="3201089" cy="5453526"/>
                    </a:xfrm>
                  </p:grpSpPr>
                  <p:grpSp>
                    <p:nvGrpSpPr>
                      <p:cNvPr id="67" name="群組 66">
                        <a:extLst>
                          <a:ext uri="{FF2B5EF4-FFF2-40B4-BE49-F238E27FC236}">
                            <a16:creationId xmlns:a16="http://schemas.microsoft.com/office/drawing/2014/main" id="{C464D0BF-C72B-0047-8F61-37B1C3A37A6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409719" y="1545948"/>
                        <a:ext cx="3201089" cy="5453526"/>
                        <a:chOff x="3004563" y="-316375"/>
                        <a:chExt cx="5491530" cy="9355631"/>
                      </a:xfrm>
                    </p:grpSpPr>
                    <p:sp>
                      <p:nvSpPr>
                        <p:cNvPr id="69" name="Freeform 6">
                          <a:extLst>
                            <a:ext uri="{FF2B5EF4-FFF2-40B4-BE49-F238E27FC236}">
                              <a16:creationId xmlns:a16="http://schemas.microsoft.com/office/drawing/2014/main" id="{66376404-A3BD-AC40-9469-89968A77477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3004563" y="3844955"/>
                          <a:ext cx="3090862" cy="5194301"/>
                        </a:xfrm>
                        <a:custGeom>
                          <a:avLst/>
                          <a:gdLst>
                            <a:gd name="T0" fmla="*/ 5421 w 5841"/>
                            <a:gd name="T1" fmla="*/ 6762 h 9815"/>
                            <a:gd name="T2" fmla="*/ 5381 w 5841"/>
                            <a:gd name="T3" fmla="*/ 6471 h 9815"/>
                            <a:gd name="T4" fmla="*/ 5385 w 5841"/>
                            <a:gd name="T5" fmla="*/ 6251 h 9815"/>
                            <a:gd name="T6" fmla="*/ 5530 w 5841"/>
                            <a:gd name="T7" fmla="*/ 4753 h 9815"/>
                            <a:gd name="T8" fmla="*/ 5527 w 5841"/>
                            <a:gd name="T9" fmla="*/ 4330 h 9815"/>
                            <a:gd name="T10" fmla="*/ 5471 w 5841"/>
                            <a:gd name="T11" fmla="*/ 3910 h 9815"/>
                            <a:gd name="T12" fmla="*/ 5357 w 5841"/>
                            <a:gd name="T13" fmla="*/ 3506 h 9815"/>
                            <a:gd name="T14" fmla="*/ 5232 w 5841"/>
                            <a:gd name="T15" fmla="*/ 3212 h 9815"/>
                            <a:gd name="T16" fmla="*/ 4943 w 5841"/>
                            <a:gd name="T17" fmla="*/ 2580 h 9815"/>
                            <a:gd name="T18" fmla="*/ 4806 w 5841"/>
                            <a:gd name="T19" fmla="*/ 2185 h 9815"/>
                            <a:gd name="T20" fmla="*/ 4745 w 5841"/>
                            <a:gd name="T21" fmla="*/ 1911 h 9815"/>
                            <a:gd name="T22" fmla="*/ 4711 w 5841"/>
                            <a:gd name="T23" fmla="*/ 1435 h 9815"/>
                            <a:gd name="T24" fmla="*/ 4712 w 5841"/>
                            <a:gd name="T25" fmla="*/ 486 h 9815"/>
                            <a:gd name="T26" fmla="*/ 4691 w 5841"/>
                            <a:gd name="T27" fmla="*/ 342 h 9815"/>
                            <a:gd name="T28" fmla="*/ 4601 w 5841"/>
                            <a:gd name="T29" fmla="*/ 176 h 9815"/>
                            <a:gd name="T30" fmla="*/ 4459 w 5841"/>
                            <a:gd name="T31" fmla="*/ 58 h 9815"/>
                            <a:gd name="T32" fmla="*/ 4277 w 5841"/>
                            <a:gd name="T33" fmla="*/ 2 h 9815"/>
                            <a:gd name="T34" fmla="*/ 4177 w 5841"/>
                            <a:gd name="T35" fmla="*/ 2 h 9815"/>
                            <a:gd name="T36" fmla="*/ 3995 w 5841"/>
                            <a:gd name="T37" fmla="*/ 58 h 9815"/>
                            <a:gd name="T38" fmla="*/ 3853 w 5841"/>
                            <a:gd name="T39" fmla="*/ 176 h 9815"/>
                            <a:gd name="T40" fmla="*/ 3763 w 5841"/>
                            <a:gd name="T41" fmla="*/ 342 h 9815"/>
                            <a:gd name="T42" fmla="*/ 3742 w 5841"/>
                            <a:gd name="T43" fmla="*/ 486 h 9815"/>
                            <a:gd name="T44" fmla="*/ 3742 w 5841"/>
                            <a:gd name="T45" fmla="*/ 5333 h 9815"/>
                            <a:gd name="T46" fmla="*/ 3726 w 5841"/>
                            <a:gd name="T47" fmla="*/ 5555 h 9815"/>
                            <a:gd name="T48" fmla="*/ 3720 w 5841"/>
                            <a:gd name="T49" fmla="*/ 6278 h 9815"/>
                            <a:gd name="T50" fmla="*/ 3707 w 5841"/>
                            <a:gd name="T51" fmla="*/ 6441 h 9815"/>
                            <a:gd name="T52" fmla="*/ 3655 w 5841"/>
                            <a:gd name="T53" fmla="*/ 6644 h 9815"/>
                            <a:gd name="T54" fmla="*/ 3565 w 5841"/>
                            <a:gd name="T55" fmla="*/ 6831 h 9815"/>
                            <a:gd name="T56" fmla="*/ 3442 w 5841"/>
                            <a:gd name="T57" fmla="*/ 6995 h 9815"/>
                            <a:gd name="T58" fmla="*/ 3291 w 5841"/>
                            <a:gd name="T59" fmla="*/ 7132 h 9815"/>
                            <a:gd name="T60" fmla="*/ 3115 w 5841"/>
                            <a:gd name="T61" fmla="*/ 7239 h 9815"/>
                            <a:gd name="T62" fmla="*/ 2919 w 5841"/>
                            <a:gd name="T63" fmla="*/ 7311 h 9815"/>
                            <a:gd name="T64" fmla="*/ 2708 w 5841"/>
                            <a:gd name="T65" fmla="*/ 7344 h 9815"/>
                            <a:gd name="T66" fmla="*/ 0 w 5841"/>
                            <a:gd name="T67" fmla="*/ 7344 h 9815"/>
                            <a:gd name="T68" fmla="*/ 244 w 5841"/>
                            <a:gd name="T69" fmla="*/ 7651 h 9815"/>
                            <a:gd name="T70" fmla="*/ 615 w 5841"/>
                            <a:gd name="T71" fmla="*/ 8014 h 9815"/>
                            <a:gd name="T72" fmla="*/ 1033 w 5841"/>
                            <a:gd name="T73" fmla="*/ 8323 h 9815"/>
                            <a:gd name="T74" fmla="*/ 1492 w 5841"/>
                            <a:gd name="T75" fmla="*/ 8572 h 9815"/>
                            <a:gd name="T76" fmla="*/ 1618 w 5841"/>
                            <a:gd name="T77" fmla="*/ 8627 h 9815"/>
                            <a:gd name="T78" fmla="*/ 1717 w 5841"/>
                            <a:gd name="T79" fmla="*/ 8670 h 9815"/>
                            <a:gd name="T80" fmla="*/ 2047 w 5841"/>
                            <a:gd name="T81" fmla="*/ 8892 h 9815"/>
                            <a:gd name="T82" fmla="*/ 2306 w 5841"/>
                            <a:gd name="T83" fmla="*/ 9183 h 9815"/>
                            <a:gd name="T84" fmla="*/ 2487 w 5841"/>
                            <a:gd name="T85" fmla="*/ 9529 h 9815"/>
                            <a:gd name="T86" fmla="*/ 2565 w 5841"/>
                            <a:gd name="T87" fmla="*/ 9815 h 9815"/>
                            <a:gd name="T88" fmla="*/ 2915 w 5841"/>
                            <a:gd name="T89" fmla="*/ 9761 h 9815"/>
                            <a:gd name="T90" fmla="*/ 3369 w 5841"/>
                            <a:gd name="T91" fmla="*/ 9658 h 9815"/>
                            <a:gd name="T92" fmla="*/ 3809 w 5841"/>
                            <a:gd name="T93" fmla="*/ 9522 h 9815"/>
                            <a:gd name="T94" fmla="*/ 4236 w 5841"/>
                            <a:gd name="T95" fmla="*/ 9353 h 9815"/>
                            <a:gd name="T96" fmla="*/ 4645 w 5841"/>
                            <a:gd name="T97" fmla="*/ 9154 h 9815"/>
                            <a:gd name="T98" fmla="*/ 5035 w 5841"/>
                            <a:gd name="T99" fmla="*/ 8925 h 9815"/>
                            <a:gd name="T100" fmla="*/ 5406 w 5841"/>
                            <a:gd name="T101" fmla="*/ 8669 h 9815"/>
                            <a:gd name="T102" fmla="*/ 5758 w 5841"/>
                            <a:gd name="T103" fmla="*/ 8387 h 9815"/>
                            <a:gd name="T104" fmla="*/ 5440 w 5841"/>
                            <a:gd name="T105" fmla="*/ 6834 h 98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</a:cxnLst>
                          <a:rect l="0" t="0" r="r" b="b"/>
                          <a:pathLst>
                            <a:path w="5841" h="9815">
                              <a:moveTo>
                                <a:pt x="5440" y="6834"/>
                              </a:moveTo>
                              <a:lnTo>
                                <a:pt x="5421" y="6762"/>
                              </a:lnTo>
                              <a:lnTo>
                                <a:pt x="5395" y="6618"/>
                              </a:lnTo>
                              <a:lnTo>
                                <a:pt x="5381" y="6471"/>
                              </a:lnTo>
                              <a:lnTo>
                                <a:pt x="5381" y="6324"/>
                              </a:lnTo>
                              <a:lnTo>
                                <a:pt x="5385" y="6251"/>
                              </a:lnTo>
                              <a:lnTo>
                                <a:pt x="5523" y="4860"/>
                              </a:lnTo>
                              <a:lnTo>
                                <a:pt x="5530" y="4753"/>
                              </a:lnTo>
                              <a:lnTo>
                                <a:pt x="5536" y="4541"/>
                              </a:lnTo>
                              <a:lnTo>
                                <a:pt x="5527" y="4330"/>
                              </a:lnTo>
                              <a:lnTo>
                                <a:pt x="5506" y="4119"/>
                              </a:lnTo>
                              <a:lnTo>
                                <a:pt x="5471" y="3910"/>
                              </a:lnTo>
                              <a:lnTo>
                                <a:pt x="5421" y="3706"/>
                              </a:lnTo>
                              <a:lnTo>
                                <a:pt x="5357" y="3506"/>
                              </a:lnTo>
                              <a:lnTo>
                                <a:pt x="5278" y="3308"/>
                              </a:lnTo>
                              <a:lnTo>
                                <a:pt x="5232" y="3212"/>
                              </a:lnTo>
                              <a:lnTo>
                                <a:pt x="5117" y="2974"/>
                              </a:lnTo>
                              <a:lnTo>
                                <a:pt x="4943" y="2580"/>
                              </a:lnTo>
                              <a:lnTo>
                                <a:pt x="4852" y="2333"/>
                              </a:lnTo>
                              <a:lnTo>
                                <a:pt x="4806" y="2185"/>
                              </a:lnTo>
                              <a:lnTo>
                                <a:pt x="4771" y="2045"/>
                              </a:lnTo>
                              <a:lnTo>
                                <a:pt x="4745" y="1911"/>
                              </a:lnTo>
                              <a:lnTo>
                                <a:pt x="4721" y="1713"/>
                              </a:lnTo>
                              <a:lnTo>
                                <a:pt x="4711" y="1435"/>
                              </a:lnTo>
                              <a:lnTo>
                                <a:pt x="4714" y="939"/>
                              </a:lnTo>
                              <a:lnTo>
                                <a:pt x="4712" y="486"/>
                              </a:lnTo>
                              <a:lnTo>
                                <a:pt x="4709" y="435"/>
                              </a:lnTo>
                              <a:lnTo>
                                <a:pt x="4691" y="342"/>
                              </a:lnTo>
                              <a:lnTo>
                                <a:pt x="4653" y="254"/>
                              </a:lnTo>
                              <a:lnTo>
                                <a:pt x="4601" y="176"/>
                              </a:lnTo>
                              <a:lnTo>
                                <a:pt x="4537" y="111"/>
                              </a:lnTo>
                              <a:lnTo>
                                <a:pt x="4459" y="58"/>
                              </a:lnTo>
                              <a:lnTo>
                                <a:pt x="4371" y="22"/>
                              </a:lnTo>
                              <a:lnTo>
                                <a:pt x="4277" y="2"/>
                              </a:lnTo>
                              <a:lnTo>
                                <a:pt x="4227" y="0"/>
                              </a:lnTo>
                              <a:lnTo>
                                <a:pt x="4177" y="2"/>
                              </a:lnTo>
                              <a:lnTo>
                                <a:pt x="4083" y="22"/>
                              </a:lnTo>
                              <a:lnTo>
                                <a:pt x="3995" y="58"/>
                              </a:lnTo>
                              <a:lnTo>
                                <a:pt x="3919" y="111"/>
                              </a:lnTo>
                              <a:lnTo>
                                <a:pt x="3853" y="176"/>
                              </a:lnTo>
                              <a:lnTo>
                                <a:pt x="3801" y="254"/>
                              </a:lnTo>
                              <a:lnTo>
                                <a:pt x="3763" y="342"/>
                              </a:lnTo>
                              <a:lnTo>
                                <a:pt x="3745" y="435"/>
                              </a:lnTo>
                              <a:lnTo>
                                <a:pt x="3742" y="486"/>
                              </a:lnTo>
                              <a:lnTo>
                                <a:pt x="3743" y="3768"/>
                              </a:lnTo>
                              <a:lnTo>
                                <a:pt x="3742" y="5333"/>
                              </a:lnTo>
                              <a:lnTo>
                                <a:pt x="3734" y="5511"/>
                              </a:lnTo>
                              <a:lnTo>
                                <a:pt x="3726" y="5555"/>
                              </a:lnTo>
                              <a:lnTo>
                                <a:pt x="3720" y="5580"/>
                              </a:lnTo>
                              <a:lnTo>
                                <a:pt x="3720" y="6278"/>
                              </a:lnTo>
                              <a:lnTo>
                                <a:pt x="3719" y="6333"/>
                              </a:lnTo>
                              <a:lnTo>
                                <a:pt x="3707" y="6441"/>
                              </a:lnTo>
                              <a:lnTo>
                                <a:pt x="3686" y="6545"/>
                              </a:lnTo>
                              <a:lnTo>
                                <a:pt x="3655" y="6644"/>
                              </a:lnTo>
                              <a:lnTo>
                                <a:pt x="3615" y="6740"/>
                              </a:lnTo>
                              <a:lnTo>
                                <a:pt x="3565" y="6831"/>
                              </a:lnTo>
                              <a:lnTo>
                                <a:pt x="3507" y="6916"/>
                              </a:lnTo>
                              <a:lnTo>
                                <a:pt x="3442" y="6995"/>
                              </a:lnTo>
                              <a:lnTo>
                                <a:pt x="3370" y="7067"/>
                              </a:lnTo>
                              <a:lnTo>
                                <a:pt x="3291" y="7132"/>
                              </a:lnTo>
                              <a:lnTo>
                                <a:pt x="3206" y="7190"/>
                              </a:lnTo>
                              <a:lnTo>
                                <a:pt x="3115" y="7239"/>
                              </a:lnTo>
                              <a:lnTo>
                                <a:pt x="3020" y="7281"/>
                              </a:lnTo>
                              <a:lnTo>
                                <a:pt x="2919" y="7311"/>
                              </a:lnTo>
                              <a:lnTo>
                                <a:pt x="2816" y="7332"/>
                              </a:lnTo>
                              <a:lnTo>
                                <a:pt x="2708" y="7344"/>
                              </a:lnTo>
                              <a:lnTo>
                                <a:pt x="2653" y="7344"/>
                              </a:lnTo>
                              <a:lnTo>
                                <a:pt x="0" y="7344"/>
                              </a:lnTo>
                              <a:lnTo>
                                <a:pt x="77" y="7449"/>
                              </a:lnTo>
                              <a:lnTo>
                                <a:pt x="244" y="7651"/>
                              </a:lnTo>
                              <a:lnTo>
                                <a:pt x="424" y="7839"/>
                              </a:lnTo>
                              <a:lnTo>
                                <a:pt x="615" y="8014"/>
                              </a:lnTo>
                              <a:lnTo>
                                <a:pt x="818" y="8176"/>
                              </a:lnTo>
                              <a:lnTo>
                                <a:pt x="1033" y="8323"/>
                              </a:lnTo>
                              <a:lnTo>
                                <a:pt x="1257" y="8456"/>
                              </a:lnTo>
                              <a:lnTo>
                                <a:pt x="1492" y="8572"/>
                              </a:lnTo>
                              <a:lnTo>
                                <a:pt x="1612" y="8624"/>
                              </a:lnTo>
                              <a:lnTo>
                                <a:pt x="1618" y="8627"/>
                              </a:lnTo>
                              <a:lnTo>
                                <a:pt x="1625" y="8629"/>
                              </a:lnTo>
                              <a:lnTo>
                                <a:pt x="1717" y="8670"/>
                              </a:lnTo>
                              <a:lnTo>
                                <a:pt x="1890" y="8771"/>
                              </a:lnTo>
                              <a:lnTo>
                                <a:pt x="2047" y="8892"/>
                              </a:lnTo>
                              <a:lnTo>
                                <a:pt x="2185" y="9029"/>
                              </a:lnTo>
                              <a:lnTo>
                                <a:pt x="2306" y="9183"/>
                              </a:lnTo>
                              <a:lnTo>
                                <a:pt x="2408" y="9350"/>
                              </a:lnTo>
                              <a:lnTo>
                                <a:pt x="2487" y="9529"/>
                              </a:lnTo>
                              <a:lnTo>
                                <a:pt x="2546" y="9717"/>
                              </a:lnTo>
                              <a:lnTo>
                                <a:pt x="2565" y="9815"/>
                              </a:lnTo>
                              <a:lnTo>
                                <a:pt x="2683" y="9800"/>
                              </a:lnTo>
                              <a:lnTo>
                                <a:pt x="2915" y="9761"/>
                              </a:lnTo>
                              <a:lnTo>
                                <a:pt x="3144" y="9715"/>
                              </a:lnTo>
                              <a:lnTo>
                                <a:pt x="3369" y="9658"/>
                              </a:lnTo>
                              <a:lnTo>
                                <a:pt x="3592" y="9595"/>
                              </a:lnTo>
                              <a:lnTo>
                                <a:pt x="3809" y="9522"/>
                              </a:lnTo>
                              <a:lnTo>
                                <a:pt x="4024" y="9442"/>
                              </a:lnTo>
                              <a:lnTo>
                                <a:pt x="4236" y="9353"/>
                              </a:lnTo>
                              <a:lnTo>
                                <a:pt x="4442" y="9258"/>
                              </a:lnTo>
                              <a:lnTo>
                                <a:pt x="4645" y="9154"/>
                              </a:lnTo>
                              <a:lnTo>
                                <a:pt x="4842" y="9043"/>
                              </a:lnTo>
                              <a:lnTo>
                                <a:pt x="5035" y="8925"/>
                              </a:lnTo>
                              <a:lnTo>
                                <a:pt x="5224" y="8801"/>
                              </a:lnTo>
                              <a:lnTo>
                                <a:pt x="5406" y="8669"/>
                              </a:lnTo>
                              <a:lnTo>
                                <a:pt x="5585" y="8531"/>
                              </a:lnTo>
                              <a:lnTo>
                                <a:pt x="5758" y="8387"/>
                              </a:lnTo>
                              <a:lnTo>
                                <a:pt x="5841" y="8312"/>
                              </a:lnTo>
                              <a:lnTo>
                                <a:pt x="5440" y="68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9D6B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ko-KR" altLang="en-US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모서리가 둥근 직사각형 45">
                          <a:extLst>
                            <a:ext uri="{FF2B5EF4-FFF2-40B4-BE49-F238E27FC236}">
                              <a16:creationId xmlns:a16="http://schemas.microsoft.com/office/drawing/2014/main" id="{627425F8-9753-704D-B2B5-F077A3092F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8211" y="1496250"/>
                          <a:ext cx="7950507" cy="4325257"/>
                        </a:xfrm>
                        <a:prstGeom prst="roundRect">
                          <a:avLst>
                            <a:gd name="adj" fmla="val 8618"/>
                          </a:avLst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88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>
                          <a:outerShdw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latinLnBrk="0">
                            <a:defRPr/>
                          </a:pPr>
                          <a:endParaRPr lang="en-US" altLang="ko-KR" sz="6000" b="1" kern="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</a:ln>
                            <a:solidFill>
                              <a:prstClr val="white"/>
                            </a:solidFill>
                            <a:latin typeface="야놀자 야체 B" panose="02020603020101020101" pitchFamily="18" charset="-127"/>
                            <a:ea typeface="야놀자 야체 B" panose="02020603020101020101" pitchFamily="18" charset="-127"/>
                          </a:endParaRPr>
                        </a:p>
                        <a:p>
                          <a:pPr algn="ctr"/>
                          <a:endParaRPr lang="ko-KR" altLang="en-US" sz="2400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모서리가 둥근 직사각형 74">
                          <a:extLst>
                            <a:ext uri="{FF2B5EF4-FFF2-40B4-BE49-F238E27FC236}">
                              <a16:creationId xmlns:a16="http://schemas.microsoft.com/office/drawing/2014/main" id="{E772F588-3266-BD4D-95B0-8A77FFBF0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153113" y="-581053"/>
                          <a:ext cx="360701" cy="142067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68" name="圖片 67">
                        <a:extLst>
                          <a:ext uri="{FF2B5EF4-FFF2-40B4-BE49-F238E27FC236}">
                            <a16:creationId xmlns:a16="http://schemas.microsoft.com/office/drawing/2014/main" id="{D354F970-966E-5F43-B23B-261E2F0A5F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04257" y="1962172"/>
                        <a:ext cx="2312540" cy="410637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" name="群組 33">
                      <a:extLst>
                        <a:ext uri="{FF2B5EF4-FFF2-40B4-BE49-F238E27FC236}">
                          <a16:creationId xmlns:a16="http://schemas.microsoft.com/office/drawing/2014/main" id="{41ECB3C1-4E11-8848-A0DC-14114EC58B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8144" y="2116452"/>
                      <a:ext cx="2312540" cy="4106379"/>
                      <a:chOff x="2417548" y="1909908"/>
                      <a:chExt cx="2312540" cy="4106379"/>
                    </a:xfrm>
                  </p:grpSpPr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2157728B-B6BF-9B48-8792-FBA2C0BB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548" y="1909908"/>
                        <a:ext cx="2312540" cy="4106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grpSp>
                    <p:nvGrpSpPr>
                      <p:cNvPr id="33" name="群組 32">
                        <a:extLst>
                          <a:ext uri="{FF2B5EF4-FFF2-40B4-BE49-F238E27FC236}">
                            <a16:creationId xmlns:a16="http://schemas.microsoft.com/office/drawing/2014/main" id="{7B09E900-EE76-1043-B670-FF486F957A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17548" y="1909908"/>
                        <a:ext cx="2312540" cy="245171"/>
                        <a:chOff x="2417548" y="1909908"/>
                        <a:chExt cx="2312540" cy="245171"/>
                      </a:xfrm>
                    </p:grpSpPr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889B6A5F-A514-1646-866F-5CD52EC3C8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7548" y="1909908"/>
                          <a:ext cx="2312540" cy="245171"/>
                        </a:xfrm>
                        <a:prstGeom prst="rect">
                          <a:avLst/>
                        </a:prstGeom>
                        <a:solidFill>
                          <a:srgbClr val="D68E49"/>
                        </a:solidFill>
                        <a:ln>
                          <a:noFill/>
                        </a:ln>
                        <a:effectLst>
                          <a:outerShdw blurRad="50800" dist="38100" dir="5400000" algn="t" rotWithShape="0">
                            <a:prstClr val="black">
                              <a:alpha val="2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TW" altLang="en-US"/>
                        </a:p>
                      </p:txBody>
                    </p:sp>
                    <p:sp>
                      <p:nvSpPr>
                        <p:cNvPr id="16" name="矩形 15">
                          <a:extLst>
                            <a:ext uri="{FF2B5EF4-FFF2-40B4-BE49-F238E27FC236}">
                              <a16:creationId xmlns:a16="http://schemas.microsoft.com/office/drawing/2014/main" id="{41622889-5099-0748-BFA2-9821124A3D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19438" y="1930336"/>
                          <a:ext cx="1508760" cy="196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TW" sz="900" dirty="0">
                              <a:latin typeface="Andale Mono" panose="020B0509000000000004" pitchFamily="49" charset="0"/>
                              <a:ea typeface="KaiTi" panose="02010609060101010101" pitchFamily="49" charset="-122"/>
                            </a:rPr>
                            <a:t>COOK BOOK</a:t>
                          </a:r>
                          <a:endParaRPr kumimoji="1" lang="zh-TW" altLang="en-US" sz="900" dirty="0">
                            <a:latin typeface="Andale Mono" panose="020B0509000000000004" pitchFamily="49" charset="0"/>
                            <a:ea typeface="KaiTi" panose="02010609060101010101" pitchFamily="49" charset="-122"/>
                          </a:endParaRPr>
                        </a:p>
                      </p:txBody>
                    </p:sp>
                    <p:pic>
                      <p:nvPicPr>
                        <p:cNvPr id="24" name="圖片 23">
                          <a:extLst>
                            <a:ext uri="{FF2B5EF4-FFF2-40B4-BE49-F238E27FC236}">
                              <a16:creationId xmlns:a16="http://schemas.microsoft.com/office/drawing/2014/main" id="{9F46B9E8-3EB5-C84A-BD9F-66D01271911D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5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rightnessContrast bright="100000" contrast="100000"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2028" y="1961151"/>
                          <a:ext cx="147600" cy="13394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圖片 25">
                          <a:extLst>
                            <a:ext uri="{FF2B5EF4-FFF2-40B4-BE49-F238E27FC236}">
                              <a16:creationId xmlns:a16="http://schemas.microsoft.com/office/drawing/2014/main" id="{460540E5-2765-AD42-A218-E70E07FE53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8">
                                  <a14:imgEffect>
                                    <a14:brightnessContrast bright="100000" contrast="100000"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1808" y="1961151"/>
                          <a:ext cx="134670" cy="13467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B4AB0346-C49C-904C-AB43-7E5070323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598143" y="2369163"/>
                      <a:ext cx="2312539" cy="173440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B6DDAC42-2AE9-8B4F-8914-DFFB6D357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5520" y="4234525"/>
                      <a:ext cx="2551831" cy="1781200"/>
                      <a:chOff x="2858161" y="4080913"/>
                      <a:chExt cx="2551831" cy="1781200"/>
                    </a:xfrm>
                  </p:grpSpPr>
                  <p:pic>
                    <p:nvPicPr>
                      <p:cNvPr id="10" name="圖片 9">
                        <a:extLst>
                          <a:ext uri="{FF2B5EF4-FFF2-40B4-BE49-F238E27FC236}">
                            <a16:creationId xmlns:a16="http://schemas.microsoft.com/office/drawing/2014/main" id="{7D768FF0-DBFC-104C-ACDB-A97C8151779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500" y="5070997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5" name="圖片 4">
                        <a:extLst>
                          <a:ext uri="{FF2B5EF4-FFF2-40B4-BE49-F238E27FC236}">
                            <a16:creationId xmlns:a16="http://schemas.microsoft.com/office/drawing/2014/main" id="{53297715-9F58-BA49-9029-F0BE3E0868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0321" y="5079149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13" name="圖片 12">
                        <a:extLst>
                          <a:ext uri="{FF2B5EF4-FFF2-40B4-BE49-F238E27FC236}">
                            <a16:creationId xmlns:a16="http://schemas.microsoft.com/office/drawing/2014/main" id="{BF357544-F743-C640-AF01-10FF12CA3E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4825" y="4080913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17" name="圖片 16">
                        <a:extLst>
                          <a:ext uri="{FF2B5EF4-FFF2-40B4-BE49-F238E27FC236}">
                            <a16:creationId xmlns:a16="http://schemas.microsoft.com/office/drawing/2014/main" id="{F340C88D-9335-C848-865B-C404AF5EFEF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75102" y="4082792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sp>
                    <p:nvSpPr>
                      <p:cNvPr id="46" name="직사각형 61">
                        <a:extLst>
                          <a:ext uri="{FF2B5EF4-FFF2-40B4-BE49-F238E27FC236}">
                            <a16:creationId xmlns:a16="http://schemas.microsoft.com/office/drawing/2014/main" id="{2CB0D743-736A-CD47-AA3E-D688D6ED8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8161" y="4864743"/>
                        <a:ext cx="1388293" cy="20005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700" dirty="0">
                            <a:solidFill>
                              <a:prstClr val="white">
                                <a:lumMod val="50000"/>
                              </a:prstClr>
                            </a:solidFill>
                          </a:rPr>
                          <a:t>葡式蛋塔</a:t>
                        </a:r>
                        <a:endParaRPr lang="en-US" altLang="ko-KR" sz="700" dirty="0">
                          <a:solidFill>
                            <a:prstClr val="white">
                              <a:lumMod val="50000"/>
                            </a:prstClr>
                          </a:solidFill>
                        </a:endParaRPr>
                      </a:p>
                    </p:txBody>
                  </p:sp>
                  <p:pic>
                    <p:nvPicPr>
                      <p:cNvPr id="47" name="圖片 46">
                        <a:extLst>
                          <a:ext uri="{FF2B5EF4-FFF2-40B4-BE49-F238E27FC236}">
                            <a16:creationId xmlns:a16="http://schemas.microsoft.com/office/drawing/2014/main" id="{5DE354B1-1EB0-E942-AEE8-8C88BB353E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3750979" y="4906693"/>
                        <a:ext cx="108868" cy="1088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직사각형 61">
                        <a:extLst>
                          <a:ext uri="{FF2B5EF4-FFF2-40B4-BE49-F238E27FC236}">
                            <a16:creationId xmlns:a16="http://schemas.microsoft.com/office/drawing/2014/main" id="{AEEA532E-85B1-9141-B574-9613B33B9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1699" y="4863370"/>
                        <a:ext cx="1388293" cy="20005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700" dirty="0">
                            <a:solidFill>
                              <a:prstClr val="white">
                                <a:lumMod val="50000"/>
                              </a:prstClr>
                            </a:solidFill>
                          </a:rPr>
                          <a:t>卡士達藍莓派</a:t>
                        </a:r>
                        <a:endParaRPr lang="en-US" altLang="ko-KR" sz="700" dirty="0">
                          <a:solidFill>
                            <a:prstClr val="white">
                              <a:lumMod val="50000"/>
                            </a:prstClr>
                          </a:solidFill>
                        </a:endParaRPr>
                      </a:p>
                    </p:txBody>
                  </p:sp>
                  <p:pic>
                    <p:nvPicPr>
                      <p:cNvPr id="49" name="圖片 48">
                        <a:extLst>
                          <a:ext uri="{FF2B5EF4-FFF2-40B4-BE49-F238E27FC236}">
                            <a16:creationId xmlns:a16="http://schemas.microsoft.com/office/drawing/2014/main" id="{A9E3A124-F850-6949-A858-0F51E93E64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4922380" y="4906693"/>
                        <a:ext cx="108868" cy="10886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" name="群組 35">
                      <a:extLst>
                        <a:ext uri="{FF2B5EF4-FFF2-40B4-BE49-F238E27FC236}">
                          <a16:creationId xmlns:a16="http://schemas.microsoft.com/office/drawing/2014/main" id="{C02AB974-5DC9-4643-87C4-98CD586760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9539" y="5784384"/>
                      <a:ext cx="2351145" cy="438447"/>
                      <a:chOff x="2772180" y="5630772"/>
                      <a:chExt cx="2351145" cy="438447"/>
                    </a:xfrm>
                  </p:grpSpPr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914713A3-6835-E04B-8106-BC8CA6A4D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0785" y="5630772"/>
                        <a:ext cx="2312540" cy="43844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>
                        <a:outerShdw blurRad="190500" dist="38100" dir="16200000" rotWithShape="0">
                          <a:prstClr val="black">
                            <a:alpha val="13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pic>
                    <p:nvPicPr>
                      <p:cNvPr id="52" name="圖片 51">
                        <a:extLst>
                          <a:ext uri="{FF2B5EF4-FFF2-40B4-BE49-F238E27FC236}">
                            <a16:creationId xmlns:a16="http://schemas.microsoft.com/office/drawing/2014/main" id="{00F6E3E7-3030-9949-9615-16B8BAE229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07083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2BA2A9FE-9818-9D47-B76B-381FE4A40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2180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" altLang="zh-TW" sz="800" b="1" dirty="0">
                            <a:solidFill>
                              <a:schemeClr val="bg1"/>
                            </a:solidFill>
                          </a:rPr>
                          <a:t>REC</a:t>
                        </a:r>
                        <a:endParaRPr kumimoji="1" lang="zh-TW" altLang="en-US" sz="8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pic>
                    <p:nvPicPr>
                      <p:cNvPr id="54" name="圖片 53">
                        <a:extLst>
                          <a:ext uri="{FF2B5EF4-FFF2-40B4-BE49-F238E27FC236}">
                            <a16:creationId xmlns:a16="http://schemas.microsoft.com/office/drawing/2014/main" id="{2C8641BA-F83C-5A4B-B827-4BF10B02BC6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3551824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46DABE52-FCCD-C246-8551-50625CF6A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2191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TW" sz="8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a:t>SORT</a:t>
                        </a:r>
                        <a:endParaRPr kumimoji="1" lang="zh-TW" alt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pic>
                    <p:nvPicPr>
                      <p:cNvPr id="56" name="圖片 55">
                        <a:extLst>
                          <a:ext uri="{FF2B5EF4-FFF2-40B4-BE49-F238E27FC236}">
                            <a16:creationId xmlns:a16="http://schemas.microsoft.com/office/drawing/2014/main" id="{261C9AA0-BE25-AB40-BD84-FFF76DF0A7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4096565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B14BDF75-68E9-924C-B5CF-DF695F94D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3296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TW" sz="8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a:t>FAVORITE</a:t>
                        </a:r>
                        <a:endParaRPr kumimoji="1" lang="zh-TW" alt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0438569-5E5D-D046-90EB-31CCF741FD7F}"/>
                      </a:ext>
                    </a:extLst>
                  </p:cNvPr>
                  <p:cNvSpPr/>
                  <p:nvPr/>
                </p:nvSpPr>
                <p:spPr>
                  <a:xfrm>
                    <a:off x="5598141" y="2114891"/>
                    <a:ext cx="2312541" cy="200015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10000"/>
                          <a:alpha val="58000"/>
                        </a:schemeClr>
                      </a:gs>
                      <a:gs pos="48000">
                        <a:schemeClr val="bg2">
                          <a:lumMod val="10000"/>
                          <a:alpha val="2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pic>
              <p:nvPicPr>
                <p:cNvPr id="45" name="圖片 44">
                  <a:extLst>
                    <a:ext uri="{FF2B5EF4-FFF2-40B4-BE49-F238E27FC236}">
                      <a16:creationId xmlns:a16="http://schemas.microsoft.com/office/drawing/2014/main" id="{E7083C83-FA1C-CC4A-B7F4-B61DFC3EF4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602484" y="5775963"/>
                  <a:ext cx="183311" cy="183311"/>
                </a:xfrm>
                <a:prstGeom prst="rect">
                  <a:avLst/>
                </a:prstGeom>
              </p:spPr>
            </p:pic>
          </p:grp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ED9321C-D0C3-AD4A-8CDC-C282E5EE27B2}"/>
                  </a:ext>
                </a:extLst>
              </p:cNvPr>
              <p:cNvSpPr/>
              <p:nvPr/>
            </p:nvSpPr>
            <p:spPr>
              <a:xfrm>
                <a:off x="4381667" y="5995216"/>
                <a:ext cx="648066" cy="103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b="1" dirty="0">
                    <a:solidFill>
                      <a:schemeClr val="accent2">
                        <a:lumMod val="75000"/>
                      </a:schemeClr>
                    </a:solidFill>
                  </a:rPr>
                  <a:t>COUNTER</a:t>
                </a:r>
                <a:endParaRPr kumimoji="1" lang="zh-TW" altLang="en-US" sz="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D5829C76-6F21-484F-B6BB-6CF9EE935C55}"/>
                </a:ext>
              </a:extLst>
            </p:cNvPr>
            <p:cNvGrpSpPr/>
            <p:nvPr/>
          </p:nvGrpSpPr>
          <p:grpSpPr>
            <a:xfrm>
              <a:off x="1910510" y="1689927"/>
              <a:ext cx="3270527" cy="563621"/>
              <a:chOff x="1537078" y="1956435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0" name="三角形 89">
                <a:extLst>
                  <a:ext uri="{FF2B5EF4-FFF2-40B4-BE49-F238E27FC236}">
                    <a16:creationId xmlns:a16="http://schemas.microsoft.com/office/drawing/2014/main" id="{1F5A8380-5893-1542-906F-B13BF1EFA54E}"/>
                  </a:ext>
                </a:extLst>
              </p:cNvPr>
              <p:cNvSpPr/>
              <p:nvPr/>
            </p:nvSpPr>
            <p:spPr>
              <a:xfrm rot="5400000">
                <a:off x="3808895" y="1456608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6412F8D9-96BF-C740-88D8-589F8B8DD4CE}"/>
                  </a:ext>
                </a:extLst>
              </p:cNvPr>
              <p:cNvGrpSpPr/>
              <p:nvPr/>
            </p:nvGrpSpPr>
            <p:grpSpPr>
              <a:xfrm>
                <a:off x="1537078" y="1956435"/>
                <a:ext cx="2685051" cy="563621"/>
                <a:chOff x="990820" y="2000063"/>
                <a:chExt cx="2685051" cy="563621"/>
              </a:xfrm>
            </p:grpSpPr>
            <p:sp>
              <p:nvSpPr>
                <p:cNvPr id="80" name="모서리가 둥근 직사각형 15">
                  <a:extLst>
                    <a:ext uri="{FF2B5EF4-FFF2-40B4-BE49-F238E27FC236}">
                      <a16:creationId xmlns:a16="http://schemas.microsoft.com/office/drawing/2014/main" id="{51D1D698-22BA-D74E-BB73-58A6C3CFD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0" y="2000063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82" name="타원 17">
                  <a:extLst>
                    <a:ext uri="{FF2B5EF4-FFF2-40B4-BE49-F238E27FC236}">
                      <a16:creationId xmlns:a16="http://schemas.microsoft.com/office/drawing/2014/main" id="{D5E9CC54-5621-AF4B-A263-E271F5FA468C}"/>
                    </a:ext>
                  </a:extLst>
                </p:cNvPr>
                <p:cNvSpPr/>
                <p:nvPr/>
              </p:nvSpPr>
              <p:spPr>
                <a:xfrm>
                  <a:off x="2651450" y="2061048"/>
                  <a:ext cx="428067" cy="4280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圖片 60">
                  <a:extLst>
                    <a:ext uri="{FF2B5EF4-FFF2-40B4-BE49-F238E27FC236}">
                      <a16:creationId xmlns:a16="http://schemas.microsoft.com/office/drawing/2014/main" id="{4F2D4911-9CBC-EF47-82C7-93BD1E1D4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801" y="2173652"/>
                  <a:ext cx="202859" cy="202859"/>
                </a:xfrm>
                <a:prstGeom prst="rect">
                  <a:avLst/>
                </a:prstGeom>
              </p:spPr>
            </p:pic>
            <p:sp>
              <p:nvSpPr>
                <p:cNvPr id="87" name="직사각형 61">
                  <a:extLst>
                    <a:ext uri="{FF2B5EF4-FFF2-40B4-BE49-F238E27FC236}">
                      <a16:creationId xmlns:a16="http://schemas.microsoft.com/office/drawing/2014/main" id="{830C8EE1-F92F-614C-B38F-BCB7D5699337}"/>
                    </a:ext>
                  </a:extLst>
                </p:cNvPr>
                <p:cNvSpPr/>
                <p:nvPr/>
              </p:nvSpPr>
              <p:spPr>
                <a:xfrm>
                  <a:off x="1259106" y="2097207"/>
                  <a:ext cx="139961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Nav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導覽列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8" name="타원 17">
                  <a:extLst>
                    <a:ext uri="{FF2B5EF4-FFF2-40B4-BE49-F238E27FC236}">
                      <a16:creationId xmlns:a16="http://schemas.microsoft.com/office/drawing/2014/main" id="{234B10FA-D95E-5B4E-9C77-B2624D30891C}"/>
                    </a:ext>
                  </a:extLst>
                </p:cNvPr>
                <p:cNvSpPr/>
                <p:nvPr/>
              </p:nvSpPr>
              <p:spPr>
                <a:xfrm>
                  <a:off x="3139327" y="2061048"/>
                  <a:ext cx="428067" cy="4280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3" name="圖片 62">
                  <a:extLst>
                    <a:ext uri="{FF2B5EF4-FFF2-40B4-BE49-F238E27FC236}">
                      <a16:creationId xmlns:a16="http://schemas.microsoft.com/office/drawing/2014/main" id="{1BF42F04-2770-E040-B06F-8A3719403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71335" y="2200136"/>
                  <a:ext cx="149891" cy="1498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900986" y="2669772"/>
              <a:ext cx="3270527" cy="563621"/>
              <a:chOff x="1537078" y="1956435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808895" y="1456608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537078" y="1956435"/>
                <a:ext cx="2685051" cy="563621"/>
                <a:chOff x="990820" y="2000063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0" y="2000063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292304" y="2104356"/>
                  <a:ext cx="22030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Banner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本週熱門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sp>
          <p:nvSpPr>
            <p:cNvPr id="103" name="모서리가 둥근 직사각형 31">
              <a:extLst>
                <a:ext uri="{FF2B5EF4-FFF2-40B4-BE49-F238E27FC236}">
                  <a16:creationId xmlns:a16="http://schemas.microsoft.com/office/drawing/2014/main" id="{7E4DC121-5096-FA4B-BFF5-B2EC5F2FD841}"/>
                </a:ext>
              </a:extLst>
            </p:cNvPr>
            <p:cNvSpPr/>
            <p:nvPr/>
          </p:nvSpPr>
          <p:spPr>
            <a:xfrm>
              <a:off x="5241094" y="3539543"/>
              <a:ext cx="873166" cy="183169"/>
            </a:xfrm>
            <a:prstGeom prst="roundRect">
              <a:avLst>
                <a:gd name="adj" fmla="val 50000"/>
              </a:avLst>
            </a:prstGeom>
            <a:solidFill>
              <a:srgbClr val="5AC9B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prstClr val="white"/>
                  </a:solidFill>
                </a:rPr>
                <a:t>本週熱門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104" name="타원형 설명선 17">
              <a:extLst>
                <a:ext uri="{FF2B5EF4-FFF2-40B4-BE49-F238E27FC236}">
                  <a16:creationId xmlns:a16="http://schemas.microsoft.com/office/drawing/2014/main" id="{3D114D83-7F93-D04A-87F3-64B196D4E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799" y="3861924"/>
              <a:ext cx="271495" cy="245991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sp>
          <p:nvSpPr>
            <p:cNvPr id="105" name="타원형 설명선 17">
              <a:extLst>
                <a:ext uri="{FF2B5EF4-FFF2-40B4-BE49-F238E27FC236}">
                  <a16:creationId xmlns:a16="http://schemas.microsoft.com/office/drawing/2014/main" id="{7BDD0922-8B62-5F40-8943-110C8D3E5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4117" y="3870608"/>
              <a:ext cx="271495" cy="245991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928556" y="4417716"/>
              <a:ext cx="3200227" cy="563621"/>
              <a:chOff x="-4693638" y="2102057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492121" y="1618274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693638" y="2102057"/>
                <a:ext cx="2917419" cy="563621"/>
                <a:chOff x="-5239896" y="2145685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239896" y="2145685"/>
                  <a:ext cx="2596438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007528" y="2264556"/>
                  <a:ext cx="26850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Body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推薦食譜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F0444B7A-6FCF-9D4C-903E-0AEFD41D54C4}"/>
                </a:ext>
              </a:extLst>
            </p:cNvPr>
            <p:cNvGrpSpPr/>
            <p:nvPr/>
          </p:nvGrpSpPr>
          <p:grpSpPr>
            <a:xfrm>
              <a:off x="7264687" y="5370587"/>
              <a:ext cx="3901679" cy="563621"/>
              <a:chOff x="621934" y="1956435"/>
              <a:chExt cx="3901679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13" name="三角形 112">
                <a:extLst>
                  <a:ext uri="{FF2B5EF4-FFF2-40B4-BE49-F238E27FC236}">
                    <a16:creationId xmlns:a16="http://schemas.microsoft.com/office/drawing/2014/main" id="{A16DB716-B7B4-FA43-9C8B-17FBC844290B}"/>
                  </a:ext>
                </a:extLst>
              </p:cNvPr>
              <p:cNvSpPr/>
              <p:nvPr/>
            </p:nvSpPr>
            <p:spPr>
              <a:xfrm rot="16200000">
                <a:off x="1168496" y="147180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B3486AF2-ABBC-034C-85B7-A2FF82FF4AA2}"/>
                  </a:ext>
                </a:extLst>
              </p:cNvPr>
              <p:cNvGrpSpPr/>
              <p:nvPr/>
            </p:nvGrpSpPr>
            <p:grpSpPr>
              <a:xfrm>
                <a:off x="1537079" y="1956435"/>
                <a:ext cx="2986534" cy="563621"/>
                <a:chOff x="990821" y="2000063"/>
                <a:chExt cx="2986534" cy="563621"/>
              </a:xfrm>
            </p:grpSpPr>
            <p:sp>
              <p:nvSpPr>
                <p:cNvPr id="115" name="모서리가 둥근 직사각형 15">
                  <a:extLst>
                    <a:ext uri="{FF2B5EF4-FFF2-40B4-BE49-F238E27FC236}">
                      <a16:creationId xmlns:a16="http://schemas.microsoft.com/office/drawing/2014/main" id="{0B08C48F-A555-C54C-935B-12E31E9A4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1" y="2000063"/>
                  <a:ext cx="2685052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6" name="직사각형 61">
                  <a:extLst>
                    <a:ext uri="{FF2B5EF4-FFF2-40B4-BE49-F238E27FC236}">
                      <a16:creationId xmlns:a16="http://schemas.microsoft.com/office/drawing/2014/main" id="{61E6CD2F-1F58-734C-80E1-94BD2631DCA8}"/>
                    </a:ext>
                  </a:extLst>
                </p:cNvPr>
                <p:cNvSpPr/>
                <p:nvPr/>
              </p:nvSpPr>
              <p:spPr>
                <a:xfrm>
                  <a:off x="1292304" y="2104356"/>
                  <a:ext cx="26850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Footer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功能選單</a:t>
                  </a:r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HOME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首頁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2" name="직사각형 61">
            <a:extLst>
              <a:ext uri="{FF2B5EF4-FFF2-40B4-BE49-F238E27FC236}">
                <a16:creationId xmlns:a16="http://schemas.microsoft.com/office/drawing/2014/main" id="{558B0ABA-CACF-DF46-A9E2-ED3AA64ECF9B}"/>
              </a:ext>
            </a:extLst>
          </p:cNvPr>
          <p:cNvSpPr/>
          <p:nvPr/>
        </p:nvSpPr>
        <p:spPr>
          <a:xfrm>
            <a:off x="7845837" y="3473957"/>
            <a:ext cx="154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D68E49"/>
                </a:solidFill>
              </a:rPr>
              <a:t>SCROLL VIEW</a:t>
            </a:r>
            <a:endParaRPr lang="en-US" altLang="ko-KR" b="1" dirty="0">
              <a:solidFill>
                <a:srgbClr val="D68E49"/>
              </a:solidFill>
            </a:endParaRPr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AB3184E7-CA7E-324A-9309-E5714DA7AB4E}"/>
              </a:ext>
            </a:extLst>
          </p:cNvPr>
          <p:cNvSpPr>
            <a:spLocks noChangeAspect="1"/>
          </p:cNvSpPr>
          <p:nvPr/>
        </p:nvSpPr>
        <p:spPr>
          <a:xfrm>
            <a:off x="6666345" y="4825741"/>
            <a:ext cx="490622" cy="4906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직사각형 61">
            <a:extLst>
              <a:ext uri="{FF2B5EF4-FFF2-40B4-BE49-F238E27FC236}">
                <a16:creationId xmlns:a16="http://schemas.microsoft.com/office/drawing/2014/main" id="{6FBD402B-663E-9F45-A3B2-60257E0F353D}"/>
              </a:ext>
            </a:extLst>
          </p:cNvPr>
          <p:cNvSpPr/>
          <p:nvPr/>
        </p:nvSpPr>
        <p:spPr>
          <a:xfrm>
            <a:off x="6708239" y="4724079"/>
            <a:ext cx="405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D68E49"/>
                </a:solidFill>
              </a:rPr>
              <a:t>+</a:t>
            </a:r>
            <a:endParaRPr lang="en-US" altLang="ko-KR" sz="2000" dirty="0">
              <a:solidFill>
                <a:srgbClr val="D68E49"/>
              </a:solidFill>
            </a:endParaRPr>
          </a:p>
        </p:txBody>
      </p:sp>
      <p:sp>
        <p:nvSpPr>
          <p:cNvPr id="130" name="三角形 129">
            <a:extLst>
              <a:ext uri="{FF2B5EF4-FFF2-40B4-BE49-F238E27FC236}">
                <a16:creationId xmlns:a16="http://schemas.microsoft.com/office/drawing/2014/main" id="{4CFBAE9E-1BAF-4C47-9E62-AB04EED5A2AB}"/>
              </a:ext>
            </a:extLst>
          </p:cNvPr>
          <p:cNvSpPr/>
          <p:nvPr/>
        </p:nvSpPr>
        <p:spPr>
          <a:xfrm rot="16200000">
            <a:off x="7719601" y="4240839"/>
            <a:ext cx="452147" cy="1545272"/>
          </a:xfrm>
          <a:prstGeom prst="triangle">
            <a:avLst/>
          </a:prstGeom>
          <a:solidFill>
            <a:srgbClr val="FBE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1" name="모서리가 둥근 직사각형 15">
            <a:extLst>
              <a:ext uri="{FF2B5EF4-FFF2-40B4-BE49-F238E27FC236}">
                <a16:creationId xmlns:a16="http://schemas.microsoft.com/office/drawing/2014/main" id="{F58716E3-EA27-6E4E-82BA-22174C329437}"/>
              </a:ext>
            </a:extLst>
          </p:cNvPr>
          <p:cNvSpPr>
            <a:spLocks noChangeAspect="1"/>
          </p:cNvSpPr>
          <p:nvPr/>
        </p:nvSpPr>
        <p:spPr>
          <a:xfrm>
            <a:off x="8088184" y="4725465"/>
            <a:ext cx="2685052" cy="5636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직사각형 61">
            <a:extLst>
              <a:ext uri="{FF2B5EF4-FFF2-40B4-BE49-F238E27FC236}">
                <a16:creationId xmlns:a16="http://schemas.microsoft.com/office/drawing/2014/main" id="{3E2985BD-1265-074F-A2F1-63DE878A4FC1}"/>
              </a:ext>
            </a:extLst>
          </p:cNvPr>
          <p:cNvSpPr/>
          <p:nvPr/>
        </p:nvSpPr>
        <p:spPr>
          <a:xfrm>
            <a:off x="8389667" y="4829758"/>
            <a:ext cx="268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ToolBar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新增食譜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3" name="Freeform 48">
            <a:extLst>
              <a:ext uri="{FF2B5EF4-FFF2-40B4-BE49-F238E27FC236}">
                <a16:creationId xmlns:a16="http://schemas.microsoft.com/office/drawing/2014/main" id="{CD03906B-56A1-544E-B50E-285CA2FD0958}"/>
              </a:ext>
            </a:extLst>
          </p:cNvPr>
          <p:cNvSpPr>
            <a:spLocks/>
          </p:cNvSpPr>
          <p:nvPr/>
        </p:nvSpPr>
        <p:spPr bwMode="auto">
          <a:xfrm rot="19885483">
            <a:off x="4863560" y="5446199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772660" y="1404474"/>
            <a:ext cx="5597816" cy="5453526"/>
            <a:chOff x="1873933" y="1404474"/>
            <a:chExt cx="5597816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41ECB3C1-4E11-8848-A0DC-14114EC58BCF}"/>
                  </a:ext>
                </a:extLst>
              </p:cNvPr>
              <p:cNvGrpSpPr/>
              <p:nvPr/>
            </p:nvGrpSpPr>
            <p:grpSpPr>
              <a:xfrm>
                <a:off x="5598144" y="2116452"/>
                <a:ext cx="2312540" cy="4106379"/>
                <a:chOff x="2417548" y="1909908"/>
                <a:chExt cx="2312540" cy="4106379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157728B-B6BF-9B48-8792-FBA2C0BBC99B}"/>
                    </a:ext>
                  </a:extLst>
                </p:cNvPr>
                <p:cNvSpPr/>
                <p:nvPr/>
              </p:nvSpPr>
              <p:spPr>
                <a:xfrm>
                  <a:off x="2417548" y="1909908"/>
                  <a:ext cx="2312540" cy="410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7B09E900-EE76-1043-B670-FF486F957A52}"/>
                    </a:ext>
                  </a:extLst>
                </p:cNvPr>
                <p:cNvGrpSpPr/>
                <p:nvPr/>
              </p:nvGrpSpPr>
              <p:grpSpPr>
                <a:xfrm>
                  <a:off x="2417548" y="1909908"/>
                  <a:ext cx="2312540" cy="245171"/>
                  <a:chOff x="2417548" y="1909908"/>
                  <a:chExt cx="2312540" cy="245171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89B6A5F-A514-1646-866F-5CD52EC3C841}"/>
                      </a:ext>
                    </a:extLst>
                  </p:cNvPr>
                  <p:cNvSpPr/>
                  <p:nvPr/>
                </p:nvSpPr>
                <p:spPr>
                  <a:xfrm>
                    <a:off x="2417548" y="1909908"/>
                    <a:ext cx="2312540" cy="245171"/>
                  </a:xfrm>
                  <a:prstGeom prst="rect">
                    <a:avLst/>
                  </a:prstGeom>
                  <a:solidFill>
                    <a:srgbClr val="D68E49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1622889-5099-0748-BFA2-9821124A3D72}"/>
                      </a:ext>
                    </a:extLst>
                  </p:cNvPr>
                  <p:cNvSpPr/>
                  <p:nvPr/>
                </p:nvSpPr>
                <p:spPr>
                  <a:xfrm>
                    <a:off x="2819438" y="1930336"/>
                    <a:ext cx="1508760" cy="1963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900" dirty="0">
                        <a:latin typeface="Andale Mono" panose="020B0509000000000004" pitchFamily="49" charset="0"/>
                        <a:ea typeface="KaiTi" panose="02010609060101010101" pitchFamily="49" charset="-122"/>
                      </a:rPr>
                      <a:t>COOK BOOK</a:t>
                    </a:r>
                    <a:endParaRPr kumimoji="1" lang="zh-TW" altLang="en-US" sz="900" dirty="0">
                      <a:latin typeface="Andale Mono" panose="020B0509000000000004" pitchFamily="49" charset="0"/>
                      <a:ea typeface="KaiTi" panose="02010609060101010101" pitchFamily="49" charset="-122"/>
                    </a:endParaRPr>
                  </a:p>
                </p:txBody>
              </p:sp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9F46B9E8-3EB5-C84A-BD9F-66D0127191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2028" y="1961151"/>
                    <a:ext cx="147600" cy="133944"/>
                  </a:xfrm>
                  <a:prstGeom prst="rect">
                    <a:avLst/>
                  </a:prstGeom>
                </p:spPr>
              </p:pic>
              <p:pic>
                <p:nvPicPr>
                  <p:cNvPr id="26" name="圖片 25">
                    <a:extLst>
                      <a:ext uri="{FF2B5EF4-FFF2-40B4-BE49-F238E27FC236}">
                        <a16:creationId xmlns:a16="http://schemas.microsoft.com/office/drawing/2014/main" id="{460540E5-2765-AD42-A218-E70E07FE5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1808" y="1961151"/>
                    <a:ext cx="134670" cy="1346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881512" y="1948163"/>
              <a:ext cx="3270527" cy="563621"/>
              <a:chOff x="1517604" y="1234826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789421" y="73499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517604" y="1234826"/>
                <a:ext cx="2685051" cy="563621"/>
                <a:chOff x="971346" y="1278454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346" y="1278454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088582" y="1382747"/>
                  <a:ext cx="23872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Tab Layout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食譜分類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873933" y="2664819"/>
              <a:ext cx="3200227" cy="563621"/>
              <a:chOff x="-4748261" y="349160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546744" y="-134623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748261" y="349160"/>
                <a:ext cx="2917419" cy="563621"/>
                <a:chOff x="-5294519" y="392788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294519" y="392788"/>
                  <a:ext cx="2692630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224327" y="511659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RecyclerVeiw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各樣食譜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分類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61">
            <a:extLst>
              <a:ext uri="{FF2B5EF4-FFF2-40B4-BE49-F238E27FC236}">
                <a16:creationId xmlns:a16="http://schemas.microsoft.com/office/drawing/2014/main" id="{F40FEBB7-90CE-844B-9444-33ADC8A10C07}"/>
              </a:ext>
            </a:extLst>
          </p:cNvPr>
          <p:cNvSpPr/>
          <p:nvPr/>
        </p:nvSpPr>
        <p:spPr>
          <a:xfrm>
            <a:off x="5007112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家常料理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61">
            <a:extLst>
              <a:ext uri="{FF2B5EF4-FFF2-40B4-BE49-F238E27FC236}">
                <a16:creationId xmlns:a16="http://schemas.microsoft.com/office/drawing/2014/main" id="{15057D42-27A6-2E45-9F75-2C58043137EC}"/>
              </a:ext>
            </a:extLst>
          </p:cNvPr>
          <p:cNvSpPr/>
          <p:nvPr/>
        </p:nvSpPr>
        <p:spPr>
          <a:xfrm>
            <a:off x="5557670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烘焙點心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61">
            <a:extLst>
              <a:ext uri="{FF2B5EF4-FFF2-40B4-BE49-F238E27FC236}">
                <a16:creationId xmlns:a16="http://schemas.microsoft.com/office/drawing/2014/main" id="{C5F88A69-C239-B04F-9CB9-BE39ED240864}"/>
              </a:ext>
            </a:extLst>
          </p:cNvPr>
          <p:cNvSpPr/>
          <p:nvPr/>
        </p:nvSpPr>
        <p:spPr>
          <a:xfrm>
            <a:off x="6108228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異國料理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61">
            <a:extLst>
              <a:ext uri="{FF2B5EF4-FFF2-40B4-BE49-F238E27FC236}">
                <a16:creationId xmlns:a16="http://schemas.microsoft.com/office/drawing/2014/main" id="{96433F75-7AE6-2A4D-9C65-00744340E282}"/>
              </a:ext>
            </a:extLst>
          </p:cNvPr>
          <p:cNvSpPr/>
          <p:nvPr/>
        </p:nvSpPr>
        <p:spPr>
          <a:xfrm>
            <a:off x="6658785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飲料甜品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4B3CE1B-95D7-6F4E-89CB-7A9BBD5B6551}"/>
              </a:ext>
            </a:extLst>
          </p:cNvPr>
          <p:cNvCxnSpPr/>
          <p:nvPr/>
        </p:nvCxnSpPr>
        <p:spPr>
          <a:xfrm>
            <a:off x="5616961" y="2299250"/>
            <a:ext cx="479039" cy="0"/>
          </a:xfrm>
          <a:prstGeom prst="line">
            <a:avLst/>
          </a:prstGeom>
          <a:ln w="15875">
            <a:solidFill>
              <a:srgbClr val="D68E4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2305930"/>
            <a:ext cx="2312540" cy="3182699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0953A86-D663-8246-82D3-79906EF3AE98}"/>
              </a:ext>
            </a:extLst>
          </p:cNvPr>
          <p:cNvGrpSpPr/>
          <p:nvPr/>
        </p:nvGrpSpPr>
        <p:grpSpPr>
          <a:xfrm>
            <a:off x="4986123" y="2337606"/>
            <a:ext cx="2294836" cy="1628067"/>
            <a:chOff x="4986123" y="2337606"/>
            <a:chExt cx="2294836" cy="1628067"/>
          </a:xfrm>
        </p:grpSpPr>
        <p:sp>
          <p:nvSpPr>
            <p:cNvPr id="97" name="圓角矩形 96">
              <a:extLst>
                <a:ext uri="{FF2B5EF4-FFF2-40B4-BE49-F238E27FC236}">
                  <a16:creationId xmlns:a16="http://schemas.microsoft.com/office/drawing/2014/main" id="{82929929-979B-0E48-B466-85D6CFE7AC1F}"/>
                </a:ext>
              </a:extLst>
            </p:cNvPr>
            <p:cNvSpPr/>
            <p:nvPr/>
          </p:nvSpPr>
          <p:spPr>
            <a:xfrm>
              <a:off x="4986123" y="2337606"/>
              <a:ext cx="2263870" cy="1628067"/>
            </a:xfrm>
            <a:prstGeom prst="roundRect">
              <a:avLst>
                <a:gd name="adj" fmla="val 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B409EA31-3A46-B04E-A483-4154EF58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7104" y="2416310"/>
              <a:ext cx="1979531" cy="1303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8" name="타원형 설명선 17">
              <a:extLst>
                <a:ext uri="{FF2B5EF4-FFF2-40B4-BE49-F238E27FC236}">
                  <a16:creationId xmlns:a16="http://schemas.microsoft.com/office/drawing/2014/main" id="{8E467C5C-ED14-2B4A-AD9D-515FF877F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4354" y="2371717"/>
              <a:ext cx="345517" cy="313059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sp>
          <p:nvSpPr>
            <p:cNvPr id="100" name="직사각형 61">
              <a:extLst>
                <a:ext uri="{FF2B5EF4-FFF2-40B4-BE49-F238E27FC236}">
                  <a16:creationId xmlns:a16="http://schemas.microsoft.com/office/drawing/2014/main" id="{53158BAC-D76B-024C-AB76-095DAD14EA38}"/>
                </a:ext>
              </a:extLst>
            </p:cNvPr>
            <p:cNvSpPr/>
            <p:nvPr/>
          </p:nvSpPr>
          <p:spPr>
            <a:xfrm>
              <a:off x="5077958" y="3722918"/>
              <a:ext cx="22030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葡式蛋塔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EE7C1679-7260-434F-B01B-626E6736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41280" y="3754882"/>
              <a:ext cx="166905" cy="166905"/>
            </a:xfrm>
            <a:prstGeom prst="rect">
              <a:avLst/>
            </a:prstGeom>
          </p:spPr>
        </p:pic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721D43D7-BCD8-C74D-AAE9-F8CBA44BE8CE}"/>
              </a:ext>
            </a:extLst>
          </p:cNvPr>
          <p:cNvGrpSpPr/>
          <p:nvPr/>
        </p:nvGrpSpPr>
        <p:grpSpPr>
          <a:xfrm>
            <a:off x="4991214" y="3998355"/>
            <a:ext cx="2294836" cy="1628067"/>
            <a:chOff x="4986123" y="2337606"/>
            <a:chExt cx="2294836" cy="1628067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E9A87030-BAF2-C442-B81F-97B5AD8ACAFE}"/>
                </a:ext>
              </a:extLst>
            </p:cNvPr>
            <p:cNvSpPr/>
            <p:nvPr/>
          </p:nvSpPr>
          <p:spPr>
            <a:xfrm>
              <a:off x="4986123" y="2337606"/>
              <a:ext cx="2263870" cy="1628067"/>
            </a:xfrm>
            <a:prstGeom prst="roundRect">
              <a:avLst>
                <a:gd name="adj" fmla="val 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3" name="圖片 132">
              <a:extLst>
                <a:ext uri="{FF2B5EF4-FFF2-40B4-BE49-F238E27FC236}">
                  <a16:creationId xmlns:a16="http://schemas.microsoft.com/office/drawing/2014/main" id="{9B3E2F2E-80FC-1E46-A575-C2D8E66B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7104" y="2416310"/>
              <a:ext cx="1979531" cy="1303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35" name="직사각형 61">
              <a:extLst>
                <a:ext uri="{FF2B5EF4-FFF2-40B4-BE49-F238E27FC236}">
                  <a16:creationId xmlns:a16="http://schemas.microsoft.com/office/drawing/2014/main" id="{AD14B7E1-2D5C-7B4F-8494-8351D2E841A3}"/>
                </a:ext>
              </a:extLst>
            </p:cNvPr>
            <p:cNvSpPr/>
            <p:nvPr/>
          </p:nvSpPr>
          <p:spPr>
            <a:xfrm>
              <a:off x="5077958" y="3722918"/>
              <a:ext cx="22030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法式檸檬塔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6" name="圖片 135">
              <a:extLst>
                <a:ext uri="{FF2B5EF4-FFF2-40B4-BE49-F238E27FC236}">
                  <a16:creationId xmlns:a16="http://schemas.microsoft.com/office/drawing/2014/main" id="{6FF5A89C-F0DA-FB44-85BF-F3C022AC5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41280" y="3754882"/>
              <a:ext cx="166905" cy="166905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D1BB670-E092-D04A-AE6C-5568E914F42F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7A79C3A-57D1-B04F-BA88-677B337D7DCC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ED538E24-8965-E74D-941E-8A3105D2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ED330C2-C948-0D4A-8BE5-9119167EE55C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B395F639-B959-3C48-8993-834D8B96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4188056-2EA9-ED45-9B36-2436FEB3A0D7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SORT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142" name="圖片 141">
              <a:extLst>
                <a:ext uri="{FF2B5EF4-FFF2-40B4-BE49-F238E27FC236}">
                  <a16:creationId xmlns:a16="http://schemas.microsoft.com/office/drawing/2014/main" id="{E85B3347-7981-F14C-A72B-3FA0278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F75AAA9-0DA0-FD48-93B1-5CB91A03C3F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FAVORITE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4" name="圖片 143">
              <a:extLst>
                <a:ext uri="{FF2B5EF4-FFF2-40B4-BE49-F238E27FC236}">
                  <a16:creationId xmlns:a16="http://schemas.microsoft.com/office/drawing/2014/main" id="{E86E624B-3243-6E44-9707-1BEB384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1804C431-1C48-B14E-83BC-CD770D94884C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COUNTER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E20A1888-2FD8-AF49-B4C8-E041BF45D7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3744" y="4070089"/>
            <a:ext cx="1996127" cy="1313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6" name="타원형 설명선 17">
            <a:extLst>
              <a:ext uri="{FF2B5EF4-FFF2-40B4-BE49-F238E27FC236}">
                <a16:creationId xmlns:a16="http://schemas.microsoft.com/office/drawing/2014/main" id="{1DED9704-1BEF-4645-BEF8-A6EDB1DDBB69}"/>
              </a:ext>
            </a:extLst>
          </p:cNvPr>
          <p:cNvSpPr>
            <a:spLocks noChangeAspect="1"/>
          </p:cNvSpPr>
          <p:nvPr/>
        </p:nvSpPr>
        <p:spPr>
          <a:xfrm>
            <a:off x="6779445" y="4032466"/>
            <a:ext cx="345517" cy="313059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prstClr val="white"/>
                </a:solidFill>
              </a:rPr>
              <a:t>HOT</a:t>
            </a:r>
          </a:p>
        </p:txBody>
      </p:sp>
      <p:sp>
        <p:nvSpPr>
          <p:cNvPr id="147" name="Freeform 48">
            <a:extLst>
              <a:ext uri="{FF2B5EF4-FFF2-40B4-BE49-F238E27FC236}">
                <a16:creationId xmlns:a16="http://schemas.microsoft.com/office/drawing/2014/main" id="{5D1AB16E-7529-DE45-BFE1-DB8BCC0B7699}"/>
              </a:ext>
            </a:extLst>
          </p:cNvPr>
          <p:cNvSpPr>
            <a:spLocks/>
          </p:cNvSpPr>
          <p:nvPr/>
        </p:nvSpPr>
        <p:spPr bwMode="auto">
          <a:xfrm rot="19885483">
            <a:off x="5431092" y="5532984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  <a:effectLst/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723887" y="1404474"/>
            <a:ext cx="5646589" cy="5453526"/>
            <a:chOff x="1825160" y="1404474"/>
            <a:chExt cx="5646589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41ECB3C1-4E11-8848-A0DC-14114EC58BCF}"/>
                  </a:ext>
                </a:extLst>
              </p:cNvPr>
              <p:cNvGrpSpPr/>
              <p:nvPr/>
            </p:nvGrpSpPr>
            <p:grpSpPr>
              <a:xfrm>
                <a:off x="5598144" y="2116452"/>
                <a:ext cx="2312540" cy="4106379"/>
                <a:chOff x="2417548" y="1909908"/>
                <a:chExt cx="2312540" cy="4106379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157728B-B6BF-9B48-8792-FBA2C0BBC99B}"/>
                    </a:ext>
                  </a:extLst>
                </p:cNvPr>
                <p:cNvSpPr/>
                <p:nvPr/>
              </p:nvSpPr>
              <p:spPr>
                <a:xfrm>
                  <a:off x="2417548" y="1909908"/>
                  <a:ext cx="2312540" cy="410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7B09E900-EE76-1043-B670-FF486F957A52}"/>
                    </a:ext>
                  </a:extLst>
                </p:cNvPr>
                <p:cNvGrpSpPr/>
                <p:nvPr/>
              </p:nvGrpSpPr>
              <p:grpSpPr>
                <a:xfrm>
                  <a:off x="2417548" y="1909908"/>
                  <a:ext cx="2312540" cy="245171"/>
                  <a:chOff x="2417548" y="1909908"/>
                  <a:chExt cx="2312540" cy="245171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89B6A5F-A514-1646-866F-5CD52EC3C841}"/>
                      </a:ext>
                    </a:extLst>
                  </p:cNvPr>
                  <p:cNvSpPr/>
                  <p:nvPr/>
                </p:nvSpPr>
                <p:spPr>
                  <a:xfrm>
                    <a:off x="2417548" y="1909908"/>
                    <a:ext cx="2312540" cy="245171"/>
                  </a:xfrm>
                  <a:prstGeom prst="rect">
                    <a:avLst/>
                  </a:prstGeom>
                  <a:solidFill>
                    <a:srgbClr val="D68E49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1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1622889-5099-0748-BFA2-9821124A3D72}"/>
                      </a:ext>
                    </a:extLst>
                  </p:cNvPr>
                  <p:cNvSpPr/>
                  <p:nvPr/>
                </p:nvSpPr>
                <p:spPr>
                  <a:xfrm>
                    <a:off x="2819438" y="1930336"/>
                    <a:ext cx="1508760" cy="1963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900" dirty="0">
                        <a:latin typeface="Andale Mono" panose="020B0509000000000004" pitchFamily="49" charset="0"/>
                        <a:ea typeface="KaiTi" panose="02010609060101010101" pitchFamily="49" charset="-122"/>
                      </a:rPr>
                      <a:t>COOK BOOK</a:t>
                    </a:r>
                    <a:endParaRPr kumimoji="1" lang="zh-TW" altLang="en-US" sz="900" dirty="0">
                      <a:latin typeface="Andale Mono" panose="020B0509000000000004" pitchFamily="49" charset="0"/>
                      <a:ea typeface="KaiTi" panose="02010609060101010101" pitchFamily="49" charset="-122"/>
                    </a:endParaRPr>
                  </a:p>
                </p:txBody>
              </p:sp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9F46B9E8-3EB5-C84A-BD9F-66D0127191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2028" y="1961151"/>
                    <a:ext cx="147600" cy="133944"/>
                  </a:xfrm>
                  <a:prstGeom prst="rect">
                    <a:avLst/>
                  </a:prstGeom>
                </p:spPr>
              </p:pic>
              <p:pic>
                <p:nvPicPr>
                  <p:cNvPr id="26" name="圖片 25">
                    <a:extLst>
                      <a:ext uri="{FF2B5EF4-FFF2-40B4-BE49-F238E27FC236}">
                        <a16:creationId xmlns:a16="http://schemas.microsoft.com/office/drawing/2014/main" id="{460540E5-2765-AD42-A218-E70E07FE5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1808" y="1961151"/>
                    <a:ext cx="134670" cy="13467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825160" y="3662914"/>
              <a:ext cx="3200227" cy="563621"/>
              <a:chOff x="-4797034" y="1347255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595517" y="863472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797034" y="1347255"/>
                <a:ext cx="2917419" cy="563621"/>
                <a:chOff x="-5343292" y="1390883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343292" y="1390883"/>
                  <a:ext cx="2596438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273100" y="1509754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CardVeiw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各樣食譜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FAVORITE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最愛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2062191"/>
            <a:ext cx="2312540" cy="3419238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C7E7AF2-1DB5-DF41-AC6B-728AC60C9264}"/>
              </a:ext>
            </a:extLst>
          </p:cNvPr>
          <p:cNvGrpSpPr/>
          <p:nvPr/>
        </p:nvGrpSpPr>
        <p:grpSpPr>
          <a:xfrm>
            <a:off x="4989451" y="2150763"/>
            <a:ext cx="2264513" cy="1158802"/>
            <a:chOff x="4989451" y="2150763"/>
            <a:chExt cx="2264513" cy="115880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8BC6C54-4A5D-154D-8B40-8F062670A9FF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80953A86-D663-8246-82D3-79906EF3AE98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97" name="圓角矩形 96">
                  <a:extLst>
                    <a:ext uri="{FF2B5EF4-FFF2-40B4-BE49-F238E27FC236}">
                      <a16:creationId xmlns:a16="http://schemas.microsoft.com/office/drawing/2014/main" id="{82929929-979B-0E48-B466-85D6CFE7AC1F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B409EA31-3A46-B04E-A483-4154EF58CC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</p:pic>
            <p:sp>
              <p:nvSpPr>
                <p:cNvPr id="100" name="직사각형 61">
                  <a:extLst>
                    <a:ext uri="{FF2B5EF4-FFF2-40B4-BE49-F238E27FC236}">
                      <a16:creationId xmlns:a16="http://schemas.microsoft.com/office/drawing/2014/main" id="{53158BAC-D76B-024C-AB76-095DAD14EA38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葡式蛋塔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14" name="圖片 113">
                <a:extLst>
                  <a:ext uri="{FF2B5EF4-FFF2-40B4-BE49-F238E27FC236}">
                    <a16:creationId xmlns:a16="http://schemas.microsoft.com/office/drawing/2014/main" id="{C7623713-8A88-5A4B-99B8-2407BACB9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50ADD5C-6493-B845-96C8-593529C8465E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A8D35742-D0CA-D245-9856-7DF1C50581B2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04" name="圓角矩形 103">
                  <a:extLst>
                    <a:ext uri="{FF2B5EF4-FFF2-40B4-BE49-F238E27FC236}">
                      <a16:creationId xmlns:a16="http://schemas.microsoft.com/office/drawing/2014/main" id="{DE12B293-7A88-3440-B7F5-796DADD96594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05" name="圖片 104">
                  <a:extLst>
                    <a:ext uri="{FF2B5EF4-FFF2-40B4-BE49-F238E27FC236}">
                      <a16:creationId xmlns:a16="http://schemas.microsoft.com/office/drawing/2014/main" id="{8F3C3CCB-37E1-0341-A8C1-6DB42FD11A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15" name="圖片 114">
                <a:extLst>
                  <a:ext uri="{FF2B5EF4-FFF2-40B4-BE49-F238E27FC236}">
                    <a16:creationId xmlns:a16="http://schemas.microsoft.com/office/drawing/2014/main" id="{7914ADC2-6EFA-8343-82CA-278261CD5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</p:pic>
          <p:sp>
            <p:nvSpPr>
              <p:cNvPr id="116" name="직사각형 61">
                <a:extLst>
                  <a:ext uri="{FF2B5EF4-FFF2-40B4-BE49-F238E27FC236}">
                    <a16:creationId xmlns:a16="http://schemas.microsoft.com/office/drawing/2014/main" id="{524D40B2-8534-584F-8B66-A85F33A040D7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法式檸檬塔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8" name="圖片 117">
                <a:extLst>
                  <a:ext uri="{FF2B5EF4-FFF2-40B4-BE49-F238E27FC236}">
                    <a16:creationId xmlns:a16="http://schemas.microsoft.com/office/drawing/2014/main" id="{0F69C0F7-AE51-8B44-870F-50F04E465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76F858F0-51CF-6343-B93F-E3CB11477C23}"/>
              </a:ext>
            </a:extLst>
          </p:cNvPr>
          <p:cNvGrpSpPr/>
          <p:nvPr/>
        </p:nvGrpSpPr>
        <p:grpSpPr>
          <a:xfrm>
            <a:off x="4994228" y="3338493"/>
            <a:ext cx="2264513" cy="1158802"/>
            <a:chOff x="4989451" y="2150763"/>
            <a:chExt cx="2264513" cy="1158802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EB6ACC26-8E69-FC4E-99E5-09F620655BBA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149" name="群組 148">
                <a:extLst>
                  <a:ext uri="{FF2B5EF4-FFF2-40B4-BE49-F238E27FC236}">
                    <a16:creationId xmlns:a16="http://schemas.microsoft.com/office/drawing/2014/main" id="{C379F95E-39B7-6345-8C1A-FA3BAFAE7C47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151" name="圓角矩形 150">
                  <a:extLst>
                    <a:ext uri="{FF2B5EF4-FFF2-40B4-BE49-F238E27FC236}">
                      <a16:creationId xmlns:a16="http://schemas.microsoft.com/office/drawing/2014/main" id="{A967B1E2-D84E-5B4A-9F78-5E3BD1CA781B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52" name="圖片 151">
                  <a:extLst>
                    <a:ext uri="{FF2B5EF4-FFF2-40B4-BE49-F238E27FC236}">
                      <a16:creationId xmlns:a16="http://schemas.microsoft.com/office/drawing/2014/main" id="{A01D48E5-4612-B744-BB09-41DCC1E03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sp>
              <p:nvSpPr>
                <p:cNvPr id="153" name="직사각형 61">
                  <a:extLst>
                    <a:ext uri="{FF2B5EF4-FFF2-40B4-BE49-F238E27FC236}">
                      <a16:creationId xmlns:a16="http://schemas.microsoft.com/office/drawing/2014/main" id="{3514E8E3-BE3D-7445-BB37-2D40C0195F4C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3243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生巧克力塔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50" name="圖片 149">
                <a:extLst>
                  <a:ext uri="{FF2B5EF4-FFF2-40B4-BE49-F238E27FC236}">
                    <a16:creationId xmlns:a16="http://schemas.microsoft.com/office/drawing/2014/main" id="{8F394328-677B-734A-9F91-022E0CB94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6E34834C-89BB-D94A-B5B3-1074ECD2C7EF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DF2C7A1A-150B-F344-B866-D50242DA6CE7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47" name="圓角矩形 146">
                  <a:extLst>
                    <a:ext uri="{FF2B5EF4-FFF2-40B4-BE49-F238E27FC236}">
                      <a16:creationId xmlns:a16="http://schemas.microsoft.com/office/drawing/2014/main" id="{8AF6FCF9-1A13-114E-AB71-0B097C4325CC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48" name="圖片 147">
                  <a:extLst>
                    <a:ext uri="{FF2B5EF4-FFF2-40B4-BE49-F238E27FC236}">
                      <a16:creationId xmlns:a16="http://schemas.microsoft.com/office/drawing/2014/main" id="{9A2F3BEC-34FA-4E45-AC0C-3CF960220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29" name="圖片 128">
                <a:extLst>
                  <a:ext uri="{FF2B5EF4-FFF2-40B4-BE49-F238E27FC236}">
                    <a16:creationId xmlns:a16="http://schemas.microsoft.com/office/drawing/2014/main" id="{6569369E-3D8D-AC47-BCB7-0A652519E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30" name="직사각형 61">
                <a:extLst>
                  <a:ext uri="{FF2B5EF4-FFF2-40B4-BE49-F238E27FC236}">
                    <a16:creationId xmlns:a16="http://schemas.microsoft.com/office/drawing/2014/main" id="{329FC6D1-6D3B-5941-9CB4-CE36A75991AA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卡士達藍莓派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34" name="圖片 133">
                <a:extLst>
                  <a:ext uri="{FF2B5EF4-FFF2-40B4-BE49-F238E27FC236}">
                    <a16:creationId xmlns:a16="http://schemas.microsoft.com/office/drawing/2014/main" id="{989A028E-4075-2947-8E18-E885D7942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F23EF9DE-1D4D-5945-A9F8-50AEB37E0ACC}"/>
              </a:ext>
            </a:extLst>
          </p:cNvPr>
          <p:cNvGrpSpPr/>
          <p:nvPr/>
        </p:nvGrpSpPr>
        <p:grpSpPr>
          <a:xfrm>
            <a:off x="4994662" y="4530077"/>
            <a:ext cx="2264513" cy="1158802"/>
            <a:chOff x="4989451" y="2150763"/>
            <a:chExt cx="2264513" cy="1158802"/>
          </a:xfrm>
        </p:grpSpPr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A4D01A9F-9708-4E43-81D5-E62DC4C9B0D8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3515E10C-7A90-3A40-85BA-7963A1146903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165" name="圓角矩形 164">
                  <a:extLst>
                    <a:ext uri="{FF2B5EF4-FFF2-40B4-BE49-F238E27FC236}">
                      <a16:creationId xmlns:a16="http://schemas.microsoft.com/office/drawing/2014/main" id="{476CBA95-35A4-3646-8416-CF68CE97DA4F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66" name="圖片 165">
                  <a:extLst>
                    <a:ext uri="{FF2B5EF4-FFF2-40B4-BE49-F238E27FC236}">
                      <a16:creationId xmlns:a16="http://schemas.microsoft.com/office/drawing/2014/main" id="{E61F8576-C385-7449-8AC4-6CF8378AB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sp>
              <p:nvSpPr>
                <p:cNvPr id="167" name="직사각형 61">
                  <a:extLst>
                    <a:ext uri="{FF2B5EF4-FFF2-40B4-BE49-F238E27FC236}">
                      <a16:creationId xmlns:a16="http://schemas.microsoft.com/office/drawing/2014/main" id="{61CD3405-1E4A-C14B-B377-D43E4D6A9ABD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葡式蛋塔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64" name="圖片 163">
                <a:extLst>
                  <a:ext uri="{FF2B5EF4-FFF2-40B4-BE49-F238E27FC236}">
                    <a16:creationId xmlns:a16="http://schemas.microsoft.com/office/drawing/2014/main" id="{F45FC7FE-B680-A143-89BE-7C3C30F8A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5C36FD72-FBE4-FD47-8219-2ED8ABA9558A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ADB4DA30-5F75-2344-8544-D8229E953257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61" name="圓角矩形 160">
                  <a:extLst>
                    <a:ext uri="{FF2B5EF4-FFF2-40B4-BE49-F238E27FC236}">
                      <a16:creationId xmlns:a16="http://schemas.microsoft.com/office/drawing/2014/main" id="{770D5F4B-9E41-AD45-B1B0-1091CFD15670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62" name="圖片 161">
                  <a:extLst>
                    <a:ext uri="{FF2B5EF4-FFF2-40B4-BE49-F238E27FC236}">
                      <a16:creationId xmlns:a16="http://schemas.microsoft.com/office/drawing/2014/main" id="{7AF6BBFF-681D-D146-9794-E3AC3D017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58" name="圖片 157">
                <a:extLst>
                  <a:ext uri="{FF2B5EF4-FFF2-40B4-BE49-F238E27FC236}">
                    <a16:creationId xmlns:a16="http://schemas.microsoft.com/office/drawing/2014/main" id="{66EE23E9-A10E-9746-ADA3-08C84755C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59" name="직사각형 61">
                <a:extLst>
                  <a:ext uri="{FF2B5EF4-FFF2-40B4-BE49-F238E27FC236}">
                    <a16:creationId xmlns:a16="http://schemas.microsoft.com/office/drawing/2014/main" id="{8A65D3A5-C81B-3045-9B45-C2DE65D136DF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法式檸檬塔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0ACED95F-E216-614E-A3B0-D282D9656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69C0CD50-2BFF-F647-9629-1ACDDB688804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69827BF-AEC8-BD4E-903C-0004226D02C2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70" name="圖片 169">
              <a:extLst>
                <a:ext uri="{FF2B5EF4-FFF2-40B4-BE49-F238E27FC236}">
                  <a16:creationId xmlns:a16="http://schemas.microsoft.com/office/drawing/2014/main" id="{2E2969CC-AF0C-714B-AA7C-BD17197F7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46779520-B34E-EA43-B259-FAB1859090D5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72" name="圖片 171">
              <a:extLst>
                <a:ext uri="{FF2B5EF4-FFF2-40B4-BE49-F238E27FC236}">
                  <a16:creationId xmlns:a16="http://schemas.microsoft.com/office/drawing/2014/main" id="{61B0155F-133B-5A4A-802A-632D87CB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5BC879-F383-AC44-BC86-94B8D9A4D8B1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rgbClr val="C4590F"/>
                  </a:solidFill>
                </a:rPr>
                <a:t>SORT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74" name="圖片 173">
              <a:extLst>
                <a:ext uri="{FF2B5EF4-FFF2-40B4-BE49-F238E27FC236}">
                  <a16:creationId xmlns:a16="http://schemas.microsoft.com/office/drawing/2014/main" id="{F49D1D7A-3549-8D45-AB29-1BF63DDBB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66DBAD2-9D29-AA49-9881-C8090B99C72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FAVORITE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176" name="圖片 175">
              <a:extLst>
                <a:ext uri="{FF2B5EF4-FFF2-40B4-BE49-F238E27FC236}">
                  <a16:creationId xmlns:a16="http://schemas.microsoft.com/office/drawing/2014/main" id="{AFFC5D23-F794-0A4A-A001-B18E371B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C870A46A-77FC-7A47-A2F9-3C511D30B3D1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COUNTER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61984B3D-9EC5-7244-95AB-2E71A31120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1347" y="3396557"/>
            <a:ext cx="976361" cy="822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5BB86F2-234A-9746-A804-9EC20A16A9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1072" y="3387975"/>
            <a:ext cx="976164" cy="852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609EDDD-7486-2E4A-9606-6E0CA541B2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58697" y="4589886"/>
            <a:ext cx="989945" cy="824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1A0FF6D-9188-B74E-BA40-FAB048691A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4058" y="4585876"/>
            <a:ext cx="989116" cy="832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81" name="Freeform 48">
            <a:extLst>
              <a:ext uri="{FF2B5EF4-FFF2-40B4-BE49-F238E27FC236}">
                <a16:creationId xmlns:a16="http://schemas.microsoft.com/office/drawing/2014/main" id="{3BC771CF-9D92-AC44-B207-7C531CD3BD0A}"/>
              </a:ext>
            </a:extLst>
          </p:cNvPr>
          <p:cNvSpPr>
            <a:spLocks/>
          </p:cNvSpPr>
          <p:nvPr/>
        </p:nvSpPr>
        <p:spPr bwMode="auto">
          <a:xfrm rot="19885483">
            <a:off x="5909396" y="5477963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896513" y="1404474"/>
            <a:ext cx="5473963" cy="5453526"/>
            <a:chOff x="1997786" y="1404474"/>
            <a:chExt cx="5473963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157728B-B6BF-9B48-8792-FBA2C0BBC99B}"/>
                  </a:ext>
                </a:extLst>
              </p:cNvPr>
              <p:cNvSpPr/>
              <p:nvPr/>
            </p:nvSpPr>
            <p:spPr>
              <a:xfrm>
                <a:off x="5598144" y="2116452"/>
                <a:ext cx="2312540" cy="4106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997786" y="3238503"/>
              <a:ext cx="3270527" cy="563621"/>
              <a:chOff x="1633878" y="2525166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905695" y="202533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633878" y="2525166"/>
                <a:ext cx="2685051" cy="563621"/>
                <a:chOff x="1087620" y="2568794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620" y="2568794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204856" y="2673087"/>
                  <a:ext cx="23872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Spinner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調整時間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997786" y="4417716"/>
              <a:ext cx="3130997" cy="563621"/>
              <a:chOff x="-4624408" y="2102057"/>
              <a:chExt cx="313099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492121" y="1618274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624408" y="2102057"/>
                <a:ext cx="2848189" cy="563621"/>
                <a:chOff x="-5170666" y="2145685"/>
                <a:chExt cx="284818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170666" y="2145685"/>
                  <a:ext cx="2658782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169704" y="2264556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AlarmManager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提醒時間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COUNTER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計時器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1817818"/>
            <a:ext cx="2312540" cy="3670812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D1BB670-E092-D04A-AE6C-5568E914F42F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7A79C3A-57D1-B04F-BA88-677B337D7DCC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ED538E24-8965-E74D-941E-8A3105D2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ED330C2-C948-0D4A-8BE5-9119167EE55C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B395F639-B959-3C48-8993-834D8B96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4188056-2EA9-ED45-9B36-2436FEB3A0D7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rgbClr val="C4590F"/>
                  </a:solidFill>
                </a:rPr>
                <a:t>SORT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2" name="圖片 141">
              <a:extLst>
                <a:ext uri="{FF2B5EF4-FFF2-40B4-BE49-F238E27FC236}">
                  <a16:creationId xmlns:a16="http://schemas.microsoft.com/office/drawing/2014/main" id="{E85B3347-7981-F14C-A72B-3FA0278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F75AAA9-0DA0-FD48-93B1-5CB91A03C3F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FAVORITE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4" name="圖片 143">
              <a:extLst>
                <a:ext uri="{FF2B5EF4-FFF2-40B4-BE49-F238E27FC236}">
                  <a16:creationId xmlns:a16="http://schemas.microsoft.com/office/drawing/2014/main" id="{E86E624B-3243-6E44-9707-1BEB384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1804C431-1C48-B14E-83BC-CD770D94884C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COUNTER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D4A28A45-0E8B-C345-B7E0-314C3F543041}"/>
              </a:ext>
            </a:extLst>
          </p:cNvPr>
          <p:cNvSpPr/>
          <p:nvPr/>
        </p:nvSpPr>
        <p:spPr>
          <a:xfrm>
            <a:off x="4963925" y="1820698"/>
            <a:ext cx="2312540" cy="245171"/>
          </a:xfrm>
          <a:prstGeom prst="rect">
            <a:avLst/>
          </a:prstGeom>
          <a:solidFill>
            <a:srgbClr val="D68E4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04BCE60-CC2C-204F-9BB5-080CCB068EF6}"/>
              </a:ext>
            </a:extLst>
          </p:cNvPr>
          <p:cNvSpPr/>
          <p:nvPr/>
        </p:nvSpPr>
        <p:spPr>
          <a:xfrm>
            <a:off x="5365815" y="1841126"/>
            <a:ext cx="1508760" cy="196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>
                <a:latin typeface="Andale Mono" panose="020B0509000000000004" pitchFamily="49" charset="0"/>
                <a:ea typeface="KaiTi" panose="02010609060101010101" pitchFamily="49" charset="-122"/>
              </a:rPr>
              <a:t>COOK BOOK</a:t>
            </a:r>
            <a:endParaRPr kumimoji="1" lang="zh-TW" altLang="en-US" sz="900" dirty="0">
              <a:latin typeface="Andale Mono" panose="020B0509000000000004" pitchFamily="49" charset="0"/>
              <a:ea typeface="KaiTi" panose="02010609060101010101" pitchFamily="49" charset="-122"/>
            </a:endParaRPr>
          </a:p>
        </p:txBody>
      </p:sp>
      <p:pic>
        <p:nvPicPr>
          <p:cNvPr id="75" name="圖片 74">
            <a:extLst>
              <a:ext uri="{FF2B5EF4-FFF2-40B4-BE49-F238E27FC236}">
                <a16:creationId xmlns:a16="http://schemas.microsoft.com/office/drawing/2014/main" id="{85EFFF42-A8E4-504E-BD37-82C9760C4B54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8405" y="1871941"/>
            <a:ext cx="147600" cy="133944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7338D1F4-0014-A34D-9B7B-95FA51855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8185" y="1871941"/>
            <a:ext cx="134670" cy="134670"/>
          </a:xfrm>
          <a:prstGeom prst="rect">
            <a:avLst/>
          </a:prstGeom>
        </p:spPr>
      </p:pic>
      <p:sp>
        <p:nvSpPr>
          <p:cNvPr id="77" name="직사각형 61">
            <a:extLst>
              <a:ext uri="{FF2B5EF4-FFF2-40B4-BE49-F238E27FC236}">
                <a16:creationId xmlns:a16="http://schemas.microsoft.com/office/drawing/2014/main" id="{BD54412E-268D-D940-8089-CC537B605287}"/>
              </a:ext>
            </a:extLst>
          </p:cNvPr>
          <p:cNvSpPr/>
          <p:nvPr/>
        </p:nvSpPr>
        <p:spPr>
          <a:xfrm>
            <a:off x="5263355" y="3332006"/>
            <a:ext cx="197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小時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CD7750-B068-2247-BA0E-4678C0F693FD}"/>
              </a:ext>
            </a:extLst>
          </p:cNvPr>
          <p:cNvGrpSpPr/>
          <p:nvPr/>
        </p:nvGrpSpPr>
        <p:grpSpPr>
          <a:xfrm>
            <a:off x="5106934" y="4194672"/>
            <a:ext cx="2022247" cy="259306"/>
            <a:chOff x="5144824" y="4187461"/>
            <a:chExt cx="2022247" cy="259306"/>
          </a:xfrm>
        </p:grpSpPr>
        <p:sp>
          <p:nvSpPr>
            <p:cNvPr id="78" name="모서리가 둥근 직사각형 31">
              <a:extLst>
                <a:ext uri="{FF2B5EF4-FFF2-40B4-BE49-F238E27FC236}">
                  <a16:creationId xmlns:a16="http://schemas.microsoft.com/office/drawing/2014/main" id="{948727B4-4466-284C-84E8-9DB78931BE9A}"/>
                </a:ext>
              </a:extLst>
            </p:cNvPr>
            <p:cNvSpPr/>
            <p:nvPr/>
          </p:nvSpPr>
          <p:spPr>
            <a:xfrm>
              <a:off x="5144824" y="4187461"/>
              <a:ext cx="967636" cy="2593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取消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31">
              <a:extLst>
                <a:ext uri="{FF2B5EF4-FFF2-40B4-BE49-F238E27FC236}">
                  <a16:creationId xmlns:a16="http://schemas.microsoft.com/office/drawing/2014/main" id="{D4FB5C05-5068-8C4A-B9C1-3B55568C3465}"/>
                </a:ext>
              </a:extLst>
            </p:cNvPr>
            <p:cNvSpPr/>
            <p:nvPr/>
          </p:nvSpPr>
          <p:spPr>
            <a:xfrm>
              <a:off x="6199435" y="4187461"/>
              <a:ext cx="967636" cy="259306"/>
            </a:xfrm>
            <a:prstGeom prst="roundRect">
              <a:avLst>
                <a:gd name="adj" fmla="val 50000"/>
              </a:avLst>
            </a:prstGeom>
            <a:solidFill>
              <a:srgbClr val="5AC9B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prstClr val="white"/>
                  </a:solidFill>
                </a:rPr>
                <a:t>開始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1" name="Freeform 48">
            <a:extLst>
              <a:ext uri="{FF2B5EF4-FFF2-40B4-BE49-F238E27FC236}">
                <a16:creationId xmlns:a16="http://schemas.microsoft.com/office/drawing/2014/main" id="{71754239-3AC8-5D44-A50E-C05B91F3CE59}"/>
              </a:ext>
            </a:extLst>
          </p:cNvPr>
          <p:cNvSpPr>
            <a:spLocks/>
          </p:cNvSpPr>
          <p:nvPr/>
        </p:nvSpPr>
        <p:spPr bwMode="auto">
          <a:xfrm rot="19885483">
            <a:off x="6537547" y="5376120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322</Words>
  <Application>Microsoft Macintosh PowerPoint</Application>
  <PresentationFormat>寬螢幕</PresentationFormat>
  <Paragraphs>126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PingFang SC</vt:lpstr>
      <vt:lpstr>야놀자 야체 B</vt:lpstr>
      <vt:lpstr>Andale Mono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79</cp:revision>
  <dcterms:created xsi:type="dcterms:W3CDTF">2020-06-04T17:54:40Z</dcterms:created>
  <dcterms:modified xsi:type="dcterms:W3CDTF">2020-06-05T13:35:09Z</dcterms:modified>
</cp:coreProperties>
</file>