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4" r:id="rId4"/>
    <p:sldId id="26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BAB0"/>
    <a:srgbClr val="D87C79"/>
    <a:srgbClr val="FCD8C5"/>
    <a:srgbClr val="FF7E79"/>
    <a:srgbClr val="FF52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90" autoAdjust="0"/>
    <p:restoredTop sz="94660"/>
  </p:normalViewPr>
  <p:slideViewPr>
    <p:cSldViewPr snapToGrid="0">
      <p:cViewPr varScale="1">
        <p:scale>
          <a:sx n="94" d="100"/>
          <a:sy n="94" d="100"/>
        </p:scale>
        <p:origin x="21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2020. 5. 22.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9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2020. 5. 22.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07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2020. 5. 22.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5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2020. 5. 22.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8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2020. 5. 22.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46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2020. 5. 22.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8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2020. 5. 22.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71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2020. 5. 22.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8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2020. 5. 22.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12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2020. 5. 22.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58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2020. 5. 22.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22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2020. 5. 22.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13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E79">
            <a:alpha val="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A2B33784-7DCC-A141-ADF8-C4801ECD250B}"/>
              </a:ext>
            </a:extLst>
          </p:cNvPr>
          <p:cNvSpPr/>
          <p:nvPr/>
        </p:nvSpPr>
        <p:spPr>
          <a:xfrm>
            <a:off x="-6686" y="3505201"/>
            <a:ext cx="12198686" cy="3352790"/>
          </a:xfrm>
          <a:prstGeom prst="rect">
            <a:avLst/>
          </a:prstGeom>
          <a:pattFill prst="wdDnDiag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zh-TW" altLang="en-US" dirty="0"/>
          </a:p>
        </p:txBody>
      </p:sp>
      <p:sp>
        <p:nvSpPr>
          <p:cNvPr id="24" name="모서리가 둥근 직사각형 4">
            <a:extLst>
              <a:ext uri="{FF2B5EF4-FFF2-40B4-BE49-F238E27FC236}">
                <a16:creationId xmlns:a16="http://schemas.microsoft.com/office/drawing/2014/main" id="{935A63F9-EE03-9D47-B5DA-97D823CAB8CD}"/>
              </a:ext>
            </a:extLst>
          </p:cNvPr>
          <p:cNvSpPr/>
          <p:nvPr/>
        </p:nvSpPr>
        <p:spPr>
          <a:xfrm>
            <a:off x="3024712" y="1460500"/>
            <a:ext cx="6207125" cy="3968750"/>
          </a:xfrm>
          <a:prstGeom prst="roundRect">
            <a:avLst>
              <a:gd name="adj" fmla="val 2557"/>
            </a:avLst>
          </a:prstGeom>
          <a:solidFill>
            <a:schemeClr val="bg1"/>
          </a:solidFill>
          <a:ln>
            <a:noFill/>
          </a:ln>
          <a:effectLst>
            <a:outerShdw blurRad="431800" dist="50800" dir="5400000" algn="ctr" rotWithShape="0">
              <a:srgbClr val="F1543F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양쪽 모서리가 둥근 사각형 5">
            <a:extLst>
              <a:ext uri="{FF2B5EF4-FFF2-40B4-BE49-F238E27FC236}">
                <a16:creationId xmlns:a16="http://schemas.microsoft.com/office/drawing/2014/main" id="{A4C4129C-3F76-F343-AF89-E9273C10144E}"/>
              </a:ext>
            </a:extLst>
          </p:cNvPr>
          <p:cNvSpPr/>
          <p:nvPr/>
        </p:nvSpPr>
        <p:spPr>
          <a:xfrm>
            <a:off x="3024712" y="1460501"/>
            <a:ext cx="6207125" cy="2044699"/>
          </a:xfrm>
          <a:prstGeom prst="round2SameRect">
            <a:avLst>
              <a:gd name="adj1" fmla="val 13308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F1543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7200" kern="0" dirty="0">
              <a:solidFill>
                <a:srgbClr val="F1543F"/>
              </a:solidFill>
            </a:endParaRPr>
          </a:p>
        </p:txBody>
      </p:sp>
      <p:sp>
        <p:nvSpPr>
          <p:cNvPr id="31" name="직사각형 27">
            <a:extLst>
              <a:ext uri="{FF2B5EF4-FFF2-40B4-BE49-F238E27FC236}">
                <a16:creationId xmlns:a16="http://schemas.microsoft.com/office/drawing/2014/main" id="{189CFB3D-453A-8D41-B5EB-661D270B888A}"/>
              </a:ext>
            </a:extLst>
          </p:cNvPr>
          <p:cNvSpPr/>
          <p:nvPr/>
        </p:nvSpPr>
        <p:spPr>
          <a:xfrm>
            <a:off x="3080274" y="2049748"/>
            <a:ext cx="6096000" cy="1178656"/>
          </a:xfrm>
          <a:prstGeom prst="rect">
            <a:avLst/>
          </a:prstGeom>
          <a:ln>
            <a:noFill/>
          </a:ln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5400" b="1" kern="0" dirty="0">
                <a:ln w="15875">
                  <a:solidFill>
                    <a:srgbClr val="FF7E79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152400" dist="38100" dir="2700000" algn="tl" rotWithShape="0">
                    <a:srgbClr val="D87C79">
                      <a:alpha val="50000"/>
                    </a:srgbClr>
                  </a:outerShdw>
                </a:effectLst>
                <a:latin typeface="Arial Rounded MT Bold" panose="020F0704030504030204" pitchFamily="34" charset="0"/>
                <a:ea typeface="STHupo" panose="02010800040101010101" pitchFamily="2" charset="-122"/>
              </a:rPr>
              <a:t>RWD DESIGN</a:t>
            </a:r>
          </a:p>
        </p:txBody>
      </p:sp>
      <p:sp>
        <p:nvSpPr>
          <p:cNvPr id="32" name="직사각형 27">
            <a:extLst>
              <a:ext uri="{FF2B5EF4-FFF2-40B4-BE49-F238E27FC236}">
                <a16:creationId xmlns:a16="http://schemas.microsoft.com/office/drawing/2014/main" id="{378F451D-C1E2-4942-B2A5-9917E01E7D5C}"/>
              </a:ext>
            </a:extLst>
          </p:cNvPr>
          <p:cNvSpPr/>
          <p:nvPr/>
        </p:nvSpPr>
        <p:spPr>
          <a:xfrm>
            <a:off x="3044657" y="4485726"/>
            <a:ext cx="6096000" cy="400110"/>
          </a:xfrm>
          <a:prstGeom prst="rect">
            <a:avLst/>
          </a:prstGeom>
          <a:ln w="31750">
            <a:noFill/>
          </a:ln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zh-CN" altLang="en-US" sz="2000" kern="0" dirty="0">
                <a:ln w="41275">
                  <a:noFill/>
                </a:ln>
                <a:solidFill>
                  <a:schemeClr val="bg2">
                    <a:lumMod val="50000"/>
                  </a:schemeClr>
                </a:solidFill>
                <a:effectLst>
                  <a:outerShdw blurRad="114300" dist="25400" dir="5400000" algn="ctr" rotWithShape="0">
                    <a:srgbClr val="FF7E79">
                      <a:alpha val="52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資工二</a:t>
            </a:r>
            <a:r>
              <a:rPr lang="en-US" altLang="zh-CN" sz="2000" kern="0" dirty="0">
                <a:ln w="41275">
                  <a:noFill/>
                </a:ln>
                <a:solidFill>
                  <a:schemeClr val="bg2">
                    <a:lumMod val="50000"/>
                  </a:schemeClr>
                </a:solidFill>
                <a:effectLst>
                  <a:outerShdw blurRad="114300" dist="25400" dir="5400000" algn="ctr" rotWithShape="0">
                    <a:srgbClr val="FF7E79">
                      <a:alpha val="52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 107590015</a:t>
            </a:r>
            <a:r>
              <a:rPr lang="zh-TW" altLang="en-US" sz="2000" kern="0" dirty="0">
                <a:ln w="41275">
                  <a:noFill/>
                </a:ln>
                <a:solidFill>
                  <a:schemeClr val="bg2">
                    <a:lumMod val="50000"/>
                  </a:schemeClr>
                </a:solidFill>
                <a:effectLst>
                  <a:outerShdw blurRad="114300" dist="25400" dir="5400000" algn="ctr" rotWithShape="0">
                    <a:srgbClr val="FF7E79">
                      <a:alpha val="52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zh-CN" altLang="en-US" sz="2000" kern="0" dirty="0">
                <a:ln w="41275">
                  <a:noFill/>
                </a:ln>
                <a:solidFill>
                  <a:schemeClr val="bg2">
                    <a:lumMod val="50000"/>
                  </a:schemeClr>
                </a:solidFill>
                <a:effectLst>
                  <a:outerShdw blurRad="114300" dist="25400" dir="5400000" algn="ctr" rotWithShape="0">
                    <a:srgbClr val="FF7E79">
                      <a:alpha val="52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謝安怡</a:t>
            </a:r>
            <a:endParaRPr lang="en-US" altLang="zh-CN" sz="2000" kern="0" dirty="0">
              <a:ln w="41275">
                <a:noFill/>
              </a:ln>
              <a:solidFill>
                <a:schemeClr val="bg2">
                  <a:lumMod val="50000"/>
                </a:schemeClr>
              </a:solidFill>
              <a:effectLst>
                <a:outerShdw blurRad="114300" dist="25400" dir="5400000" algn="ctr" rotWithShape="0">
                  <a:srgbClr val="FF7E79">
                    <a:alpha val="52000"/>
                  </a:srgbClr>
                </a:outerShdw>
              </a:effectLst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35" name="圖形 34">
            <a:extLst>
              <a:ext uri="{FF2B5EF4-FFF2-40B4-BE49-F238E27FC236}">
                <a16:creationId xmlns:a16="http://schemas.microsoft.com/office/drawing/2014/main" id="{B8548646-79F7-7D4B-A87A-319233B30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5774" y="3692071"/>
            <a:ext cx="1905000" cy="67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796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E79">
            <a:alpha val="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92DEBD22-E4DB-974A-8B06-D5DA19C1350C}"/>
              </a:ext>
            </a:extLst>
          </p:cNvPr>
          <p:cNvSpPr/>
          <p:nvPr/>
        </p:nvSpPr>
        <p:spPr>
          <a:xfrm>
            <a:off x="0" y="2939143"/>
            <a:ext cx="12192000" cy="3918857"/>
          </a:xfrm>
          <a:prstGeom prst="rect">
            <a:avLst/>
          </a:prstGeom>
          <a:pattFill prst="lgGrid">
            <a:fgClr>
              <a:srgbClr val="F0E4DF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zh-TW" altLang="en-US" dirty="0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555A1B21-7FAB-F54C-89BF-0A94249D5B62}"/>
              </a:ext>
            </a:extLst>
          </p:cNvPr>
          <p:cNvGrpSpPr/>
          <p:nvPr/>
        </p:nvGrpSpPr>
        <p:grpSpPr>
          <a:xfrm>
            <a:off x="2325390" y="0"/>
            <a:ext cx="7541219" cy="6858000"/>
            <a:chOff x="2101656" y="0"/>
            <a:chExt cx="7541219" cy="6858000"/>
          </a:xfrm>
          <a:effectLst>
            <a:outerShdw blurRad="355600" dist="38100" dir="2700000" algn="tl" rotWithShape="0">
              <a:schemeClr val="bg1">
                <a:lumMod val="65000"/>
                <a:alpha val="40000"/>
              </a:schemeClr>
            </a:outerShdw>
          </a:effectLst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F2007EE4-958B-4A45-A874-301BD9C1B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9303" y="0"/>
              <a:ext cx="393572" cy="6858000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9E7F94CE-A52E-4B47-8EBE-F607EAB8C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911" y="0"/>
              <a:ext cx="2371216" cy="6858000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7A22518C-464E-CB4C-A6A3-A6C3073E1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6592" y="0"/>
              <a:ext cx="1456566" cy="6858000"/>
            </a:xfrm>
            <a:prstGeom prst="rect">
              <a:avLst/>
            </a:prstGeom>
          </p:spPr>
        </p:pic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FFFC38C0-0E71-AA43-8709-2CD8C23C56E6}"/>
                </a:ext>
              </a:extLst>
            </p:cNvPr>
            <p:cNvGrpSpPr/>
            <p:nvPr/>
          </p:nvGrpSpPr>
          <p:grpSpPr>
            <a:xfrm>
              <a:off x="2101656" y="3188367"/>
              <a:ext cx="7147647" cy="481265"/>
              <a:chOff x="2140311" y="2457111"/>
              <a:chExt cx="7147647" cy="481265"/>
            </a:xfrm>
          </p:grpSpPr>
          <p:sp>
            <p:nvSpPr>
              <p:cNvPr id="10" name="모서리가 둥근 직사각형 57">
                <a:extLst>
                  <a:ext uri="{FF2B5EF4-FFF2-40B4-BE49-F238E27FC236}">
                    <a16:creationId xmlns:a16="http://schemas.microsoft.com/office/drawing/2014/main" id="{00425F7E-26C8-6948-977C-6BC7B8D5E632}"/>
                  </a:ext>
                </a:extLst>
              </p:cNvPr>
              <p:cNvSpPr/>
              <p:nvPr/>
            </p:nvSpPr>
            <p:spPr>
              <a:xfrm>
                <a:off x="2140311" y="2457113"/>
                <a:ext cx="1278541" cy="481263"/>
              </a:xfrm>
              <a:prstGeom prst="roundRect">
                <a:avLst>
                  <a:gd name="adj" fmla="val 50000"/>
                </a:avLst>
              </a:prstGeom>
              <a:solidFill>
                <a:srgbClr val="D87C79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blurRad="114300" dist="38100" dir="2700000" algn="tl" rotWithShape="0">
                  <a:srgbClr val="D87C79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1280px</a:t>
                </a:r>
              </a:p>
            </p:txBody>
          </p:sp>
          <p:sp>
            <p:nvSpPr>
              <p:cNvPr id="11" name="모서리가 둥근 직사각형 57">
                <a:extLst>
                  <a:ext uri="{FF2B5EF4-FFF2-40B4-BE49-F238E27FC236}">
                    <a16:creationId xmlns:a16="http://schemas.microsoft.com/office/drawing/2014/main" id="{97212311-CE8B-9F44-AC46-91C01811EB12}"/>
                  </a:ext>
                </a:extLst>
              </p:cNvPr>
              <p:cNvSpPr/>
              <p:nvPr/>
            </p:nvSpPr>
            <p:spPr>
              <a:xfrm>
                <a:off x="5284731" y="2457112"/>
                <a:ext cx="1278541" cy="481263"/>
              </a:xfrm>
              <a:prstGeom prst="roundRect">
                <a:avLst>
                  <a:gd name="adj" fmla="val 50000"/>
                </a:avLst>
              </a:prstGeom>
              <a:solidFill>
                <a:srgbClr val="F3BAB0"/>
              </a:solidFill>
              <a:ln w="19050">
                <a:solidFill>
                  <a:srgbClr val="D87C79"/>
                </a:solidFill>
              </a:ln>
              <a:effectLst>
                <a:outerShdw blurRad="114300" dist="38100" dir="2700000" algn="tl" rotWithShape="0">
                  <a:srgbClr val="D87C79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768px</a:t>
                </a:r>
              </a:p>
            </p:txBody>
          </p:sp>
          <p:sp>
            <p:nvSpPr>
              <p:cNvPr id="12" name="모서리가 둥근 직사각형 57">
                <a:extLst>
                  <a:ext uri="{FF2B5EF4-FFF2-40B4-BE49-F238E27FC236}">
                    <a16:creationId xmlns:a16="http://schemas.microsoft.com/office/drawing/2014/main" id="{899C1228-E906-D94F-B78D-BDE8528B4546}"/>
                  </a:ext>
                </a:extLst>
              </p:cNvPr>
              <p:cNvSpPr/>
              <p:nvPr/>
            </p:nvSpPr>
            <p:spPr>
              <a:xfrm>
                <a:off x="8009417" y="2457111"/>
                <a:ext cx="1278541" cy="4812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rgbClr val="D87C79"/>
                </a:solidFill>
              </a:ln>
              <a:effectLst>
                <a:outerShdw blurRad="114300" dist="38100" dir="2700000" algn="tl" rotWithShape="0">
                  <a:srgbClr val="D87C79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D87C79"/>
                    </a:solidFill>
                  </a:rPr>
                  <a:t>320px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746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5D97ABDF-547F-EC46-9E2D-47AF2F6DFDA0}"/>
              </a:ext>
            </a:extLst>
          </p:cNvPr>
          <p:cNvSpPr/>
          <p:nvPr/>
        </p:nvSpPr>
        <p:spPr>
          <a:xfrm>
            <a:off x="295275" y="323850"/>
            <a:ext cx="11601450" cy="6210300"/>
          </a:xfrm>
          <a:prstGeom prst="roundRect">
            <a:avLst>
              <a:gd name="adj" fmla="val 2557"/>
            </a:avLst>
          </a:prstGeom>
          <a:solidFill>
            <a:schemeClr val="bg1"/>
          </a:solidFill>
          <a:ln>
            <a:noFill/>
          </a:ln>
          <a:effectLst>
            <a:outerShdw blurRad="431800" dist="50800" dir="5400000" algn="ctr" rotWithShape="0">
              <a:srgbClr val="F1543F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오른쪽 대괄호 5">
            <a:extLst>
              <a:ext uri="{FF2B5EF4-FFF2-40B4-BE49-F238E27FC236}">
                <a16:creationId xmlns:a16="http://schemas.microsoft.com/office/drawing/2014/main" id="{6FB50E78-14EE-BD44-8003-E693759484A8}"/>
              </a:ext>
            </a:extLst>
          </p:cNvPr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D87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20" name="직선 연결선 7">
            <a:extLst>
              <a:ext uri="{FF2B5EF4-FFF2-40B4-BE49-F238E27FC236}">
                <a16:creationId xmlns:a16="http://schemas.microsoft.com/office/drawing/2014/main" id="{A0A14412-0BEA-F44A-99C9-E1AFFA073AFD}"/>
              </a:ext>
            </a:extLst>
          </p:cNvPr>
          <p:cNvCxnSpPr>
            <a:stCxn id="19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  <a:ln>
            <a:solidFill>
              <a:srgbClr val="D87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7">
            <a:extLst>
              <a:ext uri="{FF2B5EF4-FFF2-40B4-BE49-F238E27FC236}">
                <a16:creationId xmlns:a16="http://schemas.microsoft.com/office/drawing/2014/main" id="{79AB0772-FD2D-D840-B637-DBE572AC08AD}"/>
              </a:ext>
            </a:extLst>
          </p:cNvPr>
          <p:cNvSpPr/>
          <p:nvPr/>
        </p:nvSpPr>
        <p:spPr>
          <a:xfrm>
            <a:off x="1242731" y="647477"/>
            <a:ext cx="2079524" cy="338554"/>
          </a:xfrm>
          <a:prstGeom prst="rect">
            <a:avLst/>
          </a:prstGeom>
          <a:ln w="31750">
            <a:noFill/>
          </a:ln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zh-TW" sz="1600" kern="0" dirty="0">
                <a:ln w="41275">
                  <a:noFill/>
                </a:ln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01</a:t>
            </a:r>
            <a:r>
              <a:rPr lang="zh-TW" altLang="en-US" sz="1600" kern="0" dirty="0">
                <a:ln w="41275">
                  <a:noFill/>
                </a:ln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主導列變化</a:t>
            </a:r>
            <a:endParaRPr lang="en-US" altLang="zh-CN" sz="1600" kern="0" dirty="0">
              <a:ln w="41275">
                <a:noFill/>
              </a:ln>
              <a:solidFill>
                <a:schemeClr val="bg2">
                  <a:lumMod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06182EA-46C0-494E-A6B2-058DDBDF3D21}"/>
              </a:ext>
            </a:extLst>
          </p:cNvPr>
          <p:cNvGrpSpPr>
            <a:grpSpLocks noChangeAspect="1"/>
          </p:cNvGrpSpPr>
          <p:nvPr/>
        </p:nvGrpSpPr>
        <p:grpSpPr>
          <a:xfrm>
            <a:off x="1242731" y="1982593"/>
            <a:ext cx="3856260" cy="3350762"/>
            <a:chOff x="2192697" y="2032546"/>
            <a:chExt cx="4844623" cy="4209564"/>
          </a:xfrm>
          <a:effectLst>
            <a:outerShdw blurRad="203200" dist="38100" dir="2700000" algn="tl" rotWithShape="0">
              <a:srgbClr val="D87C79">
                <a:alpha val="40000"/>
              </a:srgbClr>
            </a:outerShdw>
          </a:effectLst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11E4CEDF-1B48-1548-A663-32757BFF3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2697" y="2032546"/>
              <a:ext cx="4844623" cy="4209564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3BA142EF-95E3-1D49-AB78-7F0A50F75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3530" y="2860768"/>
              <a:ext cx="3904655" cy="2198914"/>
            </a:xfrm>
            <a:prstGeom prst="rect">
              <a:avLst/>
            </a:prstGeom>
          </p:spPr>
        </p:pic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81DD6B08-9274-C744-88BC-B1E415257E85}"/>
              </a:ext>
            </a:extLst>
          </p:cNvPr>
          <p:cNvGrpSpPr>
            <a:grpSpLocks noChangeAspect="1"/>
          </p:cNvGrpSpPr>
          <p:nvPr/>
        </p:nvGrpSpPr>
        <p:grpSpPr>
          <a:xfrm rot="21332525">
            <a:off x="3785991" y="1356278"/>
            <a:ext cx="1438041" cy="1438043"/>
            <a:chOff x="3061333" y="1362940"/>
            <a:chExt cx="1678258" cy="1678260"/>
          </a:xfrm>
          <a:solidFill>
            <a:schemeClr val="bg1">
              <a:lumMod val="95000"/>
              <a:alpha val="39000"/>
            </a:schemeClr>
          </a:solidFill>
        </p:grpSpPr>
        <p:sp>
          <p:nvSpPr>
            <p:cNvPr id="23" name="타원 47">
              <a:extLst>
                <a:ext uri="{FF2B5EF4-FFF2-40B4-BE49-F238E27FC236}">
                  <a16:creationId xmlns:a16="http://schemas.microsoft.com/office/drawing/2014/main" id="{C82FD909-DE3F-1E4C-B1F4-8E05AB0F4AEB}"/>
                </a:ext>
              </a:extLst>
            </p:cNvPr>
            <p:cNvSpPr/>
            <p:nvPr/>
          </p:nvSpPr>
          <p:spPr>
            <a:xfrm rot="13612788">
              <a:off x="3061332" y="1362941"/>
              <a:ext cx="1678260" cy="1678258"/>
            </a:xfrm>
            <a:prstGeom prst="ellipse">
              <a:avLst/>
            </a:prstGeom>
            <a:grpFill/>
            <a:ln w="38100">
              <a:solidFill>
                <a:srgbClr val="D87C7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srgbClr val="D87C79"/>
                </a:solidFill>
              </a:endParaRPr>
            </a:p>
          </p:txBody>
        </p:sp>
        <p:sp>
          <p:nvSpPr>
            <p:cNvPr id="24" name="이등변 삼각형 48">
              <a:extLst>
                <a:ext uri="{FF2B5EF4-FFF2-40B4-BE49-F238E27FC236}">
                  <a16:creationId xmlns:a16="http://schemas.microsoft.com/office/drawing/2014/main" id="{4BC16998-F20E-8E49-B095-4B00E9196180}"/>
                </a:ext>
              </a:extLst>
            </p:cNvPr>
            <p:cNvSpPr/>
            <p:nvPr/>
          </p:nvSpPr>
          <p:spPr>
            <a:xfrm rot="13612788">
              <a:off x="3093805" y="2740578"/>
              <a:ext cx="246288" cy="212317"/>
            </a:xfrm>
            <a:prstGeom prst="triangle">
              <a:avLst/>
            </a:prstGeom>
            <a:solidFill>
              <a:srgbClr val="D87C79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圓角矩形 25">
            <a:extLst>
              <a:ext uri="{FF2B5EF4-FFF2-40B4-BE49-F238E27FC236}">
                <a16:creationId xmlns:a16="http://schemas.microsoft.com/office/drawing/2014/main" id="{FA2F1B02-E336-2340-91A5-02280F8EEB6C}"/>
              </a:ext>
            </a:extLst>
          </p:cNvPr>
          <p:cNvSpPr/>
          <p:nvPr/>
        </p:nvSpPr>
        <p:spPr>
          <a:xfrm>
            <a:off x="3917543" y="1841560"/>
            <a:ext cx="928048" cy="46747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outerShdw blurRad="152400" dist="50800" dir="2700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0C0A164A-72A7-B448-894C-4A051F2ACF05}"/>
              </a:ext>
            </a:extLst>
          </p:cNvPr>
          <p:cNvGrpSpPr>
            <a:grpSpLocks noChangeAspect="1"/>
          </p:cNvGrpSpPr>
          <p:nvPr/>
        </p:nvGrpSpPr>
        <p:grpSpPr>
          <a:xfrm>
            <a:off x="4988613" y="2940689"/>
            <a:ext cx="1435447" cy="2638580"/>
            <a:chOff x="4523602" y="2616907"/>
            <a:chExt cx="1213157" cy="2229975"/>
          </a:xfrm>
          <a:effectLst>
            <a:outerShdw blurRad="203200" dist="38100" dir="2700000" algn="tl" rotWithShape="0">
              <a:srgbClr val="D87C79">
                <a:alpha val="40000"/>
              </a:srgbClr>
            </a:outerShdw>
          </a:effectLst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60617FC6-4D7F-1D4B-9809-EF22F350773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23602" y="2616907"/>
              <a:ext cx="1213157" cy="2229975"/>
              <a:chOff x="4374244" y="1679122"/>
              <a:chExt cx="2521252" cy="4634460"/>
            </a:xfrm>
          </p:grpSpPr>
          <p:sp>
            <p:nvSpPr>
              <p:cNvPr id="16" name="모서리가 둥근 직사각형 45">
                <a:extLst>
                  <a:ext uri="{FF2B5EF4-FFF2-40B4-BE49-F238E27FC236}">
                    <a16:creationId xmlns:a16="http://schemas.microsoft.com/office/drawing/2014/main" id="{04EEA3D7-2590-434C-A377-9ADB9C4DFCE4}"/>
                  </a:ext>
                </a:extLst>
              </p:cNvPr>
              <p:cNvSpPr/>
              <p:nvPr/>
            </p:nvSpPr>
            <p:spPr>
              <a:xfrm rot="5400000">
                <a:off x="3317640" y="2735726"/>
                <a:ext cx="4634460" cy="2521252"/>
              </a:xfrm>
              <a:prstGeom prst="roundRect">
                <a:avLst>
                  <a:gd name="adj" fmla="val 8618"/>
                </a:avLst>
              </a:prstGeom>
              <a:solidFill>
                <a:schemeClr val="bg1">
                  <a:lumMod val="95000"/>
                </a:schemeClr>
              </a:solidFill>
              <a:ln w="889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6000" b="1" kern="0" dirty="0">
                  <a:ln>
                    <a:solidFill>
                      <a:prstClr val="black">
                        <a:lumMod val="75000"/>
                        <a:lumOff val="25000"/>
                      </a:prstClr>
                    </a:solidFill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  <a:p>
                <a:pPr algn="ctr"/>
                <a:endParaRPr lang="ko-KR" alt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모서리가 둥근 직사각형 74">
                <a:extLst>
                  <a:ext uri="{FF2B5EF4-FFF2-40B4-BE49-F238E27FC236}">
                    <a16:creationId xmlns:a16="http://schemas.microsoft.com/office/drawing/2014/main" id="{71B9E7DB-06CB-5F43-92DE-DD20AF8AC80D}"/>
                  </a:ext>
                </a:extLst>
              </p:cNvPr>
              <p:cNvSpPr/>
              <p:nvPr/>
            </p:nvSpPr>
            <p:spPr>
              <a:xfrm rot="5400000">
                <a:off x="5529741" y="1524838"/>
                <a:ext cx="210258" cy="82813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18" name="圖片 17">
                <a:extLst>
                  <a:ext uri="{FF2B5EF4-FFF2-40B4-BE49-F238E27FC236}">
                    <a16:creationId xmlns:a16="http://schemas.microsoft.com/office/drawing/2014/main" id="{8746BA09-8674-8248-8E22-3CF77666CE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8947" y="2095346"/>
                <a:ext cx="2312540" cy="4106379"/>
              </a:xfrm>
              <a:prstGeom prst="rect">
                <a:avLst/>
              </a:prstGeom>
            </p:spPr>
          </p:pic>
        </p:grpSp>
        <p:pic>
          <p:nvPicPr>
            <p:cNvPr id="28" name="圖片 27">
              <a:extLst>
                <a:ext uri="{FF2B5EF4-FFF2-40B4-BE49-F238E27FC236}">
                  <a16:creationId xmlns:a16="http://schemas.microsoft.com/office/drawing/2014/main" id="{24C661D8-E4AA-9444-8582-3587094FF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8794" y="2817183"/>
              <a:ext cx="1118159" cy="1975877"/>
            </a:xfrm>
            <a:prstGeom prst="rect">
              <a:avLst/>
            </a:prstGeom>
          </p:spPr>
        </p:pic>
      </p:grpSp>
      <p:sp>
        <p:nvSpPr>
          <p:cNvPr id="32" name="직사각형 27">
            <a:extLst>
              <a:ext uri="{FF2B5EF4-FFF2-40B4-BE49-F238E27FC236}">
                <a16:creationId xmlns:a16="http://schemas.microsoft.com/office/drawing/2014/main" id="{FBF4EE6F-8A59-DE48-9AC8-703532D2D71D}"/>
              </a:ext>
            </a:extLst>
          </p:cNvPr>
          <p:cNvSpPr/>
          <p:nvPr/>
        </p:nvSpPr>
        <p:spPr>
          <a:xfrm>
            <a:off x="3598787" y="1906896"/>
            <a:ext cx="1565560" cy="338554"/>
          </a:xfrm>
          <a:prstGeom prst="rect">
            <a:avLst/>
          </a:prstGeom>
          <a:ln w="31750">
            <a:noFill/>
          </a:ln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zh-CN" sz="1600" kern="0" dirty="0">
                <a:ln w="41275">
                  <a:noFill/>
                </a:ln>
                <a:solidFill>
                  <a:schemeClr val="bg2">
                    <a:lumMod val="50000"/>
                  </a:schemeClr>
                </a:solidFill>
                <a:effectLst>
                  <a:outerShdw blurRad="114300" dist="25400" dir="5400000" algn="ctr" rotWithShape="0">
                    <a:schemeClr val="bg1">
                      <a:lumMod val="75000"/>
                      <a:alpha val="52000"/>
                    </a:scheme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Search</a:t>
            </a:r>
          </a:p>
        </p:txBody>
      </p:sp>
      <p:pic>
        <p:nvPicPr>
          <p:cNvPr id="34" name="圖片 33">
            <a:extLst>
              <a:ext uri="{FF2B5EF4-FFF2-40B4-BE49-F238E27FC236}">
                <a16:creationId xmlns:a16="http://schemas.microsoft.com/office/drawing/2014/main" id="{B3995E81-7B44-F34D-B839-E3896EFC0B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017" y="1962394"/>
            <a:ext cx="259943" cy="259943"/>
          </a:xfrm>
          <a:prstGeom prst="rect">
            <a:avLst/>
          </a:prstGeom>
          <a:effectLst>
            <a:outerShdw blurRad="114300" dist="38100" dir="2700000" algn="tl" rotWithShape="0">
              <a:schemeClr val="bg1">
                <a:lumMod val="85000"/>
                <a:alpha val="31000"/>
              </a:schemeClr>
            </a:outerShdw>
          </a:effectLst>
        </p:spPr>
      </p:pic>
      <p:grpSp>
        <p:nvGrpSpPr>
          <p:cNvPr id="38" name="그룹 1">
            <a:extLst>
              <a:ext uri="{FF2B5EF4-FFF2-40B4-BE49-F238E27FC236}">
                <a16:creationId xmlns:a16="http://schemas.microsoft.com/office/drawing/2014/main" id="{8161FF56-F235-3442-83F6-8C20B1143D85}"/>
              </a:ext>
            </a:extLst>
          </p:cNvPr>
          <p:cNvGrpSpPr/>
          <p:nvPr/>
        </p:nvGrpSpPr>
        <p:grpSpPr>
          <a:xfrm>
            <a:off x="6869440" y="3454528"/>
            <a:ext cx="4291895" cy="427896"/>
            <a:chOff x="1000585" y="2320985"/>
            <a:chExt cx="2952000" cy="0"/>
          </a:xfrm>
          <a:effectLst>
            <a:outerShdw blurRad="50800" dist="38100" dir="2700000" algn="tl" rotWithShape="0">
              <a:srgbClr val="F3BAB0">
                <a:alpha val="40000"/>
              </a:srgbClr>
            </a:outerShdw>
          </a:effectLst>
        </p:grpSpPr>
        <p:cxnSp>
          <p:nvCxnSpPr>
            <p:cNvPr id="39" name="직선 연결선 20">
              <a:extLst>
                <a:ext uri="{FF2B5EF4-FFF2-40B4-BE49-F238E27FC236}">
                  <a16:creationId xmlns:a16="http://schemas.microsoft.com/office/drawing/2014/main" id="{49E4076A-67B9-A34B-946E-45B2C4428D8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738585" y="1582985"/>
              <a:ext cx="0" cy="1476000"/>
            </a:xfrm>
            <a:prstGeom prst="line">
              <a:avLst/>
            </a:prstGeom>
            <a:ln w="12700">
              <a:solidFill>
                <a:srgbClr val="D87C7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21">
              <a:extLst>
                <a:ext uri="{FF2B5EF4-FFF2-40B4-BE49-F238E27FC236}">
                  <a16:creationId xmlns:a16="http://schemas.microsoft.com/office/drawing/2014/main" id="{C14BA05B-252C-B54F-916A-C58A1479E30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214585" y="1582985"/>
              <a:ext cx="0" cy="1476000"/>
            </a:xfrm>
            <a:prstGeom prst="line">
              <a:avLst/>
            </a:prstGeom>
            <a:ln w="12700">
              <a:solidFill>
                <a:srgbClr val="D87C79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EFB91F12-332D-0346-A892-A8DFCC6E6130}"/>
              </a:ext>
            </a:extLst>
          </p:cNvPr>
          <p:cNvGrpSpPr/>
          <p:nvPr/>
        </p:nvGrpSpPr>
        <p:grpSpPr>
          <a:xfrm>
            <a:off x="932435" y="6185172"/>
            <a:ext cx="10327130" cy="113876"/>
            <a:chOff x="1217512" y="6202969"/>
            <a:chExt cx="10327130" cy="113876"/>
          </a:xfrm>
        </p:grpSpPr>
        <p:sp>
          <p:nvSpPr>
            <p:cNvPr id="41" name="직사각형 17">
              <a:extLst>
                <a:ext uri="{FF2B5EF4-FFF2-40B4-BE49-F238E27FC236}">
                  <a16:creationId xmlns:a16="http://schemas.microsoft.com/office/drawing/2014/main" id="{7AB7DED8-32C5-E14A-A527-F053F9A814B9}"/>
                </a:ext>
              </a:extLst>
            </p:cNvPr>
            <p:cNvSpPr/>
            <p:nvPr/>
          </p:nvSpPr>
          <p:spPr>
            <a:xfrm>
              <a:off x="1217512" y="6202969"/>
              <a:ext cx="10327130" cy="113875"/>
            </a:xfrm>
            <a:prstGeom prst="rect">
              <a:avLst/>
            </a:prstGeom>
            <a:pattFill prst="wdUpDiag">
              <a:fgClr>
                <a:srgbClr val="E8EDF5"/>
              </a:fgClr>
              <a:bgClr>
                <a:schemeClr val="bg1"/>
              </a:bgClr>
            </a:pattFill>
            <a:ln>
              <a:solidFill>
                <a:srgbClr val="F3BA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42" name="직사각형 33">
              <a:extLst>
                <a:ext uri="{FF2B5EF4-FFF2-40B4-BE49-F238E27FC236}">
                  <a16:creationId xmlns:a16="http://schemas.microsoft.com/office/drawing/2014/main" id="{33010DCB-9CA0-1445-9AB7-B00E23E25C3B}"/>
                </a:ext>
              </a:extLst>
            </p:cNvPr>
            <p:cNvSpPr/>
            <p:nvPr/>
          </p:nvSpPr>
          <p:spPr>
            <a:xfrm>
              <a:off x="4656037" y="6202969"/>
              <a:ext cx="3428999" cy="113876"/>
            </a:xfrm>
            <a:prstGeom prst="rect">
              <a:avLst/>
            </a:prstGeom>
            <a:solidFill>
              <a:srgbClr val="F3BAB0"/>
            </a:solidFill>
            <a:ln>
              <a:solidFill>
                <a:srgbClr val="F3BA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AC0B6E8C-B657-C140-89BA-5761FC2FDFB6}"/>
              </a:ext>
            </a:extLst>
          </p:cNvPr>
          <p:cNvGrpSpPr/>
          <p:nvPr/>
        </p:nvGrpSpPr>
        <p:grpSpPr>
          <a:xfrm>
            <a:off x="8044561" y="1745661"/>
            <a:ext cx="1941655" cy="2472532"/>
            <a:chOff x="8339270" y="2464291"/>
            <a:chExt cx="1941655" cy="2472532"/>
          </a:xfrm>
        </p:grpSpPr>
        <p:sp>
          <p:nvSpPr>
            <p:cNvPr id="45" name="모서리가 둥근 직사각형 35">
              <a:extLst>
                <a:ext uri="{FF2B5EF4-FFF2-40B4-BE49-F238E27FC236}">
                  <a16:creationId xmlns:a16="http://schemas.microsoft.com/office/drawing/2014/main" id="{3C233DA6-C153-7D45-A2A1-DB8126D8BD97}"/>
                </a:ext>
              </a:extLst>
            </p:cNvPr>
            <p:cNvSpPr/>
            <p:nvPr/>
          </p:nvSpPr>
          <p:spPr>
            <a:xfrm>
              <a:off x="8339270" y="2464291"/>
              <a:ext cx="1941655" cy="332990"/>
            </a:xfrm>
            <a:prstGeom prst="roundRect">
              <a:avLst>
                <a:gd name="adj" fmla="val 50000"/>
              </a:avLst>
            </a:prstGeom>
            <a:solidFill>
              <a:srgbClr val="F3BAB0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設計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46" name="모서리가 둥근 직사각형 37">
              <a:extLst>
                <a:ext uri="{FF2B5EF4-FFF2-40B4-BE49-F238E27FC236}">
                  <a16:creationId xmlns:a16="http://schemas.microsoft.com/office/drawing/2014/main" id="{1FF26AD3-167E-2943-825A-A788B1135221}"/>
                </a:ext>
              </a:extLst>
            </p:cNvPr>
            <p:cNvSpPr/>
            <p:nvPr/>
          </p:nvSpPr>
          <p:spPr>
            <a:xfrm>
              <a:off x="8339270" y="4603833"/>
              <a:ext cx="1941655" cy="332990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prstClr val="white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目的</a:t>
              </a:r>
              <a:endParaRPr lang="en-US" altLang="ko-KR" sz="1200" b="1" dirty="0">
                <a:solidFill>
                  <a:prstClr val="white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sp>
        <p:nvSpPr>
          <p:cNvPr id="48" name="TextBox 15">
            <a:extLst>
              <a:ext uri="{FF2B5EF4-FFF2-40B4-BE49-F238E27FC236}">
                <a16:creationId xmlns:a16="http://schemas.microsoft.com/office/drawing/2014/main" id="{E2993E19-BBEF-A748-85CE-43A6B0DD1F96}"/>
              </a:ext>
            </a:extLst>
          </p:cNvPr>
          <p:cNvSpPr txBox="1">
            <a:spLocks noChangeAspect="1"/>
          </p:cNvSpPr>
          <p:nvPr/>
        </p:nvSpPr>
        <p:spPr>
          <a:xfrm>
            <a:off x="1242731" y="654830"/>
            <a:ext cx="262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D87C79"/>
                </a:solidFill>
              </a:rPr>
              <a:t>▶</a:t>
            </a:r>
          </a:p>
        </p:txBody>
      </p:sp>
      <p:sp>
        <p:nvSpPr>
          <p:cNvPr id="49" name="직사각형 27">
            <a:extLst>
              <a:ext uri="{FF2B5EF4-FFF2-40B4-BE49-F238E27FC236}">
                <a16:creationId xmlns:a16="http://schemas.microsoft.com/office/drawing/2014/main" id="{1461D5ED-FAE9-3146-918E-A1ED389AFA04}"/>
              </a:ext>
            </a:extLst>
          </p:cNvPr>
          <p:cNvSpPr/>
          <p:nvPr/>
        </p:nvSpPr>
        <p:spPr>
          <a:xfrm>
            <a:off x="7648004" y="2353710"/>
            <a:ext cx="3925297" cy="798488"/>
          </a:xfrm>
          <a:prstGeom prst="rect">
            <a:avLst/>
          </a:prstGeom>
          <a:ln w="31750">
            <a:noFill/>
          </a:ln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zh-CN" altLang="en-US" sz="1600" kern="0" dirty="0">
                <a:ln w="41275">
                  <a:noFill/>
                </a:ln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當解析度小於</a:t>
            </a:r>
            <a:r>
              <a:rPr lang="en-US" altLang="zh-CN" sz="1600" kern="0" dirty="0">
                <a:ln w="41275">
                  <a:noFill/>
                </a:ln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768px</a:t>
            </a:r>
            <a:r>
              <a:rPr lang="zh-CN" altLang="en-US" sz="1600" kern="0" dirty="0">
                <a:ln w="41275">
                  <a:noFill/>
                </a:ln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時</a:t>
            </a:r>
            <a:endParaRPr lang="en-US" altLang="zh-CN" sz="1600" kern="0" dirty="0">
              <a:ln w="41275">
                <a:noFill/>
              </a:ln>
              <a:solidFill>
                <a:schemeClr val="bg2">
                  <a:lumMod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zh-CN" altLang="en-US" sz="1600" kern="0" dirty="0">
                <a:ln w="41275">
                  <a:noFill/>
                </a:ln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主導列的搜尋與產品類別選單會被隱藏</a:t>
            </a:r>
            <a:endParaRPr lang="en-US" altLang="zh-CN" sz="1600" kern="0" dirty="0">
              <a:ln w="41275">
                <a:noFill/>
              </a:ln>
              <a:solidFill>
                <a:schemeClr val="bg2">
                  <a:lumMod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0" name="직사각형 27">
            <a:extLst>
              <a:ext uri="{FF2B5EF4-FFF2-40B4-BE49-F238E27FC236}">
                <a16:creationId xmlns:a16="http://schemas.microsoft.com/office/drawing/2014/main" id="{C3C0A021-5C7E-9540-A7EA-1308BC33418C}"/>
              </a:ext>
            </a:extLst>
          </p:cNvPr>
          <p:cNvSpPr/>
          <p:nvPr/>
        </p:nvSpPr>
        <p:spPr>
          <a:xfrm>
            <a:off x="7648004" y="4427668"/>
            <a:ext cx="3133557" cy="1167820"/>
          </a:xfrm>
          <a:prstGeom prst="rect">
            <a:avLst/>
          </a:prstGeom>
          <a:ln w="31750">
            <a:noFill/>
          </a:ln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zh-CN" altLang="en-US" sz="1600" kern="0" dirty="0">
                <a:ln w="41275">
                  <a:noFill/>
                </a:ln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在畫面較小的裝置</a:t>
            </a:r>
            <a:endParaRPr lang="en-US" altLang="zh-CN" sz="1600" kern="0" dirty="0">
              <a:ln w="41275">
                <a:noFill/>
              </a:ln>
              <a:solidFill>
                <a:schemeClr val="bg2">
                  <a:lumMod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zh-CN" altLang="en-US" sz="1600" kern="0" dirty="0">
                <a:ln w="41275">
                  <a:noFill/>
                </a:ln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導覽列只保留重要的功能</a:t>
            </a:r>
            <a:endParaRPr lang="en-US" altLang="zh-CN" sz="1600" kern="0" dirty="0">
              <a:ln w="41275">
                <a:noFill/>
              </a:ln>
              <a:solidFill>
                <a:schemeClr val="bg2">
                  <a:lumMod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zh-CN" altLang="en-US" sz="1600" kern="0" dirty="0">
                <a:ln w="41275">
                  <a:noFill/>
                </a:ln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避免發生使用者誤觸的問題</a:t>
            </a:r>
            <a:endParaRPr lang="en-US" altLang="zh-CN" sz="1600" kern="0" dirty="0">
              <a:ln w="41275">
                <a:noFill/>
              </a:ln>
              <a:solidFill>
                <a:schemeClr val="bg2">
                  <a:lumMod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271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5D97ABDF-547F-EC46-9E2D-47AF2F6DFDA0}"/>
              </a:ext>
            </a:extLst>
          </p:cNvPr>
          <p:cNvSpPr/>
          <p:nvPr/>
        </p:nvSpPr>
        <p:spPr>
          <a:xfrm>
            <a:off x="295275" y="323850"/>
            <a:ext cx="11601450" cy="6210300"/>
          </a:xfrm>
          <a:prstGeom prst="roundRect">
            <a:avLst>
              <a:gd name="adj" fmla="val 2557"/>
            </a:avLst>
          </a:prstGeom>
          <a:solidFill>
            <a:schemeClr val="bg1"/>
          </a:solidFill>
          <a:ln>
            <a:noFill/>
          </a:ln>
          <a:effectLst>
            <a:outerShdw blurRad="431800" dist="50800" dir="5400000" algn="ctr" rotWithShape="0">
              <a:srgbClr val="F1543F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오른쪽 대괄호 5">
            <a:extLst>
              <a:ext uri="{FF2B5EF4-FFF2-40B4-BE49-F238E27FC236}">
                <a16:creationId xmlns:a16="http://schemas.microsoft.com/office/drawing/2014/main" id="{6FB50E78-14EE-BD44-8003-E693759484A8}"/>
              </a:ext>
            </a:extLst>
          </p:cNvPr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D87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20" name="직선 연결선 7">
            <a:extLst>
              <a:ext uri="{FF2B5EF4-FFF2-40B4-BE49-F238E27FC236}">
                <a16:creationId xmlns:a16="http://schemas.microsoft.com/office/drawing/2014/main" id="{A0A14412-0BEA-F44A-99C9-E1AFFA073AFD}"/>
              </a:ext>
            </a:extLst>
          </p:cNvPr>
          <p:cNvCxnSpPr>
            <a:stCxn id="19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  <a:ln>
            <a:solidFill>
              <a:srgbClr val="D87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7">
            <a:extLst>
              <a:ext uri="{FF2B5EF4-FFF2-40B4-BE49-F238E27FC236}">
                <a16:creationId xmlns:a16="http://schemas.microsoft.com/office/drawing/2014/main" id="{79AB0772-FD2D-D840-B637-DBE572AC08AD}"/>
              </a:ext>
            </a:extLst>
          </p:cNvPr>
          <p:cNvSpPr/>
          <p:nvPr/>
        </p:nvSpPr>
        <p:spPr>
          <a:xfrm>
            <a:off x="1242731" y="647477"/>
            <a:ext cx="2079524" cy="338554"/>
          </a:xfrm>
          <a:prstGeom prst="rect">
            <a:avLst/>
          </a:prstGeom>
          <a:ln w="31750">
            <a:noFill/>
          </a:ln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zh-TW" sz="1600" kern="0" dirty="0">
                <a:ln w="41275">
                  <a:noFill/>
                </a:ln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02</a:t>
            </a:r>
            <a:r>
              <a:rPr lang="zh-TW" altLang="en-US" sz="1600" kern="0" dirty="0">
                <a:ln w="41275">
                  <a:noFill/>
                </a:ln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導覽選單變化</a:t>
            </a:r>
            <a:endParaRPr lang="en-US" altLang="zh-CN" sz="1600" kern="0" dirty="0">
              <a:ln w="41275">
                <a:noFill/>
              </a:ln>
              <a:solidFill>
                <a:schemeClr val="bg2">
                  <a:lumMod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grpSp>
        <p:nvGrpSpPr>
          <p:cNvPr id="38" name="그룹 1">
            <a:extLst>
              <a:ext uri="{FF2B5EF4-FFF2-40B4-BE49-F238E27FC236}">
                <a16:creationId xmlns:a16="http://schemas.microsoft.com/office/drawing/2014/main" id="{8161FF56-F235-3442-83F6-8C20B1143D85}"/>
              </a:ext>
            </a:extLst>
          </p:cNvPr>
          <p:cNvGrpSpPr/>
          <p:nvPr/>
        </p:nvGrpSpPr>
        <p:grpSpPr>
          <a:xfrm>
            <a:off x="6869440" y="3454528"/>
            <a:ext cx="4291895" cy="427896"/>
            <a:chOff x="1000585" y="2320985"/>
            <a:chExt cx="2952000" cy="0"/>
          </a:xfrm>
          <a:effectLst>
            <a:outerShdw blurRad="50800" dist="38100" dir="2700000" algn="tl" rotWithShape="0">
              <a:srgbClr val="F3BAB0">
                <a:alpha val="40000"/>
              </a:srgbClr>
            </a:outerShdw>
          </a:effectLst>
        </p:grpSpPr>
        <p:cxnSp>
          <p:nvCxnSpPr>
            <p:cNvPr id="39" name="직선 연결선 20">
              <a:extLst>
                <a:ext uri="{FF2B5EF4-FFF2-40B4-BE49-F238E27FC236}">
                  <a16:creationId xmlns:a16="http://schemas.microsoft.com/office/drawing/2014/main" id="{49E4076A-67B9-A34B-946E-45B2C4428D8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738585" y="1582985"/>
              <a:ext cx="0" cy="1476000"/>
            </a:xfrm>
            <a:prstGeom prst="line">
              <a:avLst/>
            </a:prstGeom>
            <a:ln w="12700">
              <a:solidFill>
                <a:srgbClr val="D87C7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21">
              <a:extLst>
                <a:ext uri="{FF2B5EF4-FFF2-40B4-BE49-F238E27FC236}">
                  <a16:creationId xmlns:a16="http://schemas.microsoft.com/office/drawing/2014/main" id="{C14BA05B-252C-B54F-916A-C58A1479E30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214585" y="1582985"/>
              <a:ext cx="0" cy="1476000"/>
            </a:xfrm>
            <a:prstGeom prst="line">
              <a:avLst/>
            </a:prstGeom>
            <a:ln w="12700">
              <a:solidFill>
                <a:srgbClr val="D87C79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EFB91F12-332D-0346-A892-A8DFCC6E6130}"/>
              </a:ext>
            </a:extLst>
          </p:cNvPr>
          <p:cNvGrpSpPr/>
          <p:nvPr/>
        </p:nvGrpSpPr>
        <p:grpSpPr>
          <a:xfrm>
            <a:off x="932435" y="6185172"/>
            <a:ext cx="10327130" cy="113876"/>
            <a:chOff x="1217512" y="6202969"/>
            <a:chExt cx="10327130" cy="113876"/>
          </a:xfrm>
        </p:grpSpPr>
        <p:sp>
          <p:nvSpPr>
            <p:cNvPr id="41" name="직사각형 17">
              <a:extLst>
                <a:ext uri="{FF2B5EF4-FFF2-40B4-BE49-F238E27FC236}">
                  <a16:creationId xmlns:a16="http://schemas.microsoft.com/office/drawing/2014/main" id="{7AB7DED8-32C5-E14A-A527-F053F9A814B9}"/>
                </a:ext>
              </a:extLst>
            </p:cNvPr>
            <p:cNvSpPr/>
            <p:nvPr/>
          </p:nvSpPr>
          <p:spPr>
            <a:xfrm>
              <a:off x="1217512" y="6202969"/>
              <a:ext cx="10327130" cy="113875"/>
            </a:xfrm>
            <a:prstGeom prst="rect">
              <a:avLst/>
            </a:prstGeom>
            <a:pattFill prst="wdUpDiag">
              <a:fgClr>
                <a:srgbClr val="E8EDF5"/>
              </a:fgClr>
              <a:bgClr>
                <a:schemeClr val="bg1"/>
              </a:bgClr>
            </a:pattFill>
            <a:ln>
              <a:solidFill>
                <a:srgbClr val="F3BA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42" name="직사각형 33">
              <a:extLst>
                <a:ext uri="{FF2B5EF4-FFF2-40B4-BE49-F238E27FC236}">
                  <a16:creationId xmlns:a16="http://schemas.microsoft.com/office/drawing/2014/main" id="{33010DCB-9CA0-1445-9AB7-B00E23E25C3B}"/>
                </a:ext>
              </a:extLst>
            </p:cNvPr>
            <p:cNvSpPr/>
            <p:nvPr/>
          </p:nvSpPr>
          <p:spPr>
            <a:xfrm>
              <a:off x="4656037" y="6202969"/>
              <a:ext cx="3428999" cy="113876"/>
            </a:xfrm>
            <a:prstGeom prst="rect">
              <a:avLst/>
            </a:prstGeom>
            <a:solidFill>
              <a:srgbClr val="F3BAB0"/>
            </a:solidFill>
            <a:ln>
              <a:solidFill>
                <a:srgbClr val="F3BA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AC0B6E8C-B657-C140-89BA-5761FC2FDFB6}"/>
              </a:ext>
            </a:extLst>
          </p:cNvPr>
          <p:cNvGrpSpPr/>
          <p:nvPr/>
        </p:nvGrpSpPr>
        <p:grpSpPr>
          <a:xfrm>
            <a:off x="8044561" y="1745661"/>
            <a:ext cx="1941655" cy="2472532"/>
            <a:chOff x="8339270" y="2464291"/>
            <a:chExt cx="1941655" cy="2472532"/>
          </a:xfrm>
        </p:grpSpPr>
        <p:sp>
          <p:nvSpPr>
            <p:cNvPr id="45" name="모서리가 둥근 직사각형 35">
              <a:extLst>
                <a:ext uri="{FF2B5EF4-FFF2-40B4-BE49-F238E27FC236}">
                  <a16:creationId xmlns:a16="http://schemas.microsoft.com/office/drawing/2014/main" id="{3C233DA6-C153-7D45-A2A1-DB8126D8BD97}"/>
                </a:ext>
              </a:extLst>
            </p:cNvPr>
            <p:cNvSpPr/>
            <p:nvPr/>
          </p:nvSpPr>
          <p:spPr>
            <a:xfrm>
              <a:off x="8339270" y="2464291"/>
              <a:ext cx="1941655" cy="332990"/>
            </a:xfrm>
            <a:prstGeom prst="roundRect">
              <a:avLst>
                <a:gd name="adj" fmla="val 50000"/>
              </a:avLst>
            </a:prstGeom>
            <a:solidFill>
              <a:srgbClr val="F3BAB0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設計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46" name="모서리가 둥근 직사각형 37">
              <a:extLst>
                <a:ext uri="{FF2B5EF4-FFF2-40B4-BE49-F238E27FC236}">
                  <a16:creationId xmlns:a16="http://schemas.microsoft.com/office/drawing/2014/main" id="{1FF26AD3-167E-2943-825A-A788B1135221}"/>
                </a:ext>
              </a:extLst>
            </p:cNvPr>
            <p:cNvSpPr/>
            <p:nvPr/>
          </p:nvSpPr>
          <p:spPr>
            <a:xfrm>
              <a:off x="8339270" y="4603833"/>
              <a:ext cx="1941655" cy="332990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prstClr val="white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目的</a:t>
              </a:r>
              <a:endParaRPr lang="en-US" altLang="ko-KR" sz="1200" b="1" dirty="0">
                <a:solidFill>
                  <a:prstClr val="white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sp>
        <p:nvSpPr>
          <p:cNvPr id="48" name="TextBox 15">
            <a:extLst>
              <a:ext uri="{FF2B5EF4-FFF2-40B4-BE49-F238E27FC236}">
                <a16:creationId xmlns:a16="http://schemas.microsoft.com/office/drawing/2014/main" id="{E2993E19-BBEF-A748-85CE-43A6B0DD1F96}"/>
              </a:ext>
            </a:extLst>
          </p:cNvPr>
          <p:cNvSpPr txBox="1">
            <a:spLocks noChangeAspect="1"/>
          </p:cNvSpPr>
          <p:nvPr/>
        </p:nvSpPr>
        <p:spPr>
          <a:xfrm>
            <a:off x="1242731" y="654830"/>
            <a:ext cx="262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D87C79"/>
                </a:solidFill>
              </a:rPr>
              <a:t>▶</a:t>
            </a:r>
          </a:p>
        </p:txBody>
      </p:sp>
      <p:sp>
        <p:nvSpPr>
          <p:cNvPr id="49" name="직사각형 27">
            <a:extLst>
              <a:ext uri="{FF2B5EF4-FFF2-40B4-BE49-F238E27FC236}">
                <a16:creationId xmlns:a16="http://schemas.microsoft.com/office/drawing/2014/main" id="{1461D5ED-FAE9-3146-918E-A1ED389AFA04}"/>
              </a:ext>
            </a:extLst>
          </p:cNvPr>
          <p:cNvSpPr/>
          <p:nvPr/>
        </p:nvSpPr>
        <p:spPr>
          <a:xfrm>
            <a:off x="7648004" y="2353710"/>
            <a:ext cx="3925297" cy="798488"/>
          </a:xfrm>
          <a:prstGeom prst="rect">
            <a:avLst/>
          </a:prstGeom>
          <a:ln w="31750">
            <a:noFill/>
          </a:ln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zh-CN" altLang="en-US" sz="1600" kern="0" dirty="0">
                <a:ln w="41275">
                  <a:noFill/>
                </a:ln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導覽選單在</a:t>
            </a:r>
            <a:r>
              <a:rPr lang="en-US" altLang="zh-CN" sz="1600" kern="0" dirty="0">
                <a:ln w="41275">
                  <a:noFill/>
                </a:ln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PC</a:t>
            </a:r>
            <a:r>
              <a:rPr lang="zh-CN" altLang="en-US" sz="1600" kern="0" dirty="0">
                <a:ln w="41275">
                  <a:noFill/>
                </a:ln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和平板裝置</a:t>
            </a:r>
            <a:r>
              <a:rPr lang="zh-TW" altLang="en-US" sz="1600" kern="0" dirty="0">
                <a:ln w="41275">
                  <a:noFill/>
                </a:ln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以</a:t>
            </a:r>
            <a:r>
              <a:rPr lang="en-US" altLang="zh-TW" sz="1600" kern="0" dirty="0">
                <a:ln w="41275">
                  <a:noFill/>
                </a:ln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icon</a:t>
            </a:r>
            <a:r>
              <a:rPr lang="zh-CN" altLang="en-US" sz="1600" kern="0" dirty="0">
                <a:ln w="41275">
                  <a:noFill/>
                </a:ln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呈現</a:t>
            </a:r>
            <a:endParaRPr lang="en-US" altLang="zh-CN" sz="1600" kern="0" dirty="0">
              <a:ln w="41275">
                <a:noFill/>
              </a:ln>
              <a:solidFill>
                <a:schemeClr val="bg2">
                  <a:lumMod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zh-CN" altLang="en-US" sz="1600" kern="0" dirty="0">
                <a:ln w="41275">
                  <a:noFill/>
                </a:ln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而在手機上則為下拉式選單以文字呈現</a:t>
            </a:r>
            <a:endParaRPr lang="en-US" altLang="zh-CN" sz="1600" kern="0" dirty="0">
              <a:ln w="41275">
                <a:noFill/>
              </a:ln>
              <a:solidFill>
                <a:schemeClr val="bg2">
                  <a:lumMod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0" name="직사각형 27">
            <a:extLst>
              <a:ext uri="{FF2B5EF4-FFF2-40B4-BE49-F238E27FC236}">
                <a16:creationId xmlns:a16="http://schemas.microsoft.com/office/drawing/2014/main" id="{C3C0A021-5C7E-9540-A7EA-1308BC33418C}"/>
              </a:ext>
            </a:extLst>
          </p:cNvPr>
          <p:cNvSpPr/>
          <p:nvPr/>
        </p:nvSpPr>
        <p:spPr>
          <a:xfrm>
            <a:off x="7648004" y="4427668"/>
            <a:ext cx="3611561" cy="1167820"/>
          </a:xfrm>
          <a:prstGeom prst="rect">
            <a:avLst/>
          </a:prstGeom>
          <a:ln w="31750">
            <a:noFill/>
          </a:ln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zh-CN" altLang="en-US" sz="1600" kern="0" dirty="0">
                <a:ln w="41275">
                  <a:noFill/>
                </a:ln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手機的按鈕比例要比</a:t>
            </a:r>
            <a:r>
              <a:rPr lang="en-US" altLang="zh-CN" sz="1600" kern="0" dirty="0">
                <a:ln w="41275">
                  <a:noFill/>
                </a:ln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PC</a:t>
            </a:r>
            <a:r>
              <a:rPr lang="zh-CN" altLang="en-US" sz="1600" kern="0" dirty="0">
                <a:ln w="41275">
                  <a:noFill/>
                </a:ln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與平板較大</a:t>
            </a:r>
            <a:endParaRPr lang="en-US" altLang="zh-CN" sz="1600" kern="0" dirty="0">
              <a:ln w="41275">
                <a:noFill/>
              </a:ln>
              <a:solidFill>
                <a:schemeClr val="bg2">
                  <a:lumMod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zh-CN" altLang="en-US" sz="1600" kern="0" dirty="0">
                <a:ln w="41275">
                  <a:noFill/>
                </a:ln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但又考量圖像的精緻度</a:t>
            </a:r>
            <a:endParaRPr lang="en-US" altLang="zh-CN" sz="1600" kern="0" dirty="0">
              <a:ln w="41275">
                <a:noFill/>
              </a:ln>
              <a:solidFill>
                <a:schemeClr val="bg2">
                  <a:lumMod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zh-CN" altLang="en-US" sz="1600" kern="0" dirty="0">
                <a:ln w="41275">
                  <a:noFill/>
                </a:ln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因此將圖像改為僅有文字</a:t>
            </a:r>
            <a:endParaRPr lang="en-US" altLang="zh-CN" sz="1600" kern="0" dirty="0">
              <a:ln w="41275">
                <a:noFill/>
              </a:ln>
              <a:solidFill>
                <a:schemeClr val="bg2">
                  <a:lumMod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4E895E56-D0F2-8B4C-A9C6-D05D7E50E830}"/>
              </a:ext>
            </a:extLst>
          </p:cNvPr>
          <p:cNvGrpSpPr/>
          <p:nvPr/>
        </p:nvGrpSpPr>
        <p:grpSpPr>
          <a:xfrm>
            <a:off x="1224181" y="1605685"/>
            <a:ext cx="2582347" cy="4399409"/>
            <a:chOff x="2124938" y="1605685"/>
            <a:chExt cx="2582347" cy="4399409"/>
          </a:xfrm>
        </p:grpSpPr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495A4306-E3A4-9840-B7E3-63409BA2EA7E}"/>
                </a:ext>
              </a:extLst>
            </p:cNvPr>
            <p:cNvGrpSpPr/>
            <p:nvPr/>
          </p:nvGrpSpPr>
          <p:grpSpPr>
            <a:xfrm>
              <a:off x="2124938" y="1605685"/>
              <a:ext cx="2582347" cy="4399409"/>
              <a:chOff x="1409718" y="1545948"/>
              <a:chExt cx="3201088" cy="5453526"/>
            </a:xfrm>
            <a:effectLst>
              <a:outerShdw blurRad="203200" dist="38100" dir="2700000" algn="tl" rotWithShape="0">
                <a:srgbClr val="D87C79">
                  <a:alpha val="40000"/>
                </a:srgbClr>
              </a:outerShdw>
            </a:effectLst>
          </p:grpSpPr>
          <p:grpSp>
            <p:nvGrpSpPr>
              <p:cNvPr id="56" name="群組 55">
                <a:extLst>
                  <a:ext uri="{FF2B5EF4-FFF2-40B4-BE49-F238E27FC236}">
                    <a16:creationId xmlns:a16="http://schemas.microsoft.com/office/drawing/2014/main" id="{83670DAD-B55F-5F4E-8CE6-C451643D596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409718" y="1545948"/>
                <a:ext cx="3201088" cy="5453526"/>
                <a:chOff x="3004563" y="-316375"/>
                <a:chExt cx="5491530" cy="9355631"/>
              </a:xfrm>
            </p:grpSpPr>
            <p:sp>
              <p:nvSpPr>
                <p:cNvPr id="58" name="Freeform 6">
                  <a:extLst>
                    <a:ext uri="{FF2B5EF4-FFF2-40B4-BE49-F238E27FC236}">
                      <a16:creationId xmlns:a16="http://schemas.microsoft.com/office/drawing/2014/main" id="{26570085-E7F8-3B4A-BEC2-908F1B2AE4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004563" y="3844955"/>
                  <a:ext cx="3090862" cy="5194301"/>
                </a:xfrm>
                <a:custGeom>
                  <a:avLst/>
                  <a:gdLst>
                    <a:gd name="T0" fmla="*/ 5421 w 5841"/>
                    <a:gd name="T1" fmla="*/ 6762 h 9815"/>
                    <a:gd name="T2" fmla="*/ 5381 w 5841"/>
                    <a:gd name="T3" fmla="*/ 6471 h 9815"/>
                    <a:gd name="T4" fmla="*/ 5385 w 5841"/>
                    <a:gd name="T5" fmla="*/ 6251 h 9815"/>
                    <a:gd name="T6" fmla="*/ 5530 w 5841"/>
                    <a:gd name="T7" fmla="*/ 4753 h 9815"/>
                    <a:gd name="T8" fmla="*/ 5527 w 5841"/>
                    <a:gd name="T9" fmla="*/ 4330 h 9815"/>
                    <a:gd name="T10" fmla="*/ 5471 w 5841"/>
                    <a:gd name="T11" fmla="*/ 3910 h 9815"/>
                    <a:gd name="T12" fmla="*/ 5357 w 5841"/>
                    <a:gd name="T13" fmla="*/ 3506 h 9815"/>
                    <a:gd name="T14" fmla="*/ 5232 w 5841"/>
                    <a:gd name="T15" fmla="*/ 3212 h 9815"/>
                    <a:gd name="T16" fmla="*/ 4943 w 5841"/>
                    <a:gd name="T17" fmla="*/ 2580 h 9815"/>
                    <a:gd name="T18" fmla="*/ 4806 w 5841"/>
                    <a:gd name="T19" fmla="*/ 2185 h 9815"/>
                    <a:gd name="T20" fmla="*/ 4745 w 5841"/>
                    <a:gd name="T21" fmla="*/ 1911 h 9815"/>
                    <a:gd name="T22" fmla="*/ 4711 w 5841"/>
                    <a:gd name="T23" fmla="*/ 1435 h 9815"/>
                    <a:gd name="T24" fmla="*/ 4712 w 5841"/>
                    <a:gd name="T25" fmla="*/ 486 h 9815"/>
                    <a:gd name="T26" fmla="*/ 4691 w 5841"/>
                    <a:gd name="T27" fmla="*/ 342 h 9815"/>
                    <a:gd name="T28" fmla="*/ 4601 w 5841"/>
                    <a:gd name="T29" fmla="*/ 176 h 9815"/>
                    <a:gd name="T30" fmla="*/ 4459 w 5841"/>
                    <a:gd name="T31" fmla="*/ 58 h 9815"/>
                    <a:gd name="T32" fmla="*/ 4277 w 5841"/>
                    <a:gd name="T33" fmla="*/ 2 h 9815"/>
                    <a:gd name="T34" fmla="*/ 4177 w 5841"/>
                    <a:gd name="T35" fmla="*/ 2 h 9815"/>
                    <a:gd name="T36" fmla="*/ 3995 w 5841"/>
                    <a:gd name="T37" fmla="*/ 58 h 9815"/>
                    <a:gd name="T38" fmla="*/ 3853 w 5841"/>
                    <a:gd name="T39" fmla="*/ 176 h 9815"/>
                    <a:gd name="T40" fmla="*/ 3763 w 5841"/>
                    <a:gd name="T41" fmla="*/ 342 h 9815"/>
                    <a:gd name="T42" fmla="*/ 3742 w 5841"/>
                    <a:gd name="T43" fmla="*/ 486 h 9815"/>
                    <a:gd name="T44" fmla="*/ 3742 w 5841"/>
                    <a:gd name="T45" fmla="*/ 5333 h 9815"/>
                    <a:gd name="T46" fmla="*/ 3726 w 5841"/>
                    <a:gd name="T47" fmla="*/ 5555 h 9815"/>
                    <a:gd name="T48" fmla="*/ 3720 w 5841"/>
                    <a:gd name="T49" fmla="*/ 6278 h 9815"/>
                    <a:gd name="T50" fmla="*/ 3707 w 5841"/>
                    <a:gd name="T51" fmla="*/ 6441 h 9815"/>
                    <a:gd name="T52" fmla="*/ 3655 w 5841"/>
                    <a:gd name="T53" fmla="*/ 6644 h 9815"/>
                    <a:gd name="T54" fmla="*/ 3565 w 5841"/>
                    <a:gd name="T55" fmla="*/ 6831 h 9815"/>
                    <a:gd name="T56" fmla="*/ 3442 w 5841"/>
                    <a:gd name="T57" fmla="*/ 6995 h 9815"/>
                    <a:gd name="T58" fmla="*/ 3291 w 5841"/>
                    <a:gd name="T59" fmla="*/ 7132 h 9815"/>
                    <a:gd name="T60" fmla="*/ 3115 w 5841"/>
                    <a:gd name="T61" fmla="*/ 7239 h 9815"/>
                    <a:gd name="T62" fmla="*/ 2919 w 5841"/>
                    <a:gd name="T63" fmla="*/ 7311 h 9815"/>
                    <a:gd name="T64" fmla="*/ 2708 w 5841"/>
                    <a:gd name="T65" fmla="*/ 7344 h 9815"/>
                    <a:gd name="T66" fmla="*/ 0 w 5841"/>
                    <a:gd name="T67" fmla="*/ 7344 h 9815"/>
                    <a:gd name="T68" fmla="*/ 244 w 5841"/>
                    <a:gd name="T69" fmla="*/ 7651 h 9815"/>
                    <a:gd name="T70" fmla="*/ 615 w 5841"/>
                    <a:gd name="T71" fmla="*/ 8014 h 9815"/>
                    <a:gd name="T72" fmla="*/ 1033 w 5841"/>
                    <a:gd name="T73" fmla="*/ 8323 h 9815"/>
                    <a:gd name="T74" fmla="*/ 1492 w 5841"/>
                    <a:gd name="T75" fmla="*/ 8572 h 9815"/>
                    <a:gd name="T76" fmla="*/ 1618 w 5841"/>
                    <a:gd name="T77" fmla="*/ 8627 h 9815"/>
                    <a:gd name="T78" fmla="*/ 1717 w 5841"/>
                    <a:gd name="T79" fmla="*/ 8670 h 9815"/>
                    <a:gd name="T80" fmla="*/ 2047 w 5841"/>
                    <a:gd name="T81" fmla="*/ 8892 h 9815"/>
                    <a:gd name="T82" fmla="*/ 2306 w 5841"/>
                    <a:gd name="T83" fmla="*/ 9183 h 9815"/>
                    <a:gd name="T84" fmla="*/ 2487 w 5841"/>
                    <a:gd name="T85" fmla="*/ 9529 h 9815"/>
                    <a:gd name="T86" fmla="*/ 2565 w 5841"/>
                    <a:gd name="T87" fmla="*/ 9815 h 9815"/>
                    <a:gd name="T88" fmla="*/ 2915 w 5841"/>
                    <a:gd name="T89" fmla="*/ 9761 h 9815"/>
                    <a:gd name="T90" fmla="*/ 3369 w 5841"/>
                    <a:gd name="T91" fmla="*/ 9658 h 9815"/>
                    <a:gd name="T92" fmla="*/ 3809 w 5841"/>
                    <a:gd name="T93" fmla="*/ 9522 h 9815"/>
                    <a:gd name="T94" fmla="*/ 4236 w 5841"/>
                    <a:gd name="T95" fmla="*/ 9353 h 9815"/>
                    <a:gd name="T96" fmla="*/ 4645 w 5841"/>
                    <a:gd name="T97" fmla="*/ 9154 h 9815"/>
                    <a:gd name="T98" fmla="*/ 5035 w 5841"/>
                    <a:gd name="T99" fmla="*/ 8925 h 9815"/>
                    <a:gd name="T100" fmla="*/ 5406 w 5841"/>
                    <a:gd name="T101" fmla="*/ 8669 h 9815"/>
                    <a:gd name="T102" fmla="*/ 5758 w 5841"/>
                    <a:gd name="T103" fmla="*/ 8387 h 9815"/>
                    <a:gd name="T104" fmla="*/ 5440 w 5841"/>
                    <a:gd name="T105" fmla="*/ 6834 h 98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5841" h="9815">
                      <a:moveTo>
                        <a:pt x="5440" y="6834"/>
                      </a:moveTo>
                      <a:lnTo>
                        <a:pt x="5421" y="6762"/>
                      </a:lnTo>
                      <a:lnTo>
                        <a:pt x="5395" y="6618"/>
                      </a:lnTo>
                      <a:lnTo>
                        <a:pt x="5381" y="6471"/>
                      </a:lnTo>
                      <a:lnTo>
                        <a:pt x="5381" y="6324"/>
                      </a:lnTo>
                      <a:lnTo>
                        <a:pt x="5385" y="6251"/>
                      </a:lnTo>
                      <a:lnTo>
                        <a:pt x="5523" y="4860"/>
                      </a:lnTo>
                      <a:lnTo>
                        <a:pt x="5530" y="4753"/>
                      </a:lnTo>
                      <a:lnTo>
                        <a:pt x="5536" y="4541"/>
                      </a:lnTo>
                      <a:lnTo>
                        <a:pt x="5527" y="4330"/>
                      </a:lnTo>
                      <a:lnTo>
                        <a:pt x="5506" y="4119"/>
                      </a:lnTo>
                      <a:lnTo>
                        <a:pt x="5471" y="3910"/>
                      </a:lnTo>
                      <a:lnTo>
                        <a:pt x="5421" y="3706"/>
                      </a:lnTo>
                      <a:lnTo>
                        <a:pt x="5357" y="3506"/>
                      </a:lnTo>
                      <a:lnTo>
                        <a:pt x="5278" y="3308"/>
                      </a:lnTo>
                      <a:lnTo>
                        <a:pt x="5232" y="3212"/>
                      </a:lnTo>
                      <a:lnTo>
                        <a:pt x="5117" y="2974"/>
                      </a:lnTo>
                      <a:lnTo>
                        <a:pt x="4943" y="2580"/>
                      </a:lnTo>
                      <a:lnTo>
                        <a:pt x="4852" y="2333"/>
                      </a:lnTo>
                      <a:lnTo>
                        <a:pt x="4806" y="2185"/>
                      </a:lnTo>
                      <a:lnTo>
                        <a:pt x="4771" y="2045"/>
                      </a:lnTo>
                      <a:lnTo>
                        <a:pt x="4745" y="1911"/>
                      </a:lnTo>
                      <a:lnTo>
                        <a:pt x="4721" y="1713"/>
                      </a:lnTo>
                      <a:lnTo>
                        <a:pt x="4711" y="1435"/>
                      </a:lnTo>
                      <a:lnTo>
                        <a:pt x="4714" y="939"/>
                      </a:lnTo>
                      <a:lnTo>
                        <a:pt x="4712" y="486"/>
                      </a:lnTo>
                      <a:lnTo>
                        <a:pt x="4709" y="435"/>
                      </a:lnTo>
                      <a:lnTo>
                        <a:pt x="4691" y="342"/>
                      </a:lnTo>
                      <a:lnTo>
                        <a:pt x="4653" y="254"/>
                      </a:lnTo>
                      <a:lnTo>
                        <a:pt x="4601" y="176"/>
                      </a:lnTo>
                      <a:lnTo>
                        <a:pt x="4537" y="111"/>
                      </a:lnTo>
                      <a:lnTo>
                        <a:pt x="4459" y="58"/>
                      </a:lnTo>
                      <a:lnTo>
                        <a:pt x="4371" y="22"/>
                      </a:lnTo>
                      <a:lnTo>
                        <a:pt x="4277" y="2"/>
                      </a:lnTo>
                      <a:lnTo>
                        <a:pt x="4227" y="0"/>
                      </a:lnTo>
                      <a:lnTo>
                        <a:pt x="4177" y="2"/>
                      </a:lnTo>
                      <a:lnTo>
                        <a:pt x="4083" y="22"/>
                      </a:lnTo>
                      <a:lnTo>
                        <a:pt x="3995" y="58"/>
                      </a:lnTo>
                      <a:lnTo>
                        <a:pt x="3919" y="111"/>
                      </a:lnTo>
                      <a:lnTo>
                        <a:pt x="3853" y="176"/>
                      </a:lnTo>
                      <a:lnTo>
                        <a:pt x="3801" y="254"/>
                      </a:lnTo>
                      <a:lnTo>
                        <a:pt x="3763" y="342"/>
                      </a:lnTo>
                      <a:lnTo>
                        <a:pt x="3745" y="435"/>
                      </a:lnTo>
                      <a:lnTo>
                        <a:pt x="3742" y="486"/>
                      </a:lnTo>
                      <a:lnTo>
                        <a:pt x="3743" y="3768"/>
                      </a:lnTo>
                      <a:lnTo>
                        <a:pt x="3742" y="5333"/>
                      </a:lnTo>
                      <a:lnTo>
                        <a:pt x="3734" y="5511"/>
                      </a:lnTo>
                      <a:lnTo>
                        <a:pt x="3726" y="5555"/>
                      </a:lnTo>
                      <a:lnTo>
                        <a:pt x="3720" y="5580"/>
                      </a:lnTo>
                      <a:lnTo>
                        <a:pt x="3720" y="6278"/>
                      </a:lnTo>
                      <a:lnTo>
                        <a:pt x="3719" y="6333"/>
                      </a:lnTo>
                      <a:lnTo>
                        <a:pt x="3707" y="6441"/>
                      </a:lnTo>
                      <a:lnTo>
                        <a:pt x="3686" y="6545"/>
                      </a:lnTo>
                      <a:lnTo>
                        <a:pt x="3655" y="6644"/>
                      </a:lnTo>
                      <a:lnTo>
                        <a:pt x="3615" y="6740"/>
                      </a:lnTo>
                      <a:lnTo>
                        <a:pt x="3565" y="6831"/>
                      </a:lnTo>
                      <a:lnTo>
                        <a:pt x="3507" y="6916"/>
                      </a:lnTo>
                      <a:lnTo>
                        <a:pt x="3442" y="6995"/>
                      </a:lnTo>
                      <a:lnTo>
                        <a:pt x="3370" y="7067"/>
                      </a:lnTo>
                      <a:lnTo>
                        <a:pt x="3291" y="7132"/>
                      </a:lnTo>
                      <a:lnTo>
                        <a:pt x="3206" y="7190"/>
                      </a:lnTo>
                      <a:lnTo>
                        <a:pt x="3115" y="7239"/>
                      </a:lnTo>
                      <a:lnTo>
                        <a:pt x="3020" y="7281"/>
                      </a:lnTo>
                      <a:lnTo>
                        <a:pt x="2919" y="7311"/>
                      </a:lnTo>
                      <a:lnTo>
                        <a:pt x="2816" y="7332"/>
                      </a:lnTo>
                      <a:lnTo>
                        <a:pt x="2708" y="7344"/>
                      </a:lnTo>
                      <a:lnTo>
                        <a:pt x="2653" y="7344"/>
                      </a:lnTo>
                      <a:lnTo>
                        <a:pt x="0" y="7344"/>
                      </a:lnTo>
                      <a:lnTo>
                        <a:pt x="77" y="7449"/>
                      </a:lnTo>
                      <a:lnTo>
                        <a:pt x="244" y="7651"/>
                      </a:lnTo>
                      <a:lnTo>
                        <a:pt x="424" y="7839"/>
                      </a:lnTo>
                      <a:lnTo>
                        <a:pt x="615" y="8014"/>
                      </a:lnTo>
                      <a:lnTo>
                        <a:pt x="818" y="8176"/>
                      </a:lnTo>
                      <a:lnTo>
                        <a:pt x="1033" y="8323"/>
                      </a:lnTo>
                      <a:lnTo>
                        <a:pt x="1257" y="8456"/>
                      </a:lnTo>
                      <a:lnTo>
                        <a:pt x="1492" y="8572"/>
                      </a:lnTo>
                      <a:lnTo>
                        <a:pt x="1612" y="8624"/>
                      </a:lnTo>
                      <a:lnTo>
                        <a:pt x="1618" y="8627"/>
                      </a:lnTo>
                      <a:lnTo>
                        <a:pt x="1625" y="8629"/>
                      </a:lnTo>
                      <a:lnTo>
                        <a:pt x="1717" y="8670"/>
                      </a:lnTo>
                      <a:lnTo>
                        <a:pt x="1890" y="8771"/>
                      </a:lnTo>
                      <a:lnTo>
                        <a:pt x="2047" y="8892"/>
                      </a:lnTo>
                      <a:lnTo>
                        <a:pt x="2185" y="9029"/>
                      </a:lnTo>
                      <a:lnTo>
                        <a:pt x="2306" y="9183"/>
                      </a:lnTo>
                      <a:lnTo>
                        <a:pt x="2408" y="9350"/>
                      </a:lnTo>
                      <a:lnTo>
                        <a:pt x="2487" y="9529"/>
                      </a:lnTo>
                      <a:lnTo>
                        <a:pt x="2546" y="9717"/>
                      </a:lnTo>
                      <a:lnTo>
                        <a:pt x="2565" y="9815"/>
                      </a:lnTo>
                      <a:lnTo>
                        <a:pt x="2683" y="9800"/>
                      </a:lnTo>
                      <a:lnTo>
                        <a:pt x="2915" y="9761"/>
                      </a:lnTo>
                      <a:lnTo>
                        <a:pt x="3144" y="9715"/>
                      </a:lnTo>
                      <a:lnTo>
                        <a:pt x="3369" y="9658"/>
                      </a:lnTo>
                      <a:lnTo>
                        <a:pt x="3592" y="9595"/>
                      </a:lnTo>
                      <a:lnTo>
                        <a:pt x="3809" y="9522"/>
                      </a:lnTo>
                      <a:lnTo>
                        <a:pt x="4024" y="9442"/>
                      </a:lnTo>
                      <a:lnTo>
                        <a:pt x="4236" y="9353"/>
                      </a:lnTo>
                      <a:lnTo>
                        <a:pt x="4442" y="9258"/>
                      </a:lnTo>
                      <a:lnTo>
                        <a:pt x="4645" y="9154"/>
                      </a:lnTo>
                      <a:lnTo>
                        <a:pt x="4842" y="9043"/>
                      </a:lnTo>
                      <a:lnTo>
                        <a:pt x="5035" y="8925"/>
                      </a:lnTo>
                      <a:lnTo>
                        <a:pt x="5224" y="8801"/>
                      </a:lnTo>
                      <a:lnTo>
                        <a:pt x="5406" y="8669"/>
                      </a:lnTo>
                      <a:lnTo>
                        <a:pt x="5585" y="8531"/>
                      </a:lnTo>
                      <a:lnTo>
                        <a:pt x="5758" y="8387"/>
                      </a:lnTo>
                      <a:lnTo>
                        <a:pt x="5841" y="8312"/>
                      </a:lnTo>
                      <a:lnTo>
                        <a:pt x="5440" y="6834"/>
                      </a:lnTo>
                      <a:close/>
                    </a:path>
                  </a:pathLst>
                </a:custGeom>
                <a:solidFill>
                  <a:srgbClr val="F9D6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9" name="모서리가 둥근 직사각형 45">
                  <a:extLst>
                    <a:ext uri="{FF2B5EF4-FFF2-40B4-BE49-F238E27FC236}">
                      <a16:creationId xmlns:a16="http://schemas.microsoft.com/office/drawing/2014/main" id="{24440204-45AE-BC43-8DD1-F97BE577032C}"/>
                    </a:ext>
                  </a:extLst>
                </p:cNvPr>
                <p:cNvSpPr/>
                <p:nvPr/>
              </p:nvSpPr>
              <p:spPr>
                <a:xfrm rot="5400000">
                  <a:off x="2358211" y="1496250"/>
                  <a:ext cx="7950507" cy="4325257"/>
                </a:xfrm>
                <a:prstGeom prst="roundRect">
                  <a:avLst>
                    <a:gd name="adj" fmla="val 8618"/>
                  </a:avLst>
                </a:prstGeom>
                <a:solidFill>
                  <a:schemeClr val="bg1">
                    <a:lumMod val="95000"/>
                  </a:schemeClr>
                </a:solidFill>
                <a:ln w="889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6000" b="1" kern="0" dirty="0">
                    <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ln>
                    <a:solidFill>
                      <a:prstClr val="white"/>
                    </a:solidFill>
                    <a:latin typeface="야놀자 야체 B" panose="02020603020101020101" pitchFamily="18" charset="-127"/>
                    <a:ea typeface="야놀자 야체 B" panose="02020603020101020101" pitchFamily="18" charset="-127"/>
                  </a:endParaRPr>
                </a:p>
                <a:p>
                  <a:pPr algn="ctr"/>
                  <a:endParaRPr lang="ko-KR" altLang="en-US" sz="24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모서리가 둥근 직사각형 74">
                  <a:extLst>
                    <a:ext uri="{FF2B5EF4-FFF2-40B4-BE49-F238E27FC236}">
                      <a16:creationId xmlns:a16="http://schemas.microsoft.com/office/drawing/2014/main" id="{D5338E9E-87AC-0F42-A386-97B40FF2BB19}"/>
                    </a:ext>
                  </a:extLst>
                </p:cNvPr>
                <p:cNvSpPr/>
                <p:nvPr/>
              </p:nvSpPr>
              <p:spPr>
                <a:xfrm rot="5400000">
                  <a:off x="6153113" y="-581053"/>
                  <a:ext cx="360701" cy="14206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pic>
            <p:nvPicPr>
              <p:cNvPr id="57" name="圖片 56">
                <a:extLst>
                  <a:ext uri="{FF2B5EF4-FFF2-40B4-BE49-F238E27FC236}">
                    <a16:creationId xmlns:a16="http://schemas.microsoft.com/office/drawing/2014/main" id="{1044C589-9A83-C44E-B479-6951A25AC4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04257" y="1962172"/>
                <a:ext cx="2312540" cy="4106379"/>
              </a:xfrm>
              <a:prstGeom prst="rect">
                <a:avLst/>
              </a:prstGeom>
            </p:spPr>
          </p:pic>
        </p:grp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646191EE-FB90-9549-A259-7CC611316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0814" y="1941458"/>
              <a:ext cx="1858727" cy="3310858"/>
            </a:xfrm>
            <a:prstGeom prst="rect">
              <a:avLst/>
            </a:prstGeom>
          </p:spPr>
        </p:pic>
      </p:grpSp>
      <p:sp>
        <p:nvSpPr>
          <p:cNvPr id="77" name="모서리가 둥근 직사각형 35">
            <a:extLst>
              <a:ext uri="{FF2B5EF4-FFF2-40B4-BE49-F238E27FC236}">
                <a16:creationId xmlns:a16="http://schemas.microsoft.com/office/drawing/2014/main" id="{6EE14C1E-8139-204D-9EF4-2E23CDAF08A3}"/>
              </a:ext>
            </a:extLst>
          </p:cNvPr>
          <p:cNvSpPr/>
          <p:nvPr/>
        </p:nvSpPr>
        <p:spPr>
          <a:xfrm>
            <a:off x="4292077" y="2078650"/>
            <a:ext cx="2033918" cy="5339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bg1">
                <a:lumMod val="75000"/>
              </a:schemeClr>
            </a:solidFill>
          </a:ln>
          <a:effectLst>
            <a:outerShdw blurRad="203200" dist="38100" dir="2700000" algn="tl" rotWithShape="0">
              <a:srgbClr val="F3BAB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A8795F15-FC60-4047-BC04-9D106253DA93}"/>
              </a:ext>
            </a:extLst>
          </p:cNvPr>
          <p:cNvGrpSpPr>
            <a:grpSpLocks noChangeAspect="1"/>
          </p:cNvGrpSpPr>
          <p:nvPr/>
        </p:nvGrpSpPr>
        <p:grpSpPr>
          <a:xfrm>
            <a:off x="4489241" y="2149718"/>
            <a:ext cx="1589248" cy="361914"/>
            <a:chOff x="2102715" y="9874965"/>
            <a:chExt cx="23329042" cy="5312646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041E0224-D69A-5744-861E-E4B48D647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3742" y="10132528"/>
              <a:ext cx="4876800" cy="4876803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3DA09FAD-B07B-CC40-AB5A-E4CA28FEC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54957" y="10310809"/>
              <a:ext cx="4876800" cy="4876802"/>
            </a:xfrm>
            <a:prstGeom prst="rect">
              <a:avLst/>
            </a:prstGeom>
          </p:spPr>
        </p:pic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A40FC26B-15D2-2042-835B-ED6AF25B7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84769" y="10132528"/>
              <a:ext cx="4876800" cy="4876803"/>
            </a:xfrm>
            <a:prstGeom prst="rect">
              <a:avLst/>
            </a:prstGeom>
          </p:spPr>
        </p:pic>
        <p:pic>
          <p:nvPicPr>
            <p:cNvPr id="30" name="圖片 29">
              <a:extLst>
                <a:ext uri="{FF2B5EF4-FFF2-40B4-BE49-F238E27FC236}">
                  <a16:creationId xmlns:a16="http://schemas.microsoft.com/office/drawing/2014/main" id="{8A601A06-7C0C-CC4B-ACEC-3D706848A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2715" y="9874965"/>
              <a:ext cx="4876800" cy="4876803"/>
            </a:xfrm>
            <a:prstGeom prst="rect">
              <a:avLst/>
            </a:prstGeom>
          </p:spPr>
        </p:pic>
      </p:grpSp>
      <p:sp>
        <p:nvSpPr>
          <p:cNvPr id="65" name="타원 47">
            <a:extLst>
              <a:ext uri="{FF2B5EF4-FFF2-40B4-BE49-F238E27FC236}">
                <a16:creationId xmlns:a16="http://schemas.microsoft.com/office/drawing/2014/main" id="{EA57DCC2-F545-5C45-A0EA-5FFA42AF1023}"/>
              </a:ext>
            </a:extLst>
          </p:cNvPr>
          <p:cNvSpPr>
            <a:spLocks noChangeAspect="1"/>
          </p:cNvSpPr>
          <p:nvPr/>
        </p:nvSpPr>
        <p:spPr>
          <a:xfrm rot="13612788">
            <a:off x="2870533" y="3350705"/>
            <a:ext cx="423621" cy="423620"/>
          </a:xfrm>
          <a:prstGeom prst="ellipse">
            <a:avLst/>
          </a:prstGeom>
          <a:solidFill>
            <a:srgbClr val="FCD8C5">
              <a:alpha val="30000"/>
            </a:srgb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Freeform 48">
            <a:extLst>
              <a:ext uri="{FF2B5EF4-FFF2-40B4-BE49-F238E27FC236}">
                <a16:creationId xmlns:a16="http://schemas.microsoft.com/office/drawing/2014/main" id="{8515FEC2-B15E-E44D-8096-A0C654100337}"/>
              </a:ext>
            </a:extLst>
          </p:cNvPr>
          <p:cNvSpPr>
            <a:spLocks/>
          </p:cNvSpPr>
          <p:nvPr/>
        </p:nvSpPr>
        <p:spPr bwMode="auto">
          <a:xfrm rot="19885483">
            <a:off x="2928825" y="3152607"/>
            <a:ext cx="2242229" cy="2776390"/>
          </a:xfrm>
          <a:custGeom>
            <a:avLst/>
            <a:gdLst>
              <a:gd name="T0" fmla="*/ 2393 w 5351"/>
              <a:gd name="T1" fmla="*/ 5584 h 6628"/>
              <a:gd name="T2" fmla="*/ 2053 w 5351"/>
              <a:gd name="T3" fmla="*/ 5289 h 6628"/>
              <a:gd name="T4" fmla="*/ 1770 w 5351"/>
              <a:gd name="T5" fmla="*/ 4901 h 6628"/>
              <a:gd name="T6" fmla="*/ 1554 w 5351"/>
              <a:gd name="T7" fmla="*/ 4612 h 6628"/>
              <a:gd name="T8" fmla="*/ 1238 w 5351"/>
              <a:gd name="T9" fmla="*/ 4341 h 6628"/>
              <a:gd name="T10" fmla="*/ 847 w 5351"/>
              <a:gd name="T11" fmla="*/ 4119 h 6628"/>
              <a:gd name="T12" fmla="*/ 310 w 5351"/>
              <a:gd name="T13" fmla="*/ 3943 h 6628"/>
              <a:gd name="T14" fmla="*/ 189 w 5351"/>
              <a:gd name="T15" fmla="*/ 3913 h 6628"/>
              <a:gd name="T16" fmla="*/ 66 w 5351"/>
              <a:gd name="T17" fmla="*/ 3801 h 6628"/>
              <a:gd name="T18" fmla="*/ 1 w 5351"/>
              <a:gd name="T19" fmla="*/ 3635 h 6628"/>
              <a:gd name="T20" fmla="*/ 37 w 5351"/>
              <a:gd name="T21" fmla="*/ 3458 h 6628"/>
              <a:gd name="T22" fmla="*/ 220 w 5351"/>
              <a:gd name="T23" fmla="*/ 3313 h 6628"/>
              <a:gd name="T24" fmla="*/ 517 w 5351"/>
              <a:gd name="T25" fmla="*/ 3245 h 6628"/>
              <a:gd name="T26" fmla="*/ 868 w 5351"/>
              <a:gd name="T27" fmla="*/ 3248 h 6628"/>
              <a:gd name="T28" fmla="*/ 1230 w 5351"/>
              <a:gd name="T29" fmla="*/ 3326 h 6628"/>
              <a:gd name="T30" fmla="*/ 1695 w 5351"/>
              <a:gd name="T31" fmla="*/ 3546 h 6628"/>
              <a:gd name="T32" fmla="*/ 1842 w 5351"/>
              <a:gd name="T33" fmla="*/ 491 h 6628"/>
              <a:gd name="T34" fmla="*/ 1860 w 5351"/>
              <a:gd name="T35" fmla="*/ 246 h 6628"/>
              <a:gd name="T36" fmla="*/ 2001 w 5351"/>
              <a:gd name="T37" fmla="*/ 61 h 6628"/>
              <a:gd name="T38" fmla="*/ 2210 w 5351"/>
              <a:gd name="T39" fmla="*/ 0 h 6628"/>
              <a:gd name="T40" fmla="*/ 2419 w 5351"/>
              <a:gd name="T41" fmla="*/ 69 h 6628"/>
              <a:gd name="T42" fmla="*/ 2559 w 5351"/>
              <a:gd name="T43" fmla="*/ 278 h 6628"/>
              <a:gd name="T44" fmla="*/ 2610 w 5351"/>
              <a:gd name="T45" fmla="*/ 2068 h 6628"/>
              <a:gd name="T46" fmla="*/ 2655 w 5351"/>
              <a:gd name="T47" fmla="*/ 1940 h 6628"/>
              <a:gd name="T48" fmla="*/ 2750 w 5351"/>
              <a:gd name="T49" fmla="*/ 1772 h 6628"/>
              <a:gd name="T50" fmla="*/ 2939 w 5351"/>
              <a:gd name="T51" fmla="*/ 1687 h 6628"/>
              <a:gd name="T52" fmla="*/ 3158 w 5351"/>
              <a:gd name="T53" fmla="*/ 1687 h 6628"/>
              <a:gd name="T54" fmla="*/ 3346 w 5351"/>
              <a:gd name="T55" fmla="*/ 1772 h 6628"/>
              <a:gd name="T56" fmla="*/ 3441 w 5351"/>
              <a:gd name="T57" fmla="*/ 1940 h 6628"/>
              <a:gd name="T58" fmla="*/ 3453 w 5351"/>
              <a:gd name="T59" fmla="*/ 1970 h 6628"/>
              <a:gd name="T60" fmla="*/ 3577 w 5351"/>
              <a:gd name="T61" fmla="*/ 1845 h 6628"/>
              <a:gd name="T62" fmla="*/ 3765 w 5351"/>
              <a:gd name="T63" fmla="*/ 1790 h 6628"/>
              <a:gd name="T64" fmla="*/ 3967 w 5351"/>
              <a:gd name="T65" fmla="*/ 1806 h 6628"/>
              <a:gd name="T66" fmla="*/ 4134 w 5351"/>
              <a:gd name="T67" fmla="*/ 1893 h 6628"/>
              <a:gd name="T68" fmla="*/ 4216 w 5351"/>
              <a:gd name="T69" fmla="*/ 2054 h 6628"/>
              <a:gd name="T70" fmla="*/ 4220 w 5351"/>
              <a:gd name="T71" fmla="*/ 2196 h 6628"/>
              <a:gd name="T72" fmla="*/ 4318 w 5351"/>
              <a:gd name="T73" fmla="*/ 2028 h 6628"/>
              <a:gd name="T74" fmla="*/ 4521 w 5351"/>
              <a:gd name="T75" fmla="*/ 1968 h 6628"/>
              <a:gd name="T76" fmla="*/ 4743 w 5351"/>
              <a:gd name="T77" fmla="*/ 1969 h 6628"/>
              <a:gd name="T78" fmla="*/ 4908 w 5351"/>
              <a:gd name="T79" fmla="*/ 2076 h 6628"/>
              <a:gd name="T80" fmla="*/ 5063 w 5351"/>
              <a:gd name="T81" fmla="*/ 2338 h 6628"/>
              <a:gd name="T82" fmla="*/ 5254 w 5351"/>
              <a:gd name="T83" fmla="*/ 2951 h 6628"/>
              <a:gd name="T84" fmla="*/ 5320 w 5351"/>
              <a:gd name="T85" fmla="*/ 3233 h 6628"/>
              <a:gd name="T86" fmla="*/ 5339 w 5351"/>
              <a:gd name="T87" fmla="*/ 3967 h 6628"/>
              <a:gd name="T88" fmla="*/ 5195 w 5351"/>
              <a:gd name="T89" fmla="*/ 5218 h 6628"/>
              <a:gd name="T90" fmla="*/ 2615 w 5351"/>
              <a:gd name="T91" fmla="*/ 6628 h 6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351" h="6628">
                <a:moveTo>
                  <a:pt x="2615" y="5714"/>
                </a:moveTo>
                <a:lnTo>
                  <a:pt x="2538" y="5675"/>
                </a:lnTo>
                <a:lnTo>
                  <a:pt x="2393" y="5584"/>
                </a:lnTo>
                <a:lnTo>
                  <a:pt x="2285" y="5505"/>
                </a:lnTo>
                <a:lnTo>
                  <a:pt x="2171" y="5407"/>
                </a:lnTo>
                <a:lnTo>
                  <a:pt x="2053" y="5289"/>
                </a:lnTo>
                <a:lnTo>
                  <a:pt x="1937" y="5152"/>
                </a:lnTo>
                <a:lnTo>
                  <a:pt x="1824" y="4991"/>
                </a:lnTo>
                <a:lnTo>
                  <a:pt x="1770" y="4901"/>
                </a:lnTo>
                <a:lnTo>
                  <a:pt x="1732" y="4838"/>
                </a:lnTo>
                <a:lnTo>
                  <a:pt x="1647" y="4720"/>
                </a:lnTo>
                <a:lnTo>
                  <a:pt x="1554" y="4612"/>
                </a:lnTo>
                <a:lnTo>
                  <a:pt x="1454" y="4512"/>
                </a:lnTo>
                <a:lnTo>
                  <a:pt x="1348" y="4422"/>
                </a:lnTo>
                <a:lnTo>
                  <a:pt x="1238" y="4341"/>
                </a:lnTo>
                <a:lnTo>
                  <a:pt x="1126" y="4268"/>
                </a:lnTo>
                <a:lnTo>
                  <a:pt x="1014" y="4203"/>
                </a:lnTo>
                <a:lnTo>
                  <a:pt x="847" y="4119"/>
                </a:lnTo>
                <a:lnTo>
                  <a:pt x="636" y="4036"/>
                </a:lnTo>
                <a:lnTo>
                  <a:pt x="454" y="3977"/>
                </a:lnTo>
                <a:lnTo>
                  <a:pt x="310" y="3943"/>
                </a:lnTo>
                <a:lnTo>
                  <a:pt x="258" y="3935"/>
                </a:lnTo>
                <a:lnTo>
                  <a:pt x="235" y="3931"/>
                </a:lnTo>
                <a:lnTo>
                  <a:pt x="189" y="3913"/>
                </a:lnTo>
                <a:lnTo>
                  <a:pt x="145" y="3884"/>
                </a:lnTo>
                <a:lnTo>
                  <a:pt x="104" y="3846"/>
                </a:lnTo>
                <a:lnTo>
                  <a:pt x="66" y="3801"/>
                </a:lnTo>
                <a:lnTo>
                  <a:pt x="36" y="3749"/>
                </a:lnTo>
                <a:lnTo>
                  <a:pt x="14" y="3693"/>
                </a:lnTo>
                <a:lnTo>
                  <a:pt x="1" y="3635"/>
                </a:lnTo>
                <a:lnTo>
                  <a:pt x="0" y="3575"/>
                </a:lnTo>
                <a:lnTo>
                  <a:pt x="11" y="3516"/>
                </a:lnTo>
                <a:lnTo>
                  <a:pt x="37" y="3458"/>
                </a:lnTo>
                <a:lnTo>
                  <a:pt x="81" y="3403"/>
                </a:lnTo>
                <a:lnTo>
                  <a:pt x="141" y="3354"/>
                </a:lnTo>
                <a:lnTo>
                  <a:pt x="220" y="3313"/>
                </a:lnTo>
                <a:lnTo>
                  <a:pt x="321" y="3278"/>
                </a:lnTo>
                <a:lnTo>
                  <a:pt x="445" y="3252"/>
                </a:lnTo>
                <a:lnTo>
                  <a:pt x="517" y="3245"/>
                </a:lnTo>
                <a:lnTo>
                  <a:pt x="590" y="3239"/>
                </a:lnTo>
                <a:lnTo>
                  <a:pt x="733" y="3238"/>
                </a:lnTo>
                <a:lnTo>
                  <a:pt x="868" y="3248"/>
                </a:lnTo>
                <a:lnTo>
                  <a:pt x="996" y="3267"/>
                </a:lnTo>
                <a:lnTo>
                  <a:pt x="1117" y="3293"/>
                </a:lnTo>
                <a:lnTo>
                  <a:pt x="1230" y="3326"/>
                </a:lnTo>
                <a:lnTo>
                  <a:pt x="1385" y="3382"/>
                </a:lnTo>
                <a:lnTo>
                  <a:pt x="1559" y="3465"/>
                </a:lnTo>
                <a:lnTo>
                  <a:pt x="1695" y="3546"/>
                </a:lnTo>
                <a:lnTo>
                  <a:pt x="1824" y="3640"/>
                </a:lnTo>
                <a:lnTo>
                  <a:pt x="1842" y="3655"/>
                </a:lnTo>
                <a:lnTo>
                  <a:pt x="1842" y="491"/>
                </a:lnTo>
                <a:lnTo>
                  <a:pt x="1836" y="435"/>
                </a:lnTo>
                <a:lnTo>
                  <a:pt x="1839" y="334"/>
                </a:lnTo>
                <a:lnTo>
                  <a:pt x="1860" y="246"/>
                </a:lnTo>
                <a:lnTo>
                  <a:pt x="1896" y="172"/>
                </a:lnTo>
                <a:lnTo>
                  <a:pt x="1944" y="110"/>
                </a:lnTo>
                <a:lnTo>
                  <a:pt x="2001" y="61"/>
                </a:lnTo>
                <a:lnTo>
                  <a:pt x="2068" y="26"/>
                </a:lnTo>
                <a:lnTo>
                  <a:pt x="2138" y="6"/>
                </a:lnTo>
                <a:lnTo>
                  <a:pt x="2210" y="0"/>
                </a:lnTo>
                <a:lnTo>
                  <a:pt x="2284" y="9"/>
                </a:lnTo>
                <a:lnTo>
                  <a:pt x="2354" y="32"/>
                </a:lnTo>
                <a:lnTo>
                  <a:pt x="2419" y="69"/>
                </a:lnTo>
                <a:lnTo>
                  <a:pt x="2477" y="124"/>
                </a:lnTo>
                <a:lnTo>
                  <a:pt x="2523" y="193"/>
                </a:lnTo>
                <a:lnTo>
                  <a:pt x="2559" y="278"/>
                </a:lnTo>
                <a:lnTo>
                  <a:pt x="2577" y="379"/>
                </a:lnTo>
                <a:lnTo>
                  <a:pt x="2580" y="437"/>
                </a:lnTo>
                <a:lnTo>
                  <a:pt x="2610" y="2068"/>
                </a:lnTo>
                <a:lnTo>
                  <a:pt x="2654" y="2071"/>
                </a:lnTo>
                <a:lnTo>
                  <a:pt x="2654" y="1978"/>
                </a:lnTo>
                <a:lnTo>
                  <a:pt x="2655" y="1940"/>
                </a:lnTo>
                <a:lnTo>
                  <a:pt x="2672" y="1874"/>
                </a:lnTo>
                <a:lnTo>
                  <a:pt x="2704" y="1818"/>
                </a:lnTo>
                <a:lnTo>
                  <a:pt x="2750" y="1772"/>
                </a:lnTo>
                <a:lnTo>
                  <a:pt x="2805" y="1733"/>
                </a:lnTo>
                <a:lnTo>
                  <a:pt x="2868" y="1705"/>
                </a:lnTo>
                <a:lnTo>
                  <a:pt x="2939" y="1687"/>
                </a:lnTo>
                <a:lnTo>
                  <a:pt x="3011" y="1677"/>
                </a:lnTo>
                <a:lnTo>
                  <a:pt x="3084" y="1677"/>
                </a:lnTo>
                <a:lnTo>
                  <a:pt x="3158" y="1687"/>
                </a:lnTo>
                <a:lnTo>
                  <a:pt x="3227" y="1705"/>
                </a:lnTo>
                <a:lnTo>
                  <a:pt x="3290" y="1733"/>
                </a:lnTo>
                <a:lnTo>
                  <a:pt x="3346" y="1772"/>
                </a:lnTo>
                <a:lnTo>
                  <a:pt x="3391" y="1818"/>
                </a:lnTo>
                <a:lnTo>
                  <a:pt x="3424" y="1874"/>
                </a:lnTo>
                <a:lnTo>
                  <a:pt x="3441" y="1940"/>
                </a:lnTo>
                <a:lnTo>
                  <a:pt x="3443" y="1978"/>
                </a:lnTo>
                <a:lnTo>
                  <a:pt x="3443" y="1998"/>
                </a:lnTo>
                <a:lnTo>
                  <a:pt x="3453" y="1970"/>
                </a:lnTo>
                <a:lnTo>
                  <a:pt x="3484" y="1921"/>
                </a:lnTo>
                <a:lnTo>
                  <a:pt x="3526" y="1880"/>
                </a:lnTo>
                <a:lnTo>
                  <a:pt x="3577" y="1845"/>
                </a:lnTo>
                <a:lnTo>
                  <a:pt x="3636" y="1819"/>
                </a:lnTo>
                <a:lnTo>
                  <a:pt x="3699" y="1800"/>
                </a:lnTo>
                <a:lnTo>
                  <a:pt x="3765" y="1790"/>
                </a:lnTo>
                <a:lnTo>
                  <a:pt x="3833" y="1787"/>
                </a:lnTo>
                <a:lnTo>
                  <a:pt x="3901" y="1792"/>
                </a:lnTo>
                <a:lnTo>
                  <a:pt x="3967" y="1806"/>
                </a:lnTo>
                <a:lnTo>
                  <a:pt x="4029" y="1826"/>
                </a:lnTo>
                <a:lnTo>
                  <a:pt x="4085" y="1857"/>
                </a:lnTo>
                <a:lnTo>
                  <a:pt x="4134" y="1893"/>
                </a:lnTo>
                <a:lnTo>
                  <a:pt x="4173" y="1939"/>
                </a:lnTo>
                <a:lnTo>
                  <a:pt x="4200" y="1992"/>
                </a:lnTo>
                <a:lnTo>
                  <a:pt x="4216" y="2054"/>
                </a:lnTo>
                <a:lnTo>
                  <a:pt x="4217" y="2088"/>
                </a:lnTo>
                <a:lnTo>
                  <a:pt x="4217" y="2195"/>
                </a:lnTo>
                <a:lnTo>
                  <a:pt x="4220" y="2196"/>
                </a:lnTo>
                <a:lnTo>
                  <a:pt x="4232" y="2150"/>
                </a:lnTo>
                <a:lnTo>
                  <a:pt x="4269" y="2078"/>
                </a:lnTo>
                <a:lnTo>
                  <a:pt x="4318" y="2028"/>
                </a:lnTo>
                <a:lnTo>
                  <a:pt x="4379" y="1996"/>
                </a:lnTo>
                <a:lnTo>
                  <a:pt x="4448" y="1976"/>
                </a:lnTo>
                <a:lnTo>
                  <a:pt x="4521" y="1968"/>
                </a:lnTo>
                <a:lnTo>
                  <a:pt x="4636" y="1966"/>
                </a:lnTo>
                <a:lnTo>
                  <a:pt x="4711" y="1966"/>
                </a:lnTo>
                <a:lnTo>
                  <a:pt x="4743" y="1969"/>
                </a:lnTo>
                <a:lnTo>
                  <a:pt x="4801" y="1988"/>
                </a:lnTo>
                <a:lnTo>
                  <a:pt x="4857" y="2024"/>
                </a:lnTo>
                <a:lnTo>
                  <a:pt x="4908" y="2076"/>
                </a:lnTo>
                <a:lnTo>
                  <a:pt x="4956" y="2139"/>
                </a:lnTo>
                <a:lnTo>
                  <a:pt x="5001" y="2212"/>
                </a:lnTo>
                <a:lnTo>
                  <a:pt x="5063" y="2338"/>
                </a:lnTo>
                <a:lnTo>
                  <a:pt x="5133" y="2521"/>
                </a:lnTo>
                <a:lnTo>
                  <a:pt x="5189" y="2705"/>
                </a:lnTo>
                <a:lnTo>
                  <a:pt x="5254" y="2951"/>
                </a:lnTo>
                <a:lnTo>
                  <a:pt x="5280" y="3052"/>
                </a:lnTo>
                <a:lnTo>
                  <a:pt x="5296" y="3111"/>
                </a:lnTo>
                <a:lnTo>
                  <a:pt x="5320" y="3233"/>
                </a:lnTo>
                <a:lnTo>
                  <a:pt x="5343" y="3425"/>
                </a:lnTo>
                <a:lnTo>
                  <a:pt x="5351" y="3691"/>
                </a:lnTo>
                <a:lnTo>
                  <a:pt x="5339" y="3967"/>
                </a:lnTo>
                <a:lnTo>
                  <a:pt x="5297" y="4389"/>
                </a:lnTo>
                <a:lnTo>
                  <a:pt x="5224" y="4949"/>
                </a:lnTo>
                <a:lnTo>
                  <a:pt x="5195" y="5218"/>
                </a:lnTo>
                <a:lnTo>
                  <a:pt x="5143" y="5660"/>
                </a:lnTo>
                <a:lnTo>
                  <a:pt x="5143" y="6628"/>
                </a:lnTo>
                <a:lnTo>
                  <a:pt x="2615" y="6628"/>
                </a:lnTo>
                <a:lnTo>
                  <a:pt x="2615" y="5714"/>
                </a:lnTo>
                <a:close/>
              </a:path>
            </a:pathLst>
          </a:custGeom>
          <a:solidFill>
            <a:srgbClr val="F9D6BF"/>
          </a:solidFill>
          <a:ln>
            <a:noFill/>
          </a:ln>
          <a:effectLst>
            <a:outerShdw blurRad="203200" dist="38100" dir="2700000" algn="tl" rotWithShape="0">
              <a:srgbClr val="D87C79">
                <a:alpha val="4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9" name="타원 15">
            <a:extLst>
              <a:ext uri="{FF2B5EF4-FFF2-40B4-BE49-F238E27FC236}">
                <a16:creationId xmlns:a16="http://schemas.microsoft.com/office/drawing/2014/main" id="{09E06B70-3A5F-2E4E-8552-4C952E3D4F77}"/>
              </a:ext>
            </a:extLst>
          </p:cNvPr>
          <p:cNvSpPr/>
          <p:nvPr/>
        </p:nvSpPr>
        <p:spPr>
          <a:xfrm>
            <a:off x="5262905" y="2886798"/>
            <a:ext cx="821778" cy="82177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203200" dist="38100" dir="2700000" algn="tl" rotWithShape="0">
              <a:srgbClr val="F3BAB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이등변 삼각형 21">
            <a:extLst>
              <a:ext uri="{FF2B5EF4-FFF2-40B4-BE49-F238E27FC236}">
                <a16:creationId xmlns:a16="http://schemas.microsoft.com/office/drawing/2014/main" id="{BC10CCB3-89FA-6A4F-99D9-EE21AD3BE79C}"/>
              </a:ext>
            </a:extLst>
          </p:cNvPr>
          <p:cNvSpPr/>
          <p:nvPr/>
        </p:nvSpPr>
        <p:spPr>
          <a:xfrm rot="20700000">
            <a:off x="5440389" y="2718171"/>
            <a:ext cx="136803" cy="117933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203200" dist="38100" dir="2700000" algn="tl" rotWithShape="0">
              <a:srgbClr val="F3BAB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1" name="그룹 34">
            <a:extLst>
              <a:ext uri="{FF2B5EF4-FFF2-40B4-BE49-F238E27FC236}">
                <a16:creationId xmlns:a16="http://schemas.microsoft.com/office/drawing/2014/main" id="{2D07397D-7571-FD46-BC7A-C015F2C76238}"/>
              </a:ext>
            </a:extLst>
          </p:cNvPr>
          <p:cNvGrpSpPr/>
          <p:nvPr/>
        </p:nvGrpSpPr>
        <p:grpSpPr>
          <a:xfrm>
            <a:off x="5531318" y="3138691"/>
            <a:ext cx="284952" cy="315836"/>
            <a:chOff x="4006850" y="1601788"/>
            <a:chExt cx="322263" cy="357188"/>
          </a:xfrm>
          <a:solidFill>
            <a:srgbClr val="0E5C82"/>
          </a:solidFill>
        </p:grpSpPr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EE714AE8-2FC0-2040-AF16-4A35AC942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D15DA17D-B6A2-AD47-B4EC-01E1BB50E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EE5026B2-751B-BE40-9340-BC52E16F0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3E67E027-B393-174B-8079-73EB79E6E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E2C0A68C-F93E-D649-B9DE-73856CE64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9046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111</Words>
  <Application>Microsoft Macintosh PowerPoint</Application>
  <PresentationFormat>寬螢幕</PresentationFormat>
  <Paragraphs>24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Hiragino Sans GB W3</vt:lpstr>
      <vt:lpstr>맑은 고딕</vt:lpstr>
      <vt:lpstr>PingFang SC</vt:lpstr>
      <vt:lpstr>야놀자 야체 B</vt:lpstr>
      <vt:lpstr>Arial</vt:lpstr>
      <vt:lpstr>Arial Rounded MT Bold</vt:lpstr>
      <vt:lpstr>1_Office 테마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Microsoft Office User</cp:lastModifiedBy>
  <cp:revision>35</cp:revision>
  <dcterms:created xsi:type="dcterms:W3CDTF">2020-02-14T03:17:50Z</dcterms:created>
  <dcterms:modified xsi:type="dcterms:W3CDTF">2020-05-22T10:26:19Z</dcterms:modified>
</cp:coreProperties>
</file>