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959A"/>
    <a:srgbClr val="DBDBDB"/>
    <a:srgbClr val="E7E7E6"/>
    <a:srgbClr val="333334"/>
    <a:srgbClr val="CCD7EC"/>
    <a:srgbClr val="333233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6012"/>
  </p:normalViewPr>
  <p:slideViewPr>
    <p:cSldViewPr snapToGrid="0" snapToObjects="1">
      <p:cViewPr>
        <p:scale>
          <a:sx n="58" d="100"/>
          <a:sy n="58" d="100"/>
        </p:scale>
        <p:origin x="1640" y="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4/21/20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4/21/20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4/21/20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5B273947-10D4-AF46-BB96-E912274AC4EC}"/>
              </a:ext>
            </a:extLst>
          </p:cNvPr>
          <p:cNvSpPr/>
          <p:nvPr/>
        </p:nvSpPr>
        <p:spPr>
          <a:xfrm rot="447754">
            <a:off x="11476389" y="605237"/>
            <a:ext cx="1156010" cy="653010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4D752372-0084-9647-A7B2-212F698E2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19437" y="0"/>
            <a:ext cx="10287000" cy="6858000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538CF493-44A8-E641-BA53-F52511FE1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371725"/>
            <a:ext cx="5748203" cy="3200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kumimoji="1" lang="en-US" altLang="zh-CN" sz="3100" dirty="0"/>
            </a:br>
            <a:r>
              <a:rPr kumimoji="1" lang="zh-CN" altLang="en-US" sz="3100" dirty="0"/>
              <a:t>加拿大護膚品牌</a:t>
            </a:r>
            <a:br>
              <a:rPr kumimoji="1" lang="en-US" altLang="zh-CN" dirty="0">
                <a:latin typeface="Kartika" panose="02020503030404060203" pitchFamily="18" charset="0"/>
                <a:cs typeface="Kartika" panose="02020503030404060203" pitchFamily="18" charset="0"/>
              </a:rPr>
            </a:br>
            <a:br>
              <a:rPr kumimoji="1" lang="en-US" altLang="zh-CN" dirty="0"/>
            </a:br>
            <a:endParaRPr kumimoji="1"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E26D2A5-6CE7-F24A-B19B-57F295822D83}"/>
              </a:ext>
            </a:extLst>
          </p:cNvPr>
          <p:cNvSpPr/>
          <p:nvPr/>
        </p:nvSpPr>
        <p:spPr>
          <a:xfrm>
            <a:off x="6096000" y="3714751"/>
            <a:ext cx="5239739" cy="77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>
                <a:solidFill>
                  <a:schemeClr val="accent2">
                    <a:lumMod val="50000"/>
                  </a:schemeClr>
                </a:solidFill>
              </a:rPr>
              <a:t>/ / / / / / / / / / / / / / / / / / / / / / / / / / / / / / / / / </a:t>
            </a:r>
            <a:endParaRPr kumimoji="1" lang="zh-TW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6915E80-E3D9-6149-A4E1-DB356205BEE5}"/>
              </a:ext>
            </a:extLst>
          </p:cNvPr>
          <p:cNvSpPr/>
          <p:nvPr/>
        </p:nvSpPr>
        <p:spPr>
          <a:xfrm>
            <a:off x="6095999" y="4061225"/>
            <a:ext cx="5748203" cy="1250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zh-TW" altLang="en-US" b="1" dirty="0">
                <a:solidFill>
                  <a:schemeClr val="accent2">
                    <a:lumMod val="50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Kartika" panose="02020503030404060203" pitchFamily="18" charset="0"/>
              </a:rPr>
              <a:t>資工二 </a:t>
            </a:r>
            <a:r>
              <a:rPr kumimoji="1" lang="en-US" altLang="zh-TW" b="1" dirty="0">
                <a:solidFill>
                  <a:schemeClr val="accent2">
                    <a:lumMod val="50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Kartika" panose="02020503030404060203" pitchFamily="18" charset="0"/>
              </a:rPr>
              <a:t>107590015 </a:t>
            </a:r>
            <a:r>
              <a:rPr kumimoji="1" lang="zh-CN" altLang="en-US" b="1" dirty="0">
                <a:solidFill>
                  <a:schemeClr val="accent2">
                    <a:lumMod val="50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Kartika" panose="02020503030404060203" pitchFamily="18" charset="0"/>
              </a:rPr>
              <a:t>謝安怡</a:t>
            </a:r>
            <a:endParaRPr kumimoji="1" lang="zh-TW" altLang="en-US" b="1" dirty="0">
              <a:solidFill>
                <a:schemeClr val="accent2">
                  <a:lumMod val="50000"/>
                </a:schemeClr>
              </a:solidFill>
              <a:latin typeface="Hiragino Sans GB W3" panose="020B0300000000000000" pitchFamily="34" charset="-128"/>
              <a:ea typeface="Hiragino Sans GB W3" panose="020B0300000000000000" pitchFamily="34" charset="-128"/>
              <a:cs typeface="Kartika" panose="02020503030404060203" pitchFamily="18" charset="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5EB603CB-398C-5344-8D24-20581E9CB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569" y="2609141"/>
            <a:ext cx="2037062" cy="755565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82022A96-3C10-A842-9FFB-C8C966806563}"/>
              </a:ext>
            </a:extLst>
          </p:cNvPr>
          <p:cNvSpPr/>
          <p:nvPr/>
        </p:nvSpPr>
        <p:spPr>
          <a:xfrm rot="5750324">
            <a:off x="2953509" y="2920842"/>
            <a:ext cx="1338462" cy="8376695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47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F9994D5-572A-D643-9ED9-3FBB7128BD4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AD2C34C-1CFE-6749-B53D-DF7A3942236C}"/>
              </a:ext>
            </a:extLst>
          </p:cNvPr>
          <p:cNvSpPr/>
          <p:nvPr/>
        </p:nvSpPr>
        <p:spPr>
          <a:xfrm>
            <a:off x="1114289" y="5916706"/>
            <a:ext cx="4249271" cy="645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>
                <a:solidFill>
                  <a:schemeClr val="accent6">
                    <a:lumMod val="50000"/>
                  </a:schemeClr>
                </a:solidFill>
              </a:rPr>
              <a:t>Wireframe</a:t>
            </a:r>
            <a:endParaRPr kumimoji="1" lang="zh-TW" alt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700759F-A37E-8B4B-9F89-0DC2BEEBFBEC}"/>
              </a:ext>
            </a:extLst>
          </p:cNvPr>
          <p:cNvSpPr/>
          <p:nvPr/>
        </p:nvSpPr>
        <p:spPr>
          <a:xfrm>
            <a:off x="6828438" y="295835"/>
            <a:ext cx="4249271" cy="645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>
                <a:solidFill>
                  <a:schemeClr val="accent6">
                    <a:lumMod val="50000"/>
                  </a:schemeClr>
                </a:solidFill>
              </a:rPr>
              <a:t>Wireframe</a:t>
            </a:r>
            <a:r>
              <a:rPr kumimoji="1" lang="zh-TW" altLang="en-US" sz="3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kumimoji="1" lang="zh-CN" altLang="en-US" sz="3200" dirty="0">
                <a:solidFill>
                  <a:schemeClr val="accent6">
                    <a:lumMod val="50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灰階</a:t>
            </a:r>
            <a:endParaRPr kumimoji="1" lang="zh-TW" altLang="en-US" sz="3200" dirty="0">
              <a:solidFill>
                <a:schemeClr val="accent6">
                  <a:lumMod val="50000"/>
                </a:schemeClr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CBDD582-1852-9743-9144-23D6271F2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91" y="0"/>
            <a:ext cx="5472098" cy="59167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8226A2A-A67F-604E-955D-270779894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811" y="941294"/>
            <a:ext cx="5472098" cy="59167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502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F9994D5-572A-D643-9ED9-3FBB7128BD40}"/>
              </a:ext>
            </a:extLst>
          </p:cNvPr>
          <p:cNvSpPr/>
          <p:nvPr/>
        </p:nvSpPr>
        <p:spPr>
          <a:xfrm>
            <a:off x="0" y="1882588"/>
            <a:ext cx="12192000" cy="49754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3" name="圓角矩形 52">
            <a:extLst>
              <a:ext uri="{FF2B5EF4-FFF2-40B4-BE49-F238E27FC236}">
                <a16:creationId xmlns:a16="http://schemas.microsoft.com/office/drawing/2014/main" id="{FBC66D46-1283-D64F-A3A6-D223F750803A}"/>
              </a:ext>
            </a:extLst>
          </p:cNvPr>
          <p:cNvSpPr/>
          <p:nvPr/>
        </p:nvSpPr>
        <p:spPr>
          <a:xfrm>
            <a:off x="613710" y="3515826"/>
            <a:ext cx="2654601" cy="2094721"/>
          </a:xfrm>
          <a:prstGeom prst="roundRect">
            <a:avLst>
              <a:gd name="adj" fmla="val 11376"/>
            </a:avLst>
          </a:prstGeom>
          <a:solidFill>
            <a:schemeClr val="accent2">
              <a:lumMod val="20000"/>
              <a:lumOff val="8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45" name="圖片 44">
            <a:extLst>
              <a:ext uri="{FF2B5EF4-FFF2-40B4-BE49-F238E27FC236}">
                <a16:creationId xmlns:a16="http://schemas.microsoft.com/office/drawing/2014/main" id="{2B01664C-5F07-514C-A3BF-F494C20DE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490" y="779107"/>
            <a:ext cx="4901535" cy="5299785"/>
          </a:xfrm>
          <a:prstGeom prst="rect">
            <a:avLst/>
          </a:prstGeom>
          <a:effectLst>
            <a:outerShdw blurRad="50800" dist="2921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AD2C34C-1CFE-6749-B53D-DF7A3942236C}"/>
              </a:ext>
            </a:extLst>
          </p:cNvPr>
          <p:cNvSpPr/>
          <p:nvPr/>
        </p:nvSpPr>
        <p:spPr>
          <a:xfrm>
            <a:off x="6773299" y="-1805085"/>
            <a:ext cx="4249271" cy="645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>
                <a:solidFill>
                  <a:schemeClr val="accent6">
                    <a:lumMod val="50000"/>
                  </a:schemeClr>
                </a:solidFill>
              </a:rPr>
              <a:t>Wireframe</a:t>
            </a:r>
            <a:endParaRPr kumimoji="1" lang="zh-TW" alt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AB289098-3E80-344E-BFEA-7DE4D503D14F}"/>
              </a:ext>
            </a:extLst>
          </p:cNvPr>
          <p:cNvGrpSpPr/>
          <p:nvPr/>
        </p:nvGrpSpPr>
        <p:grpSpPr>
          <a:xfrm>
            <a:off x="3792489" y="779107"/>
            <a:ext cx="7420931" cy="5299785"/>
            <a:chOff x="890263" y="661654"/>
            <a:chExt cx="7420931" cy="5299785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87EB88E0-A0EB-BC48-AE4D-766B5045863A}"/>
                </a:ext>
              </a:extLst>
            </p:cNvPr>
            <p:cNvGrpSpPr/>
            <p:nvPr/>
          </p:nvGrpSpPr>
          <p:grpSpPr>
            <a:xfrm>
              <a:off x="890263" y="661654"/>
              <a:ext cx="4901535" cy="5299785"/>
              <a:chOff x="148764" y="145828"/>
              <a:chExt cx="6516832" cy="6566343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8EBCF1B-AAAA-EA45-9D44-7E7F08D717E0}"/>
                  </a:ext>
                </a:extLst>
              </p:cNvPr>
              <p:cNvSpPr/>
              <p:nvPr/>
            </p:nvSpPr>
            <p:spPr>
              <a:xfrm>
                <a:off x="148765" y="145828"/>
                <a:ext cx="6516831" cy="513076"/>
              </a:xfrm>
              <a:prstGeom prst="rect">
                <a:avLst/>
              </a:prstGeom>
              <a:solidFill>
                <a:schemeClr val="accent1">
                  <a:lumMod val="75000"/>
                  <a:alpha val="3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49B01FD-B749-0E41-A25F-48EBC21E011A}"/>
                  </a:ext>
                </a:extLst>
              </p:cNvPr>
              <p:cNvSpPr/>
              <p:nvPr/>
            </p:nvSpPr>
            <p:spPr>
              <a:xfrm>
                <a:off x="148764" y="658904"/>
                <a:ext cx="6516832" cy="287767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3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67415C1-D3D4-9445-BFCE-8875CBAB312B}"/>
                  </a:ext>
                </a:extLst>
              </p:cNvPr>
              <p:cNvSpPr/>
              <p:nvPr/>
            </p:nvSpPr>
            <p:spPr>
              <a:xfrm>
                <a:off x="148765" y="3517447"/>
                <a:ext cx="6516831" cy="356801"/>
              </a:xfrm>
              <a:prstGeom prst="rect">
                <a:avLst/>
              </a:prstGeom>
              <a:solidFill>
                <a:schemeClr val="accent1">
                  <a:lumMod val="75000"/>
                  <a:alpha val="3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FAFAC21-F87C-3F4F-9DE2-A1A5A7C3970E}"/>
                  </a:ext>
                </a:extLst>
              </p:cNvPr>
              <p:cNvSpPr/>
              <p:nvPr/>
            </p:nvSpPr>
            <p:spPr>
              <a:xfrm>
                <a:off x="347322" y="4197571"/>
                <a:ext cx="6081706" cy="195764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3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5B6F72F-8DCE-3D4A-85B8-A780622FB323}"/>
                  </a:ext>
                </a:extLst>
              </p:cNvPr>
              <p:cNvSpPr/>
              <p:nvPr/>
            </p:nvSpPr>
            <p:spPr>
              <a:xfrm>
                <a:off x="148764" y="6283445"/>
                <a:ext cx="6516829" cy="428726"/>
              </a:xfrm>
              <a:prstGeom prst="rect">
                <a:avLst/>
              </a:prstGeom>
              <a:solidFill>
                <a:schemeClr val="accent1">
                  <a:lumMod val="75000"/>
                  <a:alpha val="3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58A3D6AA-DBA0-5B40-B8CE-80A50D5B41ED}"/>
                </a:ext>
              </a:extLst>
            </p:cNvPr>
            <p:cNvGrpSpPr/>
            <p:nvPr/>
          </p:nvGrpSpPr>
          <p:grpSpPr>
            <a:xfrm>
              <a:off x="5025523" y="693816"/>
              <a:ext cx="3285671" cy="5233961"/>
              <a:chOff x="5025523" y="693816"/>
              <a:chExt cx="3285671" cy="5233961"/>
            </a:xfrm>
          </p:grpSpPr>
          <p:grpSp>
            <p:nvGrpSpPr>
              <p:cNvPr id="20" name="群組 19">
                <a:extLst>
                  <a:ext uri="{FF2B5EF4-FFF2-40B4-BE49-F238E27FC236}">
                    <a16:creationId xmlns:a16="http://schemas.microsoft.com/office/drawing/2014/main" id="{13AB405A-843E-2C4F-AC58-465EE320244D}"/>
                  </a:ext>
                </a:extLst>
              </p:cNvPr>
              <p:cNvGrpSpPr/>
              <p:nvPr/>
            </p:nvGrpSpPr>
            <p:grpSpPr>
              <a:xfrm>
                <a:off x="5276911" y="778672"/>
                <a:ext cx="1329267" cy="144000"/>
                <a:chOff x="7315200" y="1828800"/>
                <a:chExt cx="1329267" cy="144000"/>
              </a:xfrm>
            </p:grpSpPr>
            <p:sp>
              <p:nvSpPr>
                <p:cNvPr id="15" name="橢圓 14">
                  <a:extLst>
                    <a:ext uri="{FF2B5EF4-FFF2-40B4-BE49-F238E27FC236}">
                      <a16:creationId xmlns:a16="http://schemas.microsoft.com/office/drawing/2014/main" id="{E221E543-4953-C54A-954A-E06587C505F8}"/>
                    </a:ext>
                  </a:extLst>
                </p:cNvPr>
                <p:cNvSpPr/>
                <p:nvPr/>
              </p:nvSpPr>
              <p:spPr>
                <a:xfrm>
                  <a:off x="7315200" y="1828800"/>
                  <a:ext cx="144000" cy="14400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cxnSp>
              <p:nvCxnSpPr>
                <p:cNvPr id="17" name="直線接點 16">
                  <a:extLst>
                    <a:ext uri="{FF2B5EF4-FFF2-40B4-BE49-F238E27FC236}">
                      <a16:creationId xmlns:a16="http://schemas.microsoft.com/office/drawing/2014/main" id="{75CA940F-BE37-6C49-B7D3-A375B75313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87200" y="1900800"/>
                  <a:ext cx="1257267" cy="0"/>
                </a:xfrm>
                <a:prstGeom prst="line">
                  <a:avLst/>
                </a:prstGeom>
                <a:ln w="31750">
                  <a:solidFill>
                    <a:schemeClr val="accent5">
                      <a:lumMod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7C9B304E-D95B-3643-B37F-A33A6FFB4D0C}"/>
                  </a:ext>
                </a:extLst>
              </p:cNvPr>
              <p:cNvGrpSpPr/>
              <p:nvPr/>
            </p:nvGrpSpPr>
            <p:grpSpPr>
              <a:xfrm>
                <a:off x="5038402" y="2165069"/>
                <a:ext cx="1329267" cy="144000"/>
                <a:chOff x="7315200" y="1828800"/>
                <a:chExt cx="1329267" cy="144000"/>
              </a:xfrm>
            </p:grpSpPr>
            <p:sp>
              <p:nvSpPr>
                <p:cNvPr id="22" name="橢圓 21">
                  <a:extLst>
                    <a:ext uri="{FF2B5EF4-FFF2-40B4-BE49-F238E27FC236}">
                      <a16:creationId xmlns:a16="http://schemas.microsoft.com/office/drawing/2014/main" id="{47C37769-E32A-E045-8FAA-67A7C822EE4A}"/>
                    </a:ext>
                  </a:extLst>
                </p:cNvPr>
                <p:cNvSpPr/>
                <p:nvPr/>
              </p:nvSpPr>
              <p:spPr>
                <a:xfrm>
                  <a:off x="7315200" y="1828800"/>
                  <a:ext cx="144000" cy="14400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cxnSp>
              <p:nvCxnSpPr>
                <p:cNvPr id="23" name="直線接點 22">
                  <a:extLst>
                    <a:ext uri="{FF2B5EF4-FFF2-40B4-BE49-F238E27FC236}">
                      <a16:creationId xmlns:a16="http://schemas.microsoft.com/office/drawing/2014/main" id="{2BBDBCED-AC33-8244-B39E-B1C737D132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87200" y="1900800"/>
                  <a:ext cx="1257267" cy="0"/>
                </a:xfrm>
                <a:prstGeom prst="line">
                  <a:avLst/>
                </a:prstGeom>
                <a:ln w="31750">
                  <a:solidFill>
                    <a:schemeClr val="accent5">
                      <a:lumMod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群組 23">
                <a:extLst>
                  <a:ext uri="{FF2B5EF4-FFF2-40B4-BE49-F238E27FC236}">
                    <a16:creationId xmlns:a16="http://schemas.microsoft.com/office/drawing/2014/main" id="{EDB3B9A9-BF74-DB44-AE81-E3D7941A6EA0}"/>
                  </a:ext>
                </a:extLst>
              </p:cNvPr>
              <p:cNvGrpSpPr/>
              <p:nvPr/>
            </p:nvGrpSpPr>
            <p:grpSpPr>
              <a:xfrm>
                <a:off x="5251464" y="3473734"/>
                <a:ext cx="1329267" cy="144000"/>
                <a:chOff x="7315200" y="1828800"/>
                <a:chExt cx="1329267" cy="144000"/>
              </a:xfrm>
            </p:grpSpPr>
            <p:sp>
              <p:nvSpPr>
                <p:cNvPr id="25" name="橢圓 24">
                  <a:extLst>
                    <a:ext uri="{FF2B5EF4-FFF2-40B4-BE49-F238E27FC236}">
                      <a16:creationId xmlns:a16="http://schemas.microsoft.com/office/drawing/2014/main" id="{7267A3E6-3B02-8448-A657-D4CA1BC9D136}"/>
                    </a:ext>
                  </a:extLst>
                </p:cNvPr>
                <p:cNvSpPr/>
                <p:nvPr/>
              </p:nvSpPr>
              <p:spPr>
                <a:xfrm>
                  <a:off x="7315200" y="1828800"/>
                  <a:ext cx="144000" cy="14400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cxnSp>
              <p:nvCxnSpPr>
                <p:cNvPr id="26" name="直線接點 25">
                  <a:extLst>
                    <a:ext uri="{FF2B5EF4-FFF2-40B4-BE49-F238E27FC236}">
                      <a16:creationId xmlns:a16="http://schemas.microsoft.com/office/drawing/2014/main" id="{D8551F15-035C-1C44-972F-516F636846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87200" y="1900800"/>
                  <a:ext cx="1257267" cy="0"/>
                </a:xfrm>
                <a:prstGeom prst="line">
                  <a:avLst/>
                </a:prstGeom>
                <a:ln w="31750">
                  <a:solidFill>
                    <a:schemeClr val="accent5">
                      <a:lumMod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群組 26">
                <a:extLst>
                  <a:ext uri="{FF2B5EF4-FFF2-40B4-BE49-F238E27FC236}">
                    <a16:creationId xmlns:a16="http://schemas.microsoft.com/office/drawing/2014/main" id="{DBA2C1FB-EDBF-DF43-A43E-3230DEE83EF2}"/>
                  </a:ext>
                </a:extLst>
              </p:cNvPr>
              <p:cNvGrpSpPr/>
              <p:nvPr/>
            </p:nvGrpSpPr>
            <p:grpSpPr>
              <a:xfrm>
                <a:off x="5025523" y="4547306"/>
                <a:ext cx="1329267" cy="144000"/>
                <a:chOff x="7315200" y="1828800"/>
                <a:chExt cx="1329267" cy="144000"/>
              </a:xfrm>
            </p:grpSpPr>
            <p:sp>
              <p:nvSpPr>
                <p:cNvPr id="28" name="橢圓 27">
                  <a:extLst>
                    <a:ext uri="{FF2B5EF4-FFF2-40B4-BE49-F238E27FC236}">
                      <a16:creationId xmlns:a16="http://schemas.microsoft.com/office/drawing/2014/main" id="{F0C6BB42-DE3B-F641-B05D-C2CB4F460048}"/>
                    </a:ext>
                  </a:extLst>
                </p:cNvPr>
                <p:cNvSpPr/>
                <p:nvPr/>
              </p:nvSpPr>
              <p:spPr>
                <a:xfrm>
                  <a:off x="7315200" y="1828800"/>
                  <a:ext cx="144000" cy="14400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cxnSp>
              <p:nvCxnSpPr>
                <p:cNvPr id="29" name="直線接點 28">
                  <a:extLst>
                    <a:ext uri="{FF2B5EF4-FFF2-40B4-BE49-F238E27FC236}">
                      <a16:creationId xmlns:a16="http://schemas.microsoft.com/office/drawing/2014/main" id="{5D0A9412-8FEA-0A43-AC73-71FED2954E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87200" y="1900800"/>
                  <a:ext cx="1257267" cy="0"/>
                </a:xfrm>
                <a:prstGeom prst="line">
                  <a:avLst/>
                </a:prstGeom>
                <a:ln w="31750">
                  <a:solidFill>
                    <a:schemeClr val="accent5">
                      <a:lumMod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群組 29">
                <a:extLst>
                  <a:ext uri="{FF2B5EF4-FFF2-40B4-BE49-F238E27FC236}">
                    <a16:creationId xmlns:a16="http://schemas.microsoft.com/office/drawing/2014/main" id="{02FC2318-91EF-AF46-8737-8C4584937442}"/>
                  </a:ext>
                </a:extLst>
              </p:cNvPr>
              <p:cNvGrpSpPr/>
              <p:nvPr/>
            </p:nvGrpSpPr>
            <p:grpSpPr>
              <a:xfrm>
                <a:off x="5126623" y="5706665"/>
                <a:ext cx="1329267" cy="144000"/>
                <a:chOff x="7315200" y="1828800"/>
                <a:chExt cx="1329267" cy="144000"/>
              </a:xfrm>
            </p:grpSpPr>
            <p:sp>
              <p:nvSpPr>
                <p:cNvPr id="31" name="橢圓 30">
                  <a:extLst>
                    <a:ext uri="{FF2B5EF4-FFF2-40B4-BE49-F238E27FC236}">
                      <a16:creationId xmlns:a16="http://schemas.microsoft.com/office/drawing/2014/main" id="{61CDB76C-2F4D-0140-BF9E-046CF02A49ED}"/>
                    </a:ext>
                  </a:extLst>
                </p:cNvPr>
                <p:cNvSpPr/>
                <p:nvPr/>
              </p:nvSpPr>
              <p:spPr>
                <a:xfrm>
                  <a:off x="7315200" y="1828800"/>
                  <a:ext cx="144000" cy="144000"/>
                </a:xfrm>
                <a:prstGeom prst="ellipse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cxnSp>
              <p:nvCxnSpPr>
                <p:cNvPr id="32" name="直線接點 31">
                  <a:extLst>
                    <a:ext uri="{FF2B5EF4-FFF2-40B4-BE49-F238E27FC236}">
                      <a16:creationId xmlns:a16="http://schemas.microsoft.com/office/drawing/2014/main" id="{B2F8BE16-132D-9A4E-AFB8-3CB2D00E0F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87200" y="1900800"/>
                  <a:ext cx="1257267" cy="0"/>
                </a:xfrm>
                <a:prstGeom prst="line">
                  <a:avLst/>
                </a:prstGeom>
                <a:ln w="31750">
                  <a:solidFill>
                    <a:schemeClr val="accent5">
                      <a:lumMod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1B686FF-079F-2945-AC49-9DE0CDF0BFE1}"/>
                  </a:ext>
                </a:extLst>
              </p:cNvPr>
              <p:cNvSpPr/>
              <p:nvPr/>
            </p:nvSpPr>
            <p:spPr>
              <a:xfrm>
                <a:off x="6263763" y="693816"/>
                <a:ext cx="1855304" cy="2982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主導覽列</a:t>
                </a:r>
                <a:endParaRPr kumimoji="1" lang="zh-TW" altLang="en-US" dirty="0">
                  <a:solidFill>
                    <a:schemeClr val="accent5">
                      <a:lumMod val="50000"/>
                    </a:schemeClr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10FDE84-C8EA-1847-978F-B24D2CA184E0}"/>
                  </a:ext>
                </a:extLst>
              </p:cNvPr>
              <p:cNvSpPr/>
              <p:nvPr/>
            </p:nvSpPr>
            <p:spPr>
              <a:xfrm>
                <a:off x="6315978" y="2086424"/>
                <a:ext cx="1855304" cy="2982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品牌形象廣告</a:t>
                </a:r>
                <a:endParaRPr kumimoji="1" lang="zh-TW" altLang="en-US" dirty="0">
                  <a:solidFill>
                    <a:schemeClr val="accent5">
                      <a:lumMod val="50000"/>
                    </a:schemeClr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FE313B7-5763-014B-A300-921F6EB7F4B6}"/>
                  </a:ext>
                </a:extLst>
              </p:cNvPr>
              <p:cNvSpPr/>
              <p:nvPr/>
            </p:nvSpPr>
            <p:spPr>
              <a:xfrm>
                <a:off x="6455890" y="3381039"/>
                <a:ext cx="1855304" cy="2982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產品類型選單</a:t>
                </a:r>
                <a:endParaRPr kumimoji="1" lang="zh-TW" altLang="en-US" dirty="0">
                  <a:solidFill>
                    <a:schemeClr val="accent5">
                      <a:lumMod val="50000"/>
                    </a:schemeClr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11E0039-6B86-5740-940F-2A34408CBC15}"/>
                  </a:ext>
                </a:extLst>
              </p:cNvPr>
              <p:cNvSpPr/>
              <p:nvPr/>
            </p:nvSpPr>
            <p:spPr>
              <a:xfrm>
                <a:off x="6315978" y="4478146"/>
                <a:ext cx="1855304" cy="2982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dirty="0">
                    <a:solidFill>
                      <a:schemeClr val="accent5">
                        <a:lumMod val="50000"/>
                      </a:schemeClr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主打商品展示</a:t>
                </a: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D0BD198-62EB-1D4A-A1C4-DC397DDCA4B1}"/>
                  </a:ext>
                </a:extLst>
              </p:cNvPr>
              <p:cNvSpPr/>
              <p:nvPr/>
            </p:nvSpPr>
            <p:spPr>
              <a:xfrm>
                <a:off x="6263763" y="5629552"/>
                <a:ext cx="1855304" cy="2982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Hiragino Sans GB W3" panose="020B0300000000000000" pitchFamily="34" charset="-128"/>
                    <a:ea typeface="Hiragino Sans GB W3" panose="020B0300000000000000" pitchFamily="34" charset="-128"/>
                  </a:rPr>
                  <a:t>功能導覽</a:t>
                </a:r>
                <a:endParaRPr kumimoji="1" lang="zh-TW" altLang="en-US" dirty="0">
                  <a:solidFill>
                    <a:schemeClr val="accent5">
                      <a:lumMod val="50000"/>
                    </a:schemeClr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endParaRPr>
              </a:p>
            </p:txBody>
          </p:sp>
        </p:grpSp>
      </p:grpSp>
      <p:sp>
        <p:nvSpPr>
          <p:cNvPr id="40" name="橢圓 39">
            <a:extLst>
              <a:ext uri="{FF2B5EF4-FFF2-40B4-BE49-F238E27FC236}">
                <a16:creationId xmlns:a16="http://schemas.microsoft.com/office/drawing/2014/main" id="{58900B77-0735-4B41-AB47-12E0E66E3C1A}"/>
              </a:ext>
            </a:extLst>
          </p:cNvPr>
          <p:cNvSpPr/>
          <p:nvPr/>
        </p:nvSpPr>
        <p:spPr>
          <a:xfrm>
            <a:off x="3941831" y="853472"/>
            <a:ext cx="288000" cy="288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/>
              <a:t>1</a:t>
            </a:r>
            <a:endParaRPr kumimoji="1" lang="zh-TW" altLang="en-US" sz="1400" dirty="0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1245DADD-872E-2743-8C20-A56C56EADA7D}"/>
              </a:ext>
            </a:extLst>
          </p:cNvPr>
          <p:cNvSpPr/>
          <p:nvPr/>
        </p:nvSpPr>
        <p:spPr>
          <a:xfrm>
            <a:off x="4509867" y="3500366"/>
            <a:ext cx="288000" cy="288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/>
              <a:t>2</a:t>
            </a:r>
            <a:endParaRPr kumimoji="1" lang="zh-TW" altLang="en-US" sz="1400" dirty="0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451B4984-F9F9-DD42-84BB-AEA6DF02B7E4}"/>
              </a:ext>
            </a:extLst>
          </p:cNvPr>
          <p:cNvSpPr/>
          <p:nvPr/>
        </p:nvSpPr>
        <p:spPr>
          <a:xfrm>
            <a:off x="6829173" y="5757230"/>
            <a:ext cx="288000" cy="288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/>
              <a:t>3</a:t>
            </a:r>
            <a:endParaRPr kumimoji="1" lang="zh-TW" altLang="en-US" sz="1400" dirty="0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ACA252C7-537E-CF4C-A83C-FB3482DA6321}"/>
              </a:ext>
            </a:extLst>
          </p:cNvPr>
          <p:cNvSpPr/>
          <p:nvPr/>
        </p:nvSpPr>
        <p:spPr>
          <a:xfrm>
            <a:off x="974492" y="3888074"/>
            <a:ext cx="288000" cy="288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/>
              <a:t>1</a:t>
            </a:r>
            <a:endParaRPr kumimoji="1" lang="zh-TW" altLang="en-US" sz="1400" dirty="0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AB1D15DA-B5C2-8E44-948D-6320A25C0166}"/>
              </a:ext>
            </a:extLst>
          </p:cNvPr>
          <p:cNvSpPr/>
          <p:nvPr/>
        </p:nvSpPr>
        <p:spPr>
          <a:xfrm>
            <a:off x="974492" y="4376759"/>
            <a:ext cx="288000" cy="288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/>
              <a:t>2</a:t>
            </a:r>
            <a:endParaRPr kumimoji="1" lang="zh-TW" altLang="en-US" sz="1400" dirty="0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9F94913A-EB06-B84C-A340-120F904C12B5}"/>
              </a:ext>
            </a:extLst>
          </p:cNvPr>
          <p:cNvSpPr/>
          <p:nvPr/>
        </p:nvSpPr>
        <p:spPr>
          <a:xfrm>
            <a:off x="976958" y="4863210"/>
            <a:ext cx="288000" cy="288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/>
              <a:t>3</a:t>
            </a:r>
            <a:endParaRPr kumimoji="1" lang="zh-TW" altLang="en-US" sz="14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A020117-7092-DB4D-96ED-4F1E2F56E3ED}"/>
              </a:ext>
            </a:extLst>
          </p:cNvPr>
          <p:cNvSpPr/>
          <p:nvPr/>
        </p:nvSpPr>
        <p:spPr>
          <a:xfrm>
            <a:off x="1364889" y="3900211"/>
            <a:ext cx="1855304" cy="2982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solidFill>
                  <a:schemeClr val="accent5">
                    <a:lumMod val="50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品牌</a:t>
            </a:r>
            <a:r>
              <a:rPr kumimoji="1" lang="en-US" altLang="zh-CN" dirty="0">
                <a:solidFill>
                  <a:schemeClr val="accent5">
                    <a:lumMod val="50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LOGO</a:t>
            </a:r>
            <a:endParaRPr kumimoji="1" lang="zh-TW" altLang="en-US" dirty="0">
              <a:solidFill>
                <a:schemeClr val="accent5">
                  <a:lumMod val="50000"/>
                </a:schemeClr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7D2A582-CFCA-BC47-B4D5-7FDF4BEA6B34}"/>
              </a:ext>
            </a:extLst>
          </p:cNvPr>
          <p:cNvSpPr/>
          <p:nvPr/>
        </p:nvSpPr>
        <p:spPr>
          <a:xfrm>
            <a:off x="1364889" y="4372268"/>
            <a:ext cx="1855304" cy="2982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solidFill>
                  <a:schemeClr val="accent5">
                    <a:lumMod val="50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下拉選單</a:t>
            </a:r>
            <a:r>
              <a:rPr kumimoji="1" lang="en-US" altLang="zh-CN" dirty="0">
                <a:solidFill>
                  <a:schemeClr val="accent5">
                    <a:lumMod val="50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ICON</a:t>
            </a:r>
            <a:endParaRPr kumimoji="1" lang="zh-TW" altLang="en-US" dirty="0">
              <a:solidFill>
                <a:schemeClr val="accent5">
                  <a:lumMod val="50000"/>
                </a:schemeClr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AAD1681-74E9-BA47-A2E7-9BA6AB42AA90}"/>
              </a:ext>
            </a:extLst>
          </p:cNvPr>
          <p:cNvSpPr/>
          <p:nvPr/>
        </p:nvSpPr>
        <p:spPr>
          <a:xfrm>
            <a:off x="1364889" y="4848816"/>
            <a:ext cx="1855304" cy="2982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solidFill>
                  <a:schemeClr val="accent5">
                    <a:lumMod val="50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社群網站連結</a:t>
            </a:r>
            <a:endParaRPr kumimoji="1" lang="zh-TW" altLang="en-US" dirty="0">
              <a:solidFill>
                <a:schemeClr val="accent5">
                  <a:lumMod val="50000"/>
                </a:schemeClr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841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6304D80B-11E0-0D45-9346-4BFB55FE9CB7}"/>
              </a:ext>
            </a:extLst>
          </p:cNvPr>
          <p:cNvSpPr/>
          <p:nvPr/>
        </p:nvSpPr>
        <p:spPr>
          <a:xfrm>
            <a:off x="7090805" y="346362"/>
            <a:ext cx="4641272" cy="2092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D0DE87-506D-454B-A33D-1B6969CD156F}"/>
              </a:ext>
            </a:extLst>
          </p:cNvPr>
          <p:cNvSpPr/>
          <p:nvPr/>
        </p:nvSpPr>
        <p:spPr>
          <a:xfrm>
            <a:off x="0" y="0"/>
            <a:ext cx="374073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4D722C3-6496-D648-8EF3-7597AD8F4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3" y="0"/>
            <a:ext cx="6342659" cy="6858000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AD49AF02-49AA-AC47-9D81-8D8282DD9167}"/>
              </a:ext>
            </a:extLst>
          </p:cNvPr>
          <p:cNvSpPr/>
          <p:nvPr/>
        </p:nvSpPr>
        <p:spPr>
          <a:xfrm>
            <a:off x="7299574" y="729238"/>
            <a:ext cx="288000" cy="288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/>
              <a:t>1</a:t>
            </a:r>
            <a:endParaRPr kumimoji="1" lang="zh-TW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19E6E0-7BBA-2348-B6B1-A7D828011716}"/>
              </a:ext>
            </a:extLst>
          </p:cNvPr>
          <p:cNvSpPr/>
          <p:nvPr/>
        </p:nvSpPr>
        <p:spPr>
          <a:xfrm>
            <a:off x="7779544" y="719013"/>
            <a:ext cx="1855304" cy="2982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TW" altLang="en-US" dirty="0">
                <a:solidFill>
                  <a:schemeClr val="accent5">
                    <a:lumMod val="50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色彩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C6BDD07B-A32F-3947-880E-24F0C10F2E68}"/>
              </a:ext>
            </a:extLst>
          </p:cNvPr>
          <p:cNvSpPr/>
          <p:nvPr/>
        </p:nvSpPr>
        <p:spPr>
          <a:xfrm>
            <a:off x="7779544" y="1228343"/>
            <a:ext cx="540000" cy="540000"/>
          </a:xfrm>
          <a:prstGeom prst="ellipse">
            <a:avLst/>
          </a:prstGeom>
          <a:solidFill>
            <a:srgbClr val="E6E6E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91A2C6-7D23-CC43-8039-2B97B75EC718}"/>
              </a:ext>
            </a:extLst>
          </p:cNvPr>
          <p:cNvSpPr/>
          <p:nvPr/>
        </p:nvSpPr>
        <p:spPr>
          <a:xfrm>
            <a:off x="7090805" y="2741447"/>
            <a:ext cx="2544043" cy="3387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E029D14-BB8D-0E48-A444-485CA6297269}"/>
              </a:ext>
            </a:extLst>
          </p:cNvPr>
          <p:cNvSpPr/>
          <p:nvPr/>
        </p:nvSpPr>
        <p:spPr>
          <a:xfrm>
            <a:off x="9822873" y="2741447"/>
            <a:ext cx="1909204" cy="3387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09BD3A4-A1FF-B147-9F2E-9C2F710C3292}"/>
              </a:ext>
            </a:extLst>
          </p:cNvPr>
          <p:cNvSpPr/>
          <p:nvPr/>
        </p:nvSpPr>
        <p:spPr>
          <a:xfrm>
            <a:off x="7629388" y="1922279"/>
            <a:ext cx="840312" cy="29822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1400" dirty="0">
                <a:solidFill>
                  <a:schemeClr val="accent5">
                    <a:lumMod val="50000"/>
                  </a:schemeClr>
                </a:solidFill>
                <a:latin typeface="+mj-lt"/>
                <a:ea typeface="Hiragino Sans GB W3" panose="020B0300000000000000" pitchFamily="34" charset="-128"/>
              </a:rPr>
              <a:t>#E6E6E6</a:t>
            </a:r>
            <a:endParaRPr kumimoji="1" lang="zh-TW" altLang="en-US" sz="1400" dirty="0">
              <a:solidFill>
                <a:schemeClr val="accent5">
                  <a:lumMod val="50000"/>
                </a:schemeClr>
              </a:solidFill>
              <a:latin typeface="+mj-lt"/>
              <a:ea typeface="Hiragino Sans GB W3" panose="020B0300000000000000" pitchFamily="34" charset="-128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31189B2-711F-A045-AA66-70BCC3BB1E22}"/>
              </a:ext>
            </a:extLst>
          </p:cNvPr>
          <p:cNvSpPr/>
          <p:nvPr/>
        </p:nvSpPr>
        <p:spPr>
          <a:xfrm>
            <a:off x="8707196" y="1044839"/>
            <a:ext cx="2635464" cy="90700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1" lang="zh-CN" altLang="en-US" sz="1400" dirty="0">
                <a:solidFill>
                  <a:schemeClr val="accent5">
                    <a:lumMod val="50000"/>
                  </a:schemeClr>
                </a:solidFill>
                <a:latin typeface="+mj-lt"/>
                <a:ea typeface="Hiragino Sans GB W3" panose="020B0300000000000000" pitchFamily="34" charset="-128"/>
              </a:rPr>
              <a:t>使用大量的灰色以傳達產品極簡的形象，與產品「簡單保養」的特色作為呼應。</a:t>
            </a:r>
            <a:endParaRPr kumimoji="1" lang="zh-TW" altLang="en-US" sz="1400" dirty="0">
              <a:solidFill>
                <a:schemeClr val="accent5">
                  <a:lumMod val="50000"/>
                </a:schemeClr>
              </a:solidFill>
              <a:latin typeface="+mj-lt"/>
              <a:ea typeface="Hiragino Sans GB W3" panose="020B0300000000000000" pitchFamily="34" charset="-128"/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36F1E8A7-2792-BF45-9D39-BC6E251155FA}"/>
              </a:ext>
            </a:extLst>
          </p:cNvPr>
          <p:cNvSpPr/>
          <p:nvPr/>
        </p:nvSpPr>
        <p:spPr>
          <a:xfrm>
            <a:off x="7299574" y="3010092"/>
            <a:ext cx="288000" cy="288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/>
              <a:t>2</a:t>
            </a:r>
            <a:endParaRPr kumimoji="1" lang="zh-TW" altLang="en-US" sz="1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D4B3CAB-9158-244E-BA32-855DBC196C0D}"/>
              </a:ext>
            </a:extLst>
          </p:cNvPr>
          <p:cNvSpPr/>
          <p:nvPr/>
        </p:nvSpPr>
        <p:spPr>
          <a:xfrm>
            <a:off x="7779544" y="2999867"/>
            <a:ext cx="1855304" cy="2982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solidFill>
                  <a:schemeClr val="accent5">
                    <a:lumMod val="50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視覺回饋</a:t>
            </a:r>
            <a:endParaRPr kumimoji="1" lang="zh-TW" altLang="en-US" dirty="0">
              <a:solidFill>
                <a:schemeClr val="accent5">
                  <a:lumMod val="50000"/>
                </a:schemeClr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C6330AFD-408D-FF4D-9EA5-2C3C184516D9}"/>
              </a:ext>
            </a:extLst>
          </p:cNvPr>
          <p:cNvSpPr/>
          <p:nvPr/>
        </p:nvSpPr>
        <p:spPr>
          <a:xfrm>
            <a:off x="10029317" y="2997988"/>
            <a:ext cx="288000" cy="288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/>
              <a:t>3</a:t>
            </a:r>
            <a:endParaRPr kumimoji="1" lang="zh-TW" altLang="en-US" sz="1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2AD4F9C-7BEE-7F41-9F42-4CC1BE44C4F9}"/>
              </a:ext>
            </a:extLst>
          </p:cNvPr>
          <p:cNvSpPr/>
          <p:nvPr/>
        </p:nvSpPr>
        <p:spPr>
          <a:xfrm>
            <a:off x="10509287" y="2987763"/>
            <a:ext cx="1855304" cy="2982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>
                <a:solidFill>
                  <a:schemeClr val="accent5">
                    <a:lumMod val="50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字型</a:t>
            </a:r>
            <a:endParaRPr kumimoji="1" lang="zh-TW" altLang="en-US" dirty="0">
              <a:solidFill>
                <a:schemeClr val="accent5">
                  <a:lumMod val="50000"/>
                </a:schemeClr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3A1FA035-924D-F245-8E6E-FB4ED6BE48D4}"/>
              </a:ext>
            </a:extLst>
          </p:cNvPr>
          <p:cNvGrpSpPr/>
          <p:nvPr/>
        </p:nvGrpSpPr>
        <p:grpSpPr>
          <a:xfrm>
            <a:off x="7443574" y="4014316"/>
            <a:ext cx="1841317" cy="1311139"/>
            <a:chOff x="7443574" y="4014316"/>
            <a:chExt cx="1841317" cy="1311139"/>
          </a:xfrm>
        </p:grpSpPr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2DE2FF2A-EE38-AF4B-A82B-42C839353772}"/>
                </a:ext>
              </a:extLst>
            </p:cNvPr>
            <p:cNvGrpSpPr/>
            <p:nvPr/>
          </p:nvGrpSpPr>
          <p:grpSpPr>
            <a:xfrm>
              <a:off x="7443574" y="4014316"/>
              <a:ext cx="432000" cy="1296000"/>
              <a:chOff x="7443574" y="3849427"/>
              <a:chExt cx="432000" cy="1296000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CA10863-BAF9-2448-9B88-C95B46CB0F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43574" y="4281427"/>
                <a:ext cx="432000" cy="432000"/>
              </a:xfrm>
              <a:prstGeom prst="rect">
                <a:avLst/>
              </a:prstGeom>
              <a:solidFill>
                <a:srgbClr val="3333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7B28EAB-E4A2-834C-9261-842D6B8C83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43574" y="3849427"/>
                <a:ext cx="432000" cy="432000"/>
              </a:xfrm>
              <a:prstGeom prst="rect">
                <a:avLst/>
              </a:prstGeom>
              <a:solidFill>
                <a:srgbClr val="DBDB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EB47B0D-68C1-6040-9D07-CE3F988218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43574" y="4713427"/>
                <a:ext cx="432000" cy="432000"/>
              </a:xfrm>
              <a:prstGeom prst="rect">
                <a:avLst/>
              </a:prstGeom>
              <a:solidFill>
                <a:srgbClr val="8695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34D06F51-F6AE-1347-8496-2A498514D71C}"/>
                </a:ext>
              </a:extLst>
            </p:cNvPr>
            <p:cNvGrpSpPr/>
            <p:nvPr/>
          </p:nvGrpSpPr>
          <p:grpSpPr>
            <a:xfrm>
              <a:off x="8362826" y="4031474"/>
              <a:ext cx="922065" cy="1293981"/>
              <a:chOff x="8008666" y="4095798"/>
              <a:chExt cx="922065" cy="1293981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CAA27FC-31B2-E846-B39A-8F36689D6C21}"/>
                  </a:ext>
                </a:extLst>
              </p:cNvPr>
              <p:cNvSpPr/>
              <p:nvPr/>
            </p:nvSpPr>
            <p:spPr>
              <a:xfrm>
                <a:off x="8008666" y="4095798"/>
                <a:ext cx="922063" cy="432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</a:pPr>
                <a:r>
                  <a:rPr kumimoji="1" lang="en-US" altLang="zh-TW" sz="1400" dirty="0">
                    <a:solidFill>
                      <a:schemeClr val="accent5">
                        <a:lumMod val="50000"/>
                      </a:schemeClr>
                    </a:solidFill>
                    <a:latin typeface="+mj-lt"/>
                    <a:ea typeface="Hiragino Sans GB W3" panose="020B0300000000000000" pitchFamily="34" charset="-128"/>
                  </a:rPr>
                  <a:t>HOVER</a:t>
                </a:r>
                <a:endParaRPr kumimoji="1" lang="zh-TW" altLang="en-US" sz="1400" dirty="0">
                  <a:solidFill>
                    <a:schemeClr val="accent5">
                      <a:lumMod val="50000"/>
                    </a:schemeClr>
                  </a:solidFill>
                  <a:latin typeface="+mj-lt"/>
                  <a:ea typeface="Hiragino Sans GB W3" panose="020B0300000000000000" pitchFamily="34" charset="-128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BCA7E49-2BC4-2A4E-8149-D7158435C2D6}"/>
                  </a:ext>
                </a:extLst>
              </p:cNvPr>
              <p:cNvSpPr/>
              <p:nvPr/>
            </p:nvSpPr>
            <p:spPr>
              <a:xfrm>
                <a:off x="8008668" y="4514205"/>
                <a:ext cx="922063" cy="432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</a:pPr>
                <a:r>
                  <a:rPr kumimoji="1" lang="en-US" altLang="zh-TW" sz="1400" dirty="0">
                    <a:solidFill>
                      <a:schemeClr val="accent5">
                        <a:lumMod val="50000"/>
                      </a:schemeClr>
                    </a:solidFill>
                    <a:latin typeface="+mj-lt"/>
                    <a:ea typeface="Hiragino Sans GB W3" panose="020B0300000000000000" pitchFamily="34" charset="-128"/>
                  </a:rPr>
                  <a:t>NORMAL</a:t>
                </a:r>
                <a:endParaRPr kumimoji="1" lang="zh-TW" altLang="en-US" sz="1400" dirty="0">
                  <a:solidFill>
                    <a:schemeClr val="accent5">
                      <a:lumMod val="50000"/>
                    </a:schemeClr>
                  </a:solidFill>
                  <a:latin typeface="+mj-lt"/>
                  <a:ea typeface="Hiragino Sans GB W3" panose="020B0300000000000000" pitchFamily="34" charset="-128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B714972E-5FC6-264E-8470-470FAC0A0665}"/>
                  </a:ext>
                </a:extLst>
              </p:cNvPr>
              <p:cNvSpPr/>
              <p:nvPr/>
            </p:nvSpPr>
            <p:spPr>
              <a:xfrm>
                <a:off x="8008667" y="4957779"/>
                <a:ext cx="922063" cy="432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</a:pPr>
                <a:r>
                  <a:rPr kumimoji="1" lang="en-US" altLang="zh-TW" sz="1400" dirty="0">
                    <a:solidFill>
                      <a:schemeClr val="accent5">
                        <a:lumMod val="50000"/>
                      </a:schemeClr>
                    </a:solidFill>
                    <a:latin typeface="+mj-lt"/>
                    <a:ea typeface="Hiragino Sans GB W3" panose="020B0300000000000000" pitchFamily="34" charset="-128"/>
                  </a:rPr>
                  <a:t>PRESSED</a:t>
                </a:r>
                <a:endParaRPr kumimoji="1" lang="zh-TW" altLang="en-US" sz="1400" dirty="0">
                  <a:solidFill>
                    <a:schemeClr val="accent5">
                      <a:lumMod val="50000"/>
                    </a:schemeClr>
                  </a:solidFill>
                  <a:latin typeface="+mj-lt"/>
                  <a:ea typeface="Hiragino Sans GB W3" panose="020B0300000000000000" pitchFamily="34" charset="-128"/>
                </a:endParaRPr>
              </a:p>
            </p:txBody>
          </p:sp>
        </p:grp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F6C9C296-01E7-BA48-9824-54D9B9CD1AA2}"/>
                </a:ext>
              </a:extLst>
            </p:cNvPr>
            <p:cNvGrpSpPr/>
            <p:nvPr/>
          </p:nvGrpSpPr>
          <p:grpSpPr>
            <a:xfrm>
              <a:off x="7944894" y="4049341"/>
              <a:ext cx="386963" cy="1241089"/>
              <a:chOff x="7944894" y="4049341"/>
              <a:chExt cx="386963" cy="1241089"/>
            </a:xfrm>
          </p:grpSpPr>
          <p:pic>
            <p:nvPicPr>
              <p:cNvPr id="31" name="圖片 30">
                <a:extLst>
                  <a:ext uri="{FF2B5EF4-FFF2-40B4-BE49-F238E27FC236}">
                    <a16:creationId xmlns:a16="http://schemas.microsoft.com/office/drawing/2014/main" id="{10532018-5CE7-C24C-95B3-26BA928601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44894" y="4481341"/>
                <a:ext cx="374650" cy="361950"/>
              </a:xfrm>
              <a:prstGeom prst="rect">
                <a:avLst/>
              </a:prstGeom>
            </p:spPr>
          </p:pic>
          <p:pic>
            <p:nvPicPr>
              <p:cNvPr id="32" name="圖片 31">
                <a:extLst>
                  <a:ext uri="{FF2B5EF4-FFF2-40B4-BE49-F238E27FC236}">
                    <a16:creationId xmlns:a16="http://schemas.microsoft.com/office/drawing/2014/main" id="{2B2C989E-CBB3-FC46-A223-F36ED404CD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</a:blip>
              <a:stretch>
                <a:fillRect/>
              </a:stretch>
            </p:blipFill>
            <p:spPr>
              <a:xfrm>
                <a:off x="7957207" y="4049341"/>
                <a:ext cx="374650" cy="361950"/>
              </a:xfrm>
              <a:prstGeom prst="rect">
                <a:avLst/>
              </a:prstGeom>
              <a:noFill/>
            </p:spPr>
          </p:pic>
          <p:pic>
            <p:nvPicPr>
              <p:cNvPr id="33" name="圖片 32">
                <a:extLst>
                  <a:ext uri="{FF2B5EF4-FFF2-40B4-BE49-F238E27FC236}">
                    <a16:creationId xmlns:a16="http://schemas.microsoft.com/office/drawing/2014/main" id="{CD425629-79EE-8F41-B9A8-56D18294AE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944894" y="4928480"/>
                <a:ext cx="374650" cy="361950"/>
              </a:xfrm>
              <a:prstGeom prst="rect">
                <a:avLst/>
              </a:prstGeom>
            </p:spPr>
          </p:pic>
        </p:grp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6F6B6C55-59AD-E74E-BAB2-86169A55E000}"/>
              </a:ext>
            </a:extLst>
          </p:cNvPr>
          <p:cNvSpPr/>
          <p:nvPr/>
        </p:nvSpPr>
        <p:spPr>
          <a:xfrm>
            <a:off x="10211308" y="2987763"/>
            <a:ext cx="2047274" cy="326896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1" lang="en-US" altLang="zh-TW" sz="1400" dirty="0">
                <a:solidFill>
                  <a:schemeClr val="accent5">
                    <a:lumMod val="50000"/>
                  </a:schemeClr>
                </a:solidFill>
                <a:latin typeface="+mj-lt"/>
                <a:ea typeface="Hiragino Sans GB W3" panose="020B0300000000000000" pitchFamily="34" charset="-128"/>
              </a:rPr>
              <a:t>Gill Sans MT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1" lang="en-US" altLang="zh-TW" sz="1400" b="1" dirty="0">
                <a:solidFill>
                  <a:schemeClr val="accent5">
                    <a:lumMod val="50000"/>
                  </a:schemeClr>
                </a:solidFill>
                <a:ea typeface="Hiragino Sans GB W3" panose="020B0300000000000000" pitchFamily="34" charset="-128"/>
              </a:rPr>
              <a:t>Gill Sans MT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1" lang="en-US" altLang="zh-TW" sz="1400" i="1" dirty="0">
                <a:solidFill>
                  <a:schemeClr val="accent5">
                    <a:lumMod val="50000"/>
                  </a:schemeClr>
                </a:solidFill>
                <a:ea typeface="Hiragino Sans GB W3" panose="020B0300000000000000" pitchFamily="34" charset="-128"/>
              </a:rPr>
              <a:t>Gill Sans MT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1" lang="en-US" altLang="zh-TW" sz="1400" dirty="0">
                <a:solidFill>
                  <a:schemeClr val="accent5">
                    <a:lumMod val="50000"/>
                  </a:schemeClr>
                </a:solidFill>
                <a:ea typeface="Hiragino Sans GB W3" panose="020B0300000000000000" pitchFamily="34" charset="-128"/>
              </a:rPr>
              <a:t>0123456789</a:t>
            </a:r>
            <a:endParaRPr kumimoji="1" lang="zh-TW" altLang="en-US" sz="1400" dirty="0">
              <a:solidFill>
                <a:schemeClr val="accent5">
                  <a:lumMod val="50000"/>
                </a:schemeClr>
              </a:solidFill>
              <a:ea typeface="Hiragino Sans GB W3" panose="020B0300000000000000" pitchFamily="34" charset="-128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1" lang="en-US" altLang="zh-TW" sz="1400" b="1" dirty="0">
                <a:solidFill>
                  <a:schemeClr val="accent5">
                    <a:lumMod val="50000"/>
                  </a:schemeClr>
                </a:solidFill>
                <a:ea typeface="Hiragino Sans GB W3" panose="020B0300000000000000" pitchFamily="34" charset="-128"/>
              </a:rPr>
              <a:t>0123456789</a:t>
            </a:r>
            <a:endParaRPr kumimoji="1" lang="en-US" altLang="zh-TW" sz="1400" b="1" dirty="0">
              <a:solidFill>
                <a:schemeClr val="accent5">
                  <a:lumMod val="50000"/>
                </a:schemeClr>
              </a:solidFill>
              <a:latin typeface="+mj-lt"/>
              <a:ea typeface="Hiragino Sans GB W3" panose="020B0300000000000000" pitchFamily="34" charset="-128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1" lang="en-US" altLang="zh-TW" sz="1400" i="1" dirty="0">
                <a:solidFill>
                  <a:schemeClr val="accent5">
                    <a:lumMod val="50000"/>
                  </a:schemeClr>
                </a:solidFill>
                <a:latin typeface="+mj-lt"/>
                <a:ea typeface="Hiragino Sans GB W3" panose="020B0300000000000000" pitchFamily="34" charset="-128"/>
              </a:rPr>
              <a:t>0123456789</a:t>
            </a:r>
            <a:endParaRPr kumimoji="1" lang="zh-TW" altLang="en-US" sz="1400" i="1" dirty="0">
              <a:solidFill>
                <a:schemeClr val="accent5">
                  <a:lumMod val="50000"/>
                </a:schemeClr>
              </a:solidFill>
              <a:latin typeface="+mj-lt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6477960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212</TotalTime>
  <Words>127</Words>
  <Application>Microsoft Macintosh PowerPoint</Application>
  <PresentationFormat>寬螢幕</PresentationFormat>
  <Paragraphs>37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Hiragino Sans GB W3</vt:lpstr>
      <vt:lpstr>Arial</vt:lpstr>
      <vt:lpstr>Gill Sans MT</vt:lpstr>
      <vt:lpstr>Kartika</vt:lpstr>
      <vt:lpstr>包裹</vt:lpstr>
      <vt:lpstr> 加拿大護膚品牌  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加拿大護膚品牌 The Ordinary  </dc:title>
  <dc:creator>Microsoft Office User</dc:creator>
  <cp:lastModifiedBy>Microsoft Office User</cp:lastModifiedBy>
  <cp:revision>21</cp:revision>
  <dcterms:created xsi:type="dcterms:W3CDTF">2020-04-21T08:11:05Z</dcterms:created>
  <dcterms:modified xsi:type="dcterms:W3CDTF">2020-04-21T11:43:27Z</dcterms:modified>
</cp:coreProperties>
</file>