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98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44F4-358C-423E-BF29-A12138B6D799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B3C0-F235-4B7A-BF09-9FE64E5C5C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04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44F4-358C-423E-BF29-A12138B6D799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B3C0-F235-4B7A-BF09-9FE64E5C5C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24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44F4-358C-423E-BF29-A12138B6D799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B3C0-F235-4B7A-BF09-9FE64E5C5C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6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44F4-358C-423E-BF29-A12138B6D799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B3C0-F235-4B7A-BF09-9FE64E5C5C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71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44F4-358C-423E-BF29-A12138B6D799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B3C0-F235-4B7A-BF09-9FE64E5C5C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55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44F4-358C-423E-BF29-A12138B6D799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B3C0-F235-4B7A-BF09-9FE64E5C5C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69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44F4-358C-423E-BF29-A12138B6D799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B3C0-F235-4B7A-BF09-9FE64E5C5C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33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44F4-358C-423E-BF29-A12138B6D799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B3C0-F235-4B7A-BF09-9FE64E5C5C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33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44F4-358C-423E-BF29-A12138B6D799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B3C0-F235-4B7A-BF09-9FE64E5C5C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46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44F4-358C-423E-BF29-A12138B6D799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B3C0-F235-4B7A-BF09-9FE64E5C5C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51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44F4-358C-423E-BF29-A12138B6D799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B3C0-F235-4B7A-BF09-9FE64E5C5C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36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444F4-358C-423E-BF29-A12138B6D799}" type="datetimeFigureOut">
              <a:rPr lang="zh-TW" altLang="en-US" smtClean="0"/>
              <a:t>2018/6/12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6B3C0-F235-4B7A-BF09-9FE64E5C5C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80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以字詞分析來預測作家自殺的可能性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52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理論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187624" y="1988840"/>
            <a:ext cx="7056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摘自：中華輔導與諮商學報</a:t>
            </a:r>
            <a:r>
              <a:rPr lang="en-US" altLang="zh-TW" dirty="0" smtClean="0"/>
              <a:t>(2014</a:t>
            </a:r>
            <a:r>
              <a:rPr lang="zh-TW" altLang="en-US" dirty="0" smtClean="0"/>
              <a:t>年第</a:t>
            </a:r>
            <a:r>
              <a:rPr lang="en-US" altLang="zh-TW" dirty="0" smtClean="0"/>
              <a:t>39</a:t>
            </a:r>
            <a:r>
              <a:rPr lang="zh-TW" altLang="en-US" dirty="0" smtClean="0"/>
              <a:t>期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 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 smtClean="0"/>
              <a:t>你我他人稱代名詞出現的頻率有顯著差異</a:t>
            </a:r>
            <a:endParaRPr lang="en-US" altLang="zh-TW" dirty="0" smtClean="0"/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 smtClean="0"/>
              <a:t>正面和負面情緒詞的差異並不明顯</a:t>
            </a:r>
            <a:endParaRPr lang="en-US" altLang="zh-TW" dirty="0" smtClean="0"/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 smtClean="0"/>
              <a:t>因果詞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 打算、究竟、原因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在有自殺傾向的作家筆下比較常出現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408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方法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187624" y="2060848"/>
            <a:ext cx="69847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資料建構</a:t>
            </a:r>
            <a:endParaRPr lang="en-US" altLang="zh-TW" dirty="0" smtClean="0"/>
          </a:p>
          <a:p>
            <a:pPr marL="285750" indent="-285750">
              <a:buFont typeface="Wingdings"/>
              <a:buChar char="à"/>
            </a:pPr>
            <a:r>
              <a:rPr lang="en-US" altLang="zh-TW" dirty="0" smtClean="0">
                <a:sym typeface="Wingdings" panose="05000000000000000000" pitchFamily="2" charset="2"/>
              </a:rPr>
              <a:t>1. </a:t>
            </a:r>
            <a:r>
              <a:rPr lang="zh-TW" altLang="en-US" dirty="0">
                <a:sym typeface="Wingdings" panose="05000000000000000000" pitchFamily="2" charset="2"/>
              </a:rPr>
              <a:t>主要</a:t>
            </a:r>
            <a:r>
              <a:rPr lang="zh-TW" altLang="en-US" dirty="0" smtClean="0">
                <a:sym typeface="Wingdings" panose="05000000000000000000" pitchFamily="2" charset="2"/>
              </a:rPr>
              <a:t>蒐集台灣已經自殺與非自殺的作家作品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因數量不足，將日本自殺作家也納入資料庫裡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     2.  </a:t>
            </a:r>
            <a:r>
              <a:rPr lang="zh-TW" altLang="en-US" dirty="0" smtClean="0">
                <a:sym typeface="Wingdings" panose="05000000000000000000" pitchFamily="2" charset="2"/>
              </a:rPr>
              <a:t>年代集中在一次世界大戰後，避免時代造成的用詞差異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     </a:t>
            </a:r>
            <a:r>
              <a:rPr lang="en-US" altLang="zh-TW" dirty="0" smtClean="0">
                <a:sym typeface="Wingdings" panose="05000000000000000000" pitchFamily="2" charset="2"/>
              </a:rPr>
              <a:t>3. </a:t>
            </a:r>
            <a:r>
              <a:rPr lang="zh-TW" altLang="en-US" dirty="0">
                <a:sym typeface="Wingdings" panose="05000000000000000000" pitchFamily="2" charset="2"/>
              </a:rPr>
              <a:t>不採用</a:t>
            </a:r>
            <a:r>
              <a:rPr lang="zh-TW" altLang="en-US" dirty="0" smtClean="0">
                <a:sym typeface="Wingdings" panose="05000000000000000000" pitchFamily="2" charset="2"/>
              </a:rPr>
              <a:t>小說，以避免人稱觀點造成的問題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pPr marL="342900" indent="-342900">
              <a:buAutoNum type="arabicPeriod" startAt="2"/>
            </a:pPr>
            <a:r>
              <a:rPr lang="zh-TW" altLang="en-US" dirty="0" smtClean="0">
                <a:sym typeface="Wingdings" panose="05000000000000000000" pitchFamily="2" charset="2"/>
              </a:rPr>
              <a:t>字詞分析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en-US" altLang="zh-TW" dirty="0" smtClean="0">
                <a:sym typeface="Wingdings" panose="05000000000000000000" pitchFamily="2" charset="2"/>
              </a:rPr>
              <a:t>1. </a:t>
            </a:r>
            <a:r>
              <a:rPr lang="zh-TW" altLang="en-US" dirty="0" smtClean="0">
                <a:sym typeface="Wingdings" panose="05000000000000000000" pitchFamily="2" charset="2"/>
              </a:rPr>
              <a:t>建立字典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人稱關係詞、因果詞、正面、負面情緒詞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     </a:t>
            </a:r>
            <a:r>
              <a:rPr lang="en-US" altLang="zh-TW" dirty="0" smtClean="0">
                <a:sym typeface="Wingdings" panose="05000000000000000000" pitchFamily="2" charset="2"/>
              </a:rPr>
              <a:t>2.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6795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156</Words>
  <Application>Microsoft Office PowerPoint</Application>
  <PresentationFormat>如螢幕大小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以字詞分析來預測作家自殺的可能性</vt:lpstr>
      <vt:lpstr>理論</vt:lpstr>
      <vt:lpstr>方法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Christine Lin</dc:creator>
  <cp:lastModifiedBy>Christine Lin</cp:lastModifiedBy>
  <cp:revision>3</cp:revision>
  <dcterms:created xsi:type="dcterms:W3CDTF">2018-06-12T12:47:17Z</dcterms:created>
  <dcterms:modified xsi:type="dcterms:W3CDTF">2018-06-12T13:23:41Z</dcterms:modified>
</cp:coreProperties>
</file>