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7"/>
  </p:handoutMasterIdLst>
  <p:sldIdLst>
    <p:sldId id="256" r:id="rId3"/>
    <p:sldId id="263" r:id="rId4"/>
    <p:sldId id="265" r:id="rId5"/>
    <p:sldId id="258" r:id="rId6"/>
    <p:sldId id="261" r:id="rId8"/>
    <p:sldId id="262" r:id="rId9"/>
    <p:sldId id="274" r:id="rId10"/>
    <p:sldId id="266" r:id="rId11"/>
    <p:sldId id="268" r:id="rId12"/>
    <p:sldId id="267" r:id="rId13"/>
    <p:sldId id="269" r:id="rId14"/>
    <p:sldId id="271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Web Development</a:t>
            </a:r>
            <a:endParaRPr lang="en-US"/>
          </a:p>
          <a:p>
            <a:r>
              <a:rPr lang="en-US"/>
              <a:t>Machine Learning</a:t>
            </a:r>
            <a:endParaRPr lang="en-US"/>
          </a:p>
          <a:p>
            <a:r>
              <a:rPr lang="en-US"/>
              <a:t>Game Development</a:t>
            </a:r>
            <a:endParaRPr lang="en-US"/>
          </a:p>
          <a:p>
            <a:r>
              <a:rPr lang="en-US"/>
              <a:t>Computer Vision</a:t>
            </a:r>
            <a:endParaRPr lang="en-US"/>
          </a:p>
          <a:p>
            <a:r>
              <a:rPr lang="en-US"/>
              <a:t>Web Scraping</a:t>
            </a:r>
            <a:endParaRPr lang="en-US"/>
          </a:p>
          <a:p>
            <a:r>
              <a:rPr lang="en-US"/>
              <a:t>Raspberry Pi </a:t>
            </a:r>
            <a:r>
              <a:rPr lang="" altLang="en-US"/>
              <a:t>- ardoinu</a:t>
            </a:r>
            <a:endParaRPr lang="" altLang="en-US"/>
          </a:p>
          <a:p>
            <a:r>
              <a:rPr lang="" altLang="en-US"/>
              <a:t>Browser Automation</a:t>
            </a:r>
            <a:endParaRPr lang="" altLang="en-US"/>
          </a:p>
          <a:p>
            <a:r>
              <a:rPr lang="" altLang="en-US"/>
              <a:t>GUI Development</a:t>
            </a:r>
            <a:endParaRPr lang="" altLang="en-US"/>
          </a:p>
          <a:p>
            <a:r>
              <a:rPr lang="" altLang="en-US"/>
              <a:t>Data Science</a:t>
            </a:r>
            <a:endParaRPr lang="" altLang="en-US"/>
          </a:p>
          <a:p>
            <a:r>
              <a:rPr lang="" altLang="en-US"/>
              <a:t>Artificial Intelligence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Big Data</a:t>
            </a:r>
            <a:endParaRPr lang="" altLang="en-US"/>
          </a:p>
          <a:p>
            <a:r>
              <a:rPr lang="" altLang="en-US"/>
              <a:t>Mobile App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380" y="424815"/>
            <a:ext cx="5163820" cy="1355725"/>
          </a:xfrm>
        </p:spPr>
        <p:txBody>
          <a:bodyPr/>
          <a:p>
            <a:pPr algn="ctr"/>
            <a:r>
              <a:rPr lang="" altLang="en-US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  <a:latin typeface="Monospace" charset="0"/>
                <a:ea typeface="Monospace" charset="0"/>
              </a:rPr>
              <a:t>Python</a:t>
            </a:r>
            <a:endParaRPr lang="" altLang="en-US" sz="66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/>
              <a:latin typeface="Monospace" charset="0"/>
              <a:ea typeface="Monospac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" y="2228215"/>
            <a:ext cx="4815840" cy="2056130"/>
          </a:xfrm>
        </p:spPr>
        <p:txBody>
          <a:bodyPr/>
          <a:p>
            <a:r>
              <a:rPr lang="" altLang="en-US">
                <a:solidFill>
                  <a:srgbClr val="00B0F0"/>
                </a:solidFill>
              </a:rPr>
              <a:t>python class</a:t>
            </a:r>
            <a:endParaRPr lang="" altLang="en-US">
              <a:solidFill>
                <a:srgbClr val="00B0F0"/>
              </a:solidFill>
            </a:endParaRPr>
          </a:p>
          <a:p>
            <a:r>
              <a:rPr lang="" altLang="en-US">
                <a:solidFill>
                  <a:srgbClr val="00B0F0"/>
                </a:solidFill>
              </a:rPr>
              <a:t>by Ali Fazeli</a:t>
            </a:r>
            <a:endParaRPr lang="" altLang="en-US">
              <a:solidFill>
                <a:srgbClr val="00B0F0"/>
              </a:solidFill>
            </a:endParaRPr>
          </a:p>
          <a:p>
            <a:r>
              <a:rPr lang="" altLang="en-US">
                <a:solidFill>
                  <a:srgbClr val="00B0F0"/>
                </a:solidFill>
              </a:rPr>
              <a:t>Kashmar</a:t>
            </a:r>
            <a:endParaRPr lang="" altLang="en-US">
              <a:solidFill>
                <a:srgbClr val="00B0F0"/>
              </a:solidFill>
            </a:endParaRPr>
          </a:p>
          <a:p>
            <a:r>
              <a:rPr lang="" altLang="en-US" sz="1800">
                <a:solidFill>
                  <a:srgbClr val="00B0F0"/>
                </a:solidFill>
              </a:rPr>
              <a:t>oct 2019</a:t>
            </a:r>
            <a:endParaRPr lang="" altLang="en-US" sz="18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" altLang="en-US">
                <a:latin typeface="Vazir" panose="020B0603030804020204" charset="0"/>
                <a:cs typeface="Vazir" panose="020B0603030804020204" charset="0"/>
              </a:rPr>
              <a:t>عمومی بخش</a:t>
            </a:r>
            <a:endParaRPr lang="" altLang="en-US">
              <a:latin typeface="Vazir" panose="020B0603030804020204" charset="0"/>
              <a:cs typeface="Vazir" panose="020B0603030804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757045"/>
            <a:ext cx="1121854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582613"/>
          </a:xfrm>
        </p:spPr>
        <p:txBody>
          <a:bodyPr/>
          <a:p>
            <a:pPr algn="r"/>
            <a:r>
              <a:rPr lang="" altLang="en-US">
                <a:latin typeface="Vazir FD" panose="020B0603030804020204" charset="0"/>
                <a:cs typeface="Vazir FD" panose="020B0603030804020204" charset="0"/>
              </a:rPr>
              <a:t>ها بندی دسته</a:t>
            </a:r>
            <a:endParaRPr lang="" altLang="en-US">
              <a:latin typeface="Vazir FD" panose="020B0603030804020204" charset="0"/>
              <a:cs typeface="Vazir FD" panose="020B0603030804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995" y="1137920"/>
            <a:ext cx="669607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582613"/>
          </a:xfrm>
        </p:spPr>
        <p:txBody>
          <a:bodyPr/>
          <a:p>
            <a:pPr algn="r"/>
            <a:r>
              <a:rPr lang="en-US" altLang="en-US">
                <a:latin typeface="Vazir FD" panose="020B0603030804020204" charset="0"/>
                <a:cs typeface="Vazir FD" panose="020B0603030804020204" charset="0"/>
              </a:rPr>
              <a:t>ها بندی دسته</a:t>
            </a:r>
            <a:endParaRPr lang="en-US" altLang="en-US">
              <a:latin typeface="Vazir FD" panose="020B0603030804020204" charset="0"/>
              <a:cs typeface="Vazir FD" panose="020B0603030804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300480"/>
            <a:ext cx="9315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Why Python?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code is easy to read and understand</a:t>
            </a:r>
            <a:endParaRPr lang="en-US"/>
          </a:p>
          <a:p>
            <a:r>
              <a:rPr lang="en-US"/>
              <a:t>Python is productive</a:t>
            </a:r>
            <a:endParaRPr lang="en-US"/>
          </a:p>
          <a:p>
            <a:r>
              <a:rPr lang="en-US"/>
              <a:t>Python is a scripting language</a:t>
            </a:r>
            <a:endParaRPr lang="en-US"/>
          </a:p>
          <a:p>
            <a:r>
              <a:rPr lang="en-US"/>
              <a:t>Python is cross platform</a:t>
            </a:r>
            <a:endParaRPr lang="en-US"/>
          </a:p>
          <a:p>
            <a:r>
              <a:rPr lang="en-US"/>
              <a:t>Python gets lots of help from third-party modules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57680"/>
            <a:ext cx="3086100" cy="2001520"/>
          </a:xfrm>
        </p:spPr>
        <p:txBody>
          <a:bodyPr/>
          <a:p>
            <a:pPr marL="0" indent="0" algn="ctr">
              <a:buNone/>
            </a:pPr>
            <a:r>
              <a:rPr lang="" altLang="en-US"/>
              <a:t>what you can do with python?</a:t>
            </a:r>
            <a:endParaRPr lang="" alt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565" y="807720"/>
            <a:ext cx="7134225" cy="5242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950" y="809625"/>
            <a:ext cx="894842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who use Python?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075" y="1303655"/>
            <a:ext cx="1664335" cy="166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40" y="1196975"/>
            <a:ext cx="1661795" cy="166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98520"/>
            <a:ext cx="4474210" cy="134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2751455"/>
            <a:ext cx="1885950" cy="188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5" y="4069080"/>
            <a:ext cx="2505075" cy="1819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815" y="694055"/>
            <a:ext cx="3016250" cy="301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4600" y="1303655"/>
            <a:ext cx="1447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540" y="4570095"/>
            <a:ext cx="1522095" cy="1522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5120" y="2997835"/>
            <a:ext cx="17430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what's up here??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230" y="678180"/>
            <a:ext cx="10282555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139700"/>
            <a:ext cx="10213340" cy="657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so,what we gonna do?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345" y="1642745"/>
            <a:ext cx="58801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542925"/>
            <a:ext cx="10972800" cy="582613"/>
          </a:xfrm>
        </p:spPr>
        <p:txBody>
          <a:bodyPr/>
          <a:p>
            <a:pPr algn="r"/>
            <a:r>
              <a:rPr lang="" altLang="en-US">
                <a:latin typeface="Vazir FD" panose="020B0603030804020204" charset="0"/>
                <a:cs typeface="Vazir FD" panose="020B0603030804020204" charset="0"/>
              </a:rPr>
              <a:t>مقدماتی بخش</a:t>
            </a:r>
            <a:endParaRPr lang="" altLang="en-US">
              <a:latin typeface="Vazir FD" panose="020B0603030804020204" charset="0"/>
              <a:cs typeface="Vazir FD" panose="020B0603030804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691005"/>
            <a:ext cx="10144125" cy="3476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Monospace</vt:lpstr>
      <vt:lpstr>Gubbi</vt:lpstr>
      <vt:lpstr>Vazir</vt:lpstr>
      <vt:lpstr>Vazir FD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ها بندی دسته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</dc:creator>
  <cp:lastModifiedBy>alex</cp:lastModifiedBy>
  <cp:revision>18</cp:revision>
  <dcterms:created xsi:type="dcterms:W3CDTF">2019-10-23T14:57:22Z</dcterms:created>
  <dcterms:modified xsi:type="dcterms:W3CDTF">2019-10-23T14:57:22Z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