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>
        <p:scale>
          <a:sx n="130" d="100"/>
          <a:sy n="130" d="100"/>
        </p:scale>
        <p:origin x="375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AED6B-0D83-4349-BB2C-DDC7A86BE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7D6E5E-86AD-4339-A476-9A57DF3F1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8C25C-FD86-4683-AC31-65BC0C8F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7630-EDF0-41DD-9A34-5537559B9AC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4AB2E1-9DD6-4696-9E79-57FF6100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F02B5-ED88-4CDE-8B11-7255035C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62F6-BDF7-481E-99F8-B9C8EE48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07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21A2C-55E5-46A6-BC13-B5DA7027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67B589-A58B-454D-92E1-6E8691594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4ED41-F9B9-4C03-A404-B13472C4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7630-EDF0-41DD-9A34-5537559B9AC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7DF07-33FA-45DF-9AC4-7CE06C7C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B322D-5B50-4C52-9B47-F545BE8B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62F6-BDF7-481E-99F8-B9C8EE48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67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22991F-08DE-4479-8D85-CDABD0BF9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967AFF-E8E5-4212-93D9-9DBCF127E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56D7A8-0700-42FD-BBE4-DDC4569F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7630-EDF0-41DD-9A34-5537559B9AC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28B2C-34B3-4FF2-BC3D-AABF4AF6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F4884-F25F-4C7A-9CBF-31BCC9C3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62F6-BDF7-481E-99F8-B9C8EE48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3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4B4C2-DE6C-4D6C-ABE2-D1137EF8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B92B8-E992-4DA1-9510-191648BED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CFE05-4D99-4775-A31C-1F8D5A53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7630-EDF0-41DD-9A34-5537559B9AC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5BAD9-B15C-47FD-A95E-839E5D1F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06549D-4C19-473E-BB0C-B108D087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62F6-BDF7-481E-99F8-B9C8EE48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66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9B36C-690A-422E-B01B-FB4F7015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85E27-362F-46B3-9045-FF714129A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A96CB-16D3-4138-8A3D-9DCA32E2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7630-EDF0-41DD-9A34-5537559B9AC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7AC4C2-3690-4339-B046-9FDEA364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E131C-DF9E-4088-BDF1-B583BC43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62F6-BDF7-481E-99F8-B9C8EE48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2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D33BD-5AC1-4190-80FD-A26AC877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9B7D7-C18F-4564-BC59-9ED432E41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44317A-49B4-4EAC-AAAC-E8571FFFE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32D5D7-3794-4ED4-AC60-20448256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7630-EDF0-41DD-9A34-5537559B9AC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0741C2-0A27-48D1-9C69-CF2E985B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79825-D22A-474C-B605-A5805DE0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62F6-BDF7-481E-99F8-B9C8EE48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7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688E2-8302-49F1-996A-F916D7C6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09572B-1D19-406A-87D8-7319C8B5F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DB11F8-8193-4407-B0A3-C7FC5F541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5EB25F-A9CC-4894-929E-D0564F35D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C5312D-7F7E-46D2-BE8F-C3F5608AB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6DF68B-9229-48E9-A102-F9DCAA29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7630-EDF0-41DD-9A34-5537559B9AC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86DF90-78BC-4C42-99D2-60AFA061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1E6C63-2E42-49D8-AAFE-A0A91244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62F6-BDF7-481E-99F8-B9C8EE48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4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3905A-76A9-415E-936F-DC242C9D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84F7BC-40B9-40AB-A0CD-2EDC1C1A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7630-EDF0-41DD-9A34-5537559B9AC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56504D-60A8-4114-A649-3CCDBA05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33B7F-6A70-4D09-885C-D3B6B48B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62F6-BDF7-481E-99F8-B9C8EE48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5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2B536A-76EC-4B36-BF44-4B7BC7E5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7630-EDF0-41DD-9A34-5537559B9AC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2B6C70-017D-478A-A7C2-CF714E77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873186-6B44-41A9-B390-3C83C1ED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62F6-BDF7-481E-99F8-B9C8EE48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99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9C9C2-28A9-46F1-9487-C8E88D5F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D0883-ADEE-4535-938E-8441123E9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A073B2-3325-4B13-8D7A-EC02BA27A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A7758A-DC2D-4933-8DFD-47F0460E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7630-EDF0-41DD-9A34-5537559B9AC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FAFBF8-4E54-4B9F-B23C-44D296DE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3FD78E-90A4-4AF3-8E60-1DC7EC47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62F6-BDF7-481E-99F8-B9C8EE48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1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757B7-2B38-47EC-B931-CC6B366E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94B9C4-EE0F-485C-B536-F0CA2C2F3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B69CF-7992-43D4-80C4-7073D04D4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28568F-E55B-47AB-9FF4-F60377EB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7630-EDF0-41DD-9A34-5537559B9AC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26E0DF-DBE3-4AFE-8C45-4CDE4AC9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4FF90-7E39-438E-9457-693943FF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62F6-BDF7-481E-99F8-B9C8EE48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79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745001-B909-472A-8D0E-DFEF99AF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743131-F64D-49BE-BFBE-78D173FCF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7BCE4-241E-45ED-8BD5-3C2389925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57630-EDF0-41DD-9A34-5537559B9AC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681677-C69C-4C9C-90E7-494A5F3FE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EFA93-966A-452D-A76F-05431C8BB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B62F6-BDF7-481E-99F8-B9C8EE48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21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EE772C-A006-483A-B19F-28691867B8E9}"/>
              </a:ext>
            </a:extLst>
          </p:cNvPr>
          <p:cNvSpPr/>
          <p:nvPr/>
        </p:nvSpPr>
        <p:spPr>
          <a:xfrm>
            <a:off x="324465" y="330364"/>
            <a:ext cx="5686978" cy="62415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GUI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4D6F6A-DD2F-4C1A-A1AF-D0F3360401F2}"/>
              </a:ext>
            </a:extLst>
          </p:cNvPr>
          <p:cNvSpPr/>
          <p:nvPr/>
        </p:nvSpPr>
        <p:spPr>
          <a:xfrm>
            <a:off x="542741" y="707923"/>
            <a:ext cx="890802" cy="26547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Import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673ED6-AA3C-412F-9B18-A6DA1E7369F2}"/>
              </a:ext>
            </a:extLst>
          </p:cNvPr>
          <p:cNvSpPr/>
          <p:nvPr/>
        </p:nvSpPr>
        <p:spPr>
          <a:xfrm>
            <a:off x="542741" y="1092367"/>
            <a:ext cx="890802" cy="26547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Export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861E47-BE34-441D-B72A-657966EEEA4C}"/>
              </a:ext>
            </a:extLst>
          </p:cNvPr>
          <p:cNvSpPr/>
          <p:nvPr/>
        </p:nvSpPr>
        <p:spPr>
          <a:xfrm>
            <a:off x="1651818" y="707923"/>
            <a:ext cx="3852279" cy="265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Import </a:t>
            </a:r>
            <a:r>
              <a:rPr lang="ko-KR" altLang="en-US" sz="1400" dirty="0"/>
              <a:t>경로 표시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BFFA22-CA9F-4B10-81C5-CDC7211F66E7}"/>
              </a:ext>
            </a:extLst>
          </p:cNvPr>
          <p:cNvSpPr/>
          <p:nvPr/>
        </p:nvSpPr>
        <p:spPr>
          <a:xfrm>
            <a:off x="1651818" y="1092367"/>
            <a:ext cx="3852279" cy="265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Export </a:t>
            </a:r>
            <a:r>
              <a:rPr lang="ko-KR" altLang="en-US" sz="1400" dirty="0"/>
              <a:t>경로 표시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03C35A-9204-4203-B32A-E68684AB084A}"/>
              </a:ext>
            </a:extLst>
          </p:cNvPr>
          <p:cNvSpPr/>
          <p:nvPr/>
        </p:nvSpPr>
        <p:spPr>
          <a:xfrm>
            <a:off x="542741" y="1769806"/>
            <a:ext cx="5256325" cy="4648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DDC945-E6C1-4CDF-8B20-E2B36CEA8B9A}"/>
              </a:ext>
            </a:extLst>
          </p:cNvPr>
          <p:cNvSpPr/>
          <p:nvPr/>
        </p:nvSpPr>
        <p:spPr>
          <a:xfrm>
            <a:off x="6316243" y="330363"/>
            <a:ext cx="5686978" cy="62415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Backend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14F484-5170-486C-96DE-4EA6D8E11871}"/>
              </a:ext>
            </a:extLst>
          </p:cNvPr>
          <p:cNvSpPr/>
          <p:nvPr/>
        </p:nvSpPr>
        <p:spPr>
          <a:xfrm>
            <a:off x="6488307" y="624348"/>
            <a:ext cx="5328101" cy="1198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285159-5701-4C5A-BC14-853030E2DAD8}"/>
              </a:ext>
            </a:extLst>
          </p:cNvPr>
          <p:cNvSpPr/>
          <p:nvPr/>
        </p:nvSpPr>
        <p:spPr>
          <a:xfrm>
            <a:off x="6495681" y="2360238"/>
            <a:ext cx="5328101" cy="1198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/>
              <a:t>잔여일 확인</a:t>
            </a:r>
            <a:endParaRPr lang="en-US" altLang="ko-KR" dirty="0"/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현재 시간 저장</a:t>
            </a:r>
            <a:r>
              <a:rPr lang="en-US" altLang="ko-KR" sz="1200" dirty="0"/>
              <a:t> / </a:t>
            </a:r>
            <a:r>
              <a:rPr lang="ko-KR" altLang="en-US" sz="1200" dirty="0"/>
              <a:t>갱신 </a:t>
            </a:r>
            <a:r>
              <a:rPr lang="en-US" altLang="ko-KR" sz="1200" dirty="0"/>
              <a:t>(</a:t>
            </a:r>
            <a:r>
              <a:rPr lang="ko-KR" altLang="en-US" sz="1200" dirty="0"/>
              <a:t>일 </a:t>
            </a:r>
            <a:r>
              <a:rPr lang="en-US" altLang="ko-KR" sz="1200" dirty="0"/>
              <a:t>1</a:t>
            </a:r>
            <a:r>
              <a:rPr lang="ko-KR" altLang="en-US" sz="1200" dirty="0"/>
              <a:t>회</a:t>
            </a:r>
            <a:r>
              <a:rPr lang="en-US" altLang="ko-KR" sz="12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검교정일 확인</a:t>
            </a:r>
            <a:r>
              <a:rPr lang="en-US" altLang="ko-KR" sz="1200" dirty="0"/>
              <a:t>, </a:t>
            </a:r>
            <a:r>
              <a:rPr lang="ko-KR" altLang="en-US" sz="1200" dirty="0"/>
              <a:t>잔여일 계산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잔여일 임박 측정기기 </a:t>
            </a:r>
            <a:r>
              <a:rPr lang="en-US" altLang="ko-KR" sz="1200" dirty="0"/>
              <a:t>List </a:t>
            </a:r>
            <a:r>
              <a:rPr lang="ko-KR" altLang="en-US" sz="1200" dirty="0"/>
              <a:t>저장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A57779-A244-43CD-958D-2E6889C423E5}"/>
              </a:ext>
            </a:extLst>
          </p:cNvPr>
          <p:cNvSpPr/>
          <p:nvPr/>
        </p:nvSpPr>
        <p:spPr>
          <a:xfrm>
            <a:off x="6495680" y="3982063"/>
            <a:ext cx="5328101" cy="1198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/>
              <a:t>알람 메일 발송</a:t>
            </a:r>
            <a:endParaRPr lang="en-US" altLang="ko-KR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잔여일 임박 측정기기 </a:t>
            </a:r>
            <a:r>
              <a:rPr lang="en-US" altLang="ko-KR" sz="1200" dirty="0"/>
              <a:t>List Check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이메일 수신자 </a:t>
            </a:r>
            <a:r>
              <a:rPr lang="en-US" altLang="ko-KR" sz="1200" dirty="0"/>
              <a:t>List </a:t>
            </a:r>
            <a:r>
              <a:rPr lang="ko-KR" altLang="en-US" sz="1200" dirty="0"/>
              <a:t>저장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알람 메일 발송 </a:t>
            </a:r>
            <a:r>
              <a:rPr lang="en-US" altLang="ko-KR" sz="1200" dirty="0"/>
              <a:t>(</a:t>
            </a:r>
            <a:r>
              <a:rPr lang="ko-KR" altLang="en-US" sz="1200" dirty="0"/>
              <a:t>주 </a:t>
            </a:r>
            <a:r>
              <a:rPr lang="en-US" altLang="ko-KR" sz="1200" dirty="0"/>
              <a:t>1</a:t>
            </a:r>
            <a:r>
              <a:rPr lang="ko-KR" altLang="en-US" sz="1200" dirty="0"/>
              <a:t>회</a:t>
            </a:r>
            <a:r>
              <a:rPr lang="en-US" altLang="ko-KR" sz="1200" dirty="0"/>
              <a:t>)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0B24969-1751-466C-AE11-A5D8FA3A06D8}"/>
              </a:ext>
            </a:extLst>
          </p:cNvPr>
          <p:cNvCxnSpPr>
            <a:stCxn id="7" idx="3"/>
          </p:cNvCxnSpPr>
          <p:nvPr/>
        </p:nvCxnSpPr>
        <p:spPr>
          <a:xfrm flipV="1">
            <a:off x="5504097" y="840658"/>
            <a:ext cx="991583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614D365-4DE7-4E2B-AFBF-692D38F6561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504099" y="1223625"/>
            <a:ext cx="9842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AE7126D-96A3-47E4-BBA3-4108DB88DCE2}"/>
              </a:ext>
            </a:extLst>
          </p:cNvPr>
          <p:cNvCxnSpPr>
            <a:cxnSpLocks/>
          </p:cNvCxnSpPr>
          <p:nvPr/>
        </p:nvCxnSpPr>
        <p:spPr>
          <a:xfrm flipH="1">
            <a:off x="5799066" y="1519085"/>
            <a:ext cx="696615" cy="4984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E6C0F2B-95A2-4115-B957-D093C3D5C018}"/>
              </a:ext>
            </a:extLst>
          </p:cNvPr>
          <p:cNvCxnSpPr>
            <a:cxnSpLocks/>
          </p:cNvCxnSpPr>
          <p:nvPr/>
        </p:nvCxnSpPr>
        <p:spPr>
          <a:xfrm flipV="1">
            <a:off x="5821188" y="1676146"/>
            <a:ext cx="652370" cy="4881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20769A1E-4B9E-40BB-84FC-BB80D85415BB}"/>
              </a:ext>
            </a:extLst>
          </p:cNvPr>
          <p:cNvSpPr/>
          <p:nvPr/>
        </p:nvSpPr>
        <p:spPr>
          <a:xfrm>
            <a:off x="2514600" y="-760528"/>
            <a:ext cx="2020529" cy="5599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EB1699C-9485-46BD-B97C-F425305EA049}"/>
              </a:ext>
            </a:extLst>
          </p:cNvPr>
          <p:cNvCxnSpPr>
            <a:cxnSpLocks/>
          </p:cNvCxnSpPr>
          <p:nvPr/>
        </p:nvCxnSpPr>
        <p:spPr>
          <a:xfrm flipH="1">
            <a:off x="1433543" y="-347817"/>
            <a:ext cx="1597252" cy="10411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A15B763-3B51-4C26-9A2E-CCAFEDB37144}"/>
              </a:ext>
            </a:extLst>
          </p:cNvPr>
          <p:cNvCxnSpPr>
            <a:cxnSpLocks/>
          </p:cNvCxnSpPr>
          <p:nvPr/>
        </p:nvCxnSpPr>
        <p:spPr>
          <a:xfrm flipV="1">
            <a:off x="1441297" y="-154168"/>
            <a:ext cx="1885879" cy="12756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1C684C79-52EE-45CA-9796-DD5809008E50}"/>
              </a:ext>
            </a:extLst>
          </p:cNvPr>
          <p:cNvSpPr/>
          <p:nvPr/>
        </p:nvSpPr>
        <p:spPr>
          <a:xfrm>
            <a:off x="4535130" y="-501445"/>
            <a:ext cx="9244098" cy="4402393"/>
          </a:xfrm>
          <a:custGeom>
            <a:avLst/>
            <a:gdLst>
              <a:gd name="connsiteX0" fmla="*/ 7005484 w 8971253"/>
              <a:gd name="connsiteY0" fmla="*/ 4358148 h 4358148"/>
              <a:gd name="connsiteX1" fmla="*/ 8723671 w 8971253"/>
              <a:gd name="connsiteY1" fmla="*/ 2971800 h 4358148"/>
              <a:gd name="connsiteX2" fmla="*/ 8001000 w 8971253"/>
              <a:gd name="connsiteY2" fmla="*/ 685800 h 4358148"/>
              <a:gd name="connsiteX3" fmla="*/ 0 w 8971253"/>
              <a:gd name="connsiteY3" fmla="*/ 0 h 435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1253" h="4358148">
                <a:moveTo>
                  <a:pt x="7005484" y="4358148"/>
                </a:moveTo>
                <a:cubicBezTo>
                  <a:pt x="7781618" y="3971003"/>
                  <a:pt x="8557752" y="3583858"/>
                  <a:pt x="8723671" y="2971800"/>
                </a:cubicBezTo>
                <a:cubicBezTo>
                  <a:pt x="8889590" y="2359742"/>
                  <a:pt x="9454945" y="1181100"/>
                  <a:pt x="8001000" y="685800"/>
                </a:cubicBezTo>
                <a:cubicBezTo>
                  <a:pt x="6547055" y="190500"/>
                  <a:pt x="0" y="0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0D8CE2-C725-4BA0-84E3-C5AE1CEED53F}"/>
              </a:ext>
            </a:extLst>
          </p:cNvPr>
          <p:cNvSpPr txBox="1"/>
          <p:nvPr/>
        </p:nvSpPr>
        <p:spPr>
          <a:xfrm>
            <a:off x="5397417" y="575683"/>
            <a:ext cx="2193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엑셀 </a:t>
            </a:r>
            <a:r>
              <a:rPr lang="en-US" altLang="ko-KR" sz="1200" dirty="0">
                <a:solidFill>
                  <a:srgbClr val="FF0000"/>
                </a:solidFill>
              </a:rPr>
              <a:t>Data </a:t>
            </a:r>
            <a:r>
              <a:rPr lang="ko-KR" altLang="en-US" sz="1200" dirty="0">
                <a:solidFill>
                  <a:srgbClr val="FF0000"/>
                </a:solidFill>
              </a:rPr>
              <a:t>반영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69D0FF-EE6F-4764-A6E3-87E830C68A84}"/>
              </a:ext>
            </a:extLst>
          </p:cNvPr>
          <p:cNvSpPr txBox="1"/>
          <p:nvPr/>
        </p:nvSpPr>
        <p:spPr>
          <a:xfrm>
            <a:off x="5439206" y="964057"/>
            <a:ext cx="2193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엑셀 파일 저장</a:t>
            </a: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955B9AE3-E047-4F93-9100-0373A7746A6A}"/>
              </a:ext>
            </a:extLst>
          </p:cNvPr>
          <p:cNvSpPr/>
          <p:nvPr/>
        </p:nvSpPr>
        <p:spPr>
          <a:xfrm>
            <a:off x="-764707" y="-586591"/>
            <a:ext cx="3294055" cy="2378520"/>
          </a:xfrm>
          <a:custGeom>
            <a:avLst/>
            <a:gdLst>
              <a:gd name="connsiteX0" fmla="*/ 3294055 w 3294055"/>
              <a:gd name="connsiteY0" fmla="*/ 63023 h 2378520"/>
              <a:gd name="connsiteX1" fmla="*/ 1664359 w 3294055"/>
              <a:gd name="connsiteY1" fmla="*/ 107268 h 2378520"/>
              <a:gd name="connsiteX2" fmla="*/ 5165 w 3294055"/>
              <a:gd name="connsiteY2" fmla="*/ 1058539 h 2378520"/>
              <a:gd name="connsiteX3" fmla="*/ 1244030 w 3294055"/>
              <a:gd name="connsiteY3" fmla="*/ 2378520 h 237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4055" h="2378520">
                <a:moveTo>
                  <a:pt x="3294055" y="63023"/>
                </a:moveTo>
                <a:cubicBezTo>
                  <a:pt x="2753281" y="2186"/>
                  <a:pt x="2212507" y="-58651"/>
                  <a:pt x="1664359" y="107268"/>
                </a:cubicBezTo>
                <a:cubicBezTo>
                  <a:pt x="1116211" y="273187"/>
                  <a:pt x="75220" y="679997"/>
                  <a:pt x="5165" y="1058539"/>
                </a:cubicBezTo>
                <a:cubicBezTo>
                  <a:pt x="-64890" y="1437081"/>
                  <a:pt x="589570" y="1907800"/>
                  <a:pt x="1244030" y="237852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0C1DDD-E77E-4C49-B0C4-F94A94503ECE}"/>
              </a:ext>
            </a:extLst>
          </p:cNvPr>
          <p:cNvSpPr txBox="1"/>
          <p:nvPr/>
        </p:nvSpPr>
        <p:spPr>
          <a:xfrm>
            <a:off x="-1479509" y="-431167"/>
            <a:ext cx="2193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Table</a:t>
            </a:r>
            <a:r>
              <a:rPr lang="ko-KR" altLang="en-US" sz="1200" dirty="0">
                <a:solidFill>
                  <a:srgbClr val="FF0000"/>
                </a:solidFill>
              </a:rPr>
              <a:t>에 </a:t>
            </a:r>
            <a:r>
              <a:rPr lang="ko-KR" altLang="en-US" sz="1200" dirty="0" err="1">
                <a:solidFill>
                  <a:srgbClr val="FF0000"/>
                </a:solidFill>
              </a:rPr>
              <a:t>개별값</a:t>
            </a:r>
            <a:r>
              <a:rPr lang="ko-KR" altLang="en-US" sz="1200" dirty="0">
                <a:solidFill>
                  <a:srgbClr val="FF0000"/>
                </a:solidFill>
              </a:rPr>
              <a:t> 입력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87F2B5-413D-498D-B836-AFAA377464C3}"/>
              </a:ext>
            </a:extLst>
          </p:cNvPr>
          <p:cNvSpPr txBox="1"/>
          <p:nvPr/>
        </p:nvSpPr>
        <p:spPr>
          <a:xfrm>
            <a:off x="11832631" y="810515"/>
            <a:ext cx="2193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수신자 </a:t>
            </a:r>
            <a:r>
              <a:rPr lang="en-US" altLang="ko-KR" sz="1200" dirty="0">
                <a:solidFill>
                  <a:srgbClr val="FF0000"/>
                </a:solidFill>
              </a:rPr>
              <a:t>List</a:t>
            </a:r>
            <a:r>
              <a:rPr lang="ko-KR" altLang="en-US" sz="1200" dirty="0">
                <a:solidFill>
                  <a:srgbClr val="FF0000"/>
                </a:solidFill>
              </a:rPr>
              <a:t>에 메일 발송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635899-3002-46FB-A9D2-CDDCB798BBFB}"/>
              </a:ext>
            </a:extLst>
          </p:cNvPr>
          <p:cNvSpPr txBox="1"/>
          <p:nvPr/>
        </p:nvSpPr>
        <p:spPr>
          <a:xfrm>
            <a:off x="6067486" y="1935246"/>
            <a:ext cx="3091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Table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개별값</a:t>
            </a:r>
            <a:r>
              <a:rPr lang="ko-KR" altLang="en-US" sz="1200" dirty="0">
                <a:solidFill>
                  <a:srgbClr val="FF0000"/>
                </a:solidFill>
              </a:rPr>
              <a:t> 입력을 </a:t>
            </a:r>
            <a:r>
              <a:rPr lang="en-US" altLang="ko-KR" sz="1200" dirty="0" err="1">
                <a:solidFill>
                  <a:srgbClr val="FF0000"/>
                </a:solidFill>
              </a:rPr>
              <a:t>DataFrame</a:t>
            </a:r>
            <a:r>
              <a:rPr lang="ko-KR" altLang="en-US" sz="1200" dirty="0">
                <a:solidFill>
                  <a:srgbClr val="FF0000"/>
                </a:solidFill>
              </a:rPr>
              <a:t>에 반영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B3BFB5-790A-4C5C-9275-BB6F9C7B45CF}"/>
              </a:ext>
            </a:extLst>
          </p:cNvPr>
          <p:cNvSpPr txBox="1"/>
          <p:nvPr/>
        </p:nvSpPr>
        <p:spPr>
          <a:xfrm>
            <a:off x="4061820" y="1401767"/>
            <a:ext cx="2193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최신 </a:t>
            </a:r>
            <a:r>
              <a:rPr lang="en-US" altLang="ko-KR" sz="1200" dirty="0">
                <a:solidFill>
                  <a:srgbClr val="FF0000"/>
                </a:solidFill>
              </a:rPr>
              <a:t>Data </a:t>
            </a:r>
            <a:r>
              <a:rPr lang="ko-KR" altLang="en-US" sz="1200" dirty="0">
                <a:solidFill>
                  <a:srgbClr val="FF0000"/>
                </a:solidFill>
              </a:rPr>
              <a:t>표시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 err="1">
                <a:solidFill>
                  <a:srgbClr val="FF0000"/>
                </a:solidFill>
              </a:rPr>
              <a:t>개별값</a:t>
            </a:r>
            <a:r>
              <a:rPr lang="ko-KR" altLang="en-US" sz="1200" dirty="0">
                <a:solidFill>
                  <a:srgbClr val="FF0000"/>
                </a:solidFill>
              </a:rPr>
              <a:t> 입력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시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엑셀 </a:t>
            </a:r>
            <a:r>
              <a:rPr lang="en-US" altLang="ko-KR" sz="1200" dirty="0">
                <a:solidFill>
                  <a:srgbClr val="FF0000"/>
                </a:solidFill>
              </a:rPr>
              <a:t>import </a:t>
            </a:r>
            <a:r>
              <a:rPr lang="ko-KR" altLang="en-US" sz="1200" dirty="0">
                <a:solidFill>
                  <a:srgbClr val="FF0000"/>
                </a:solidFill>
              </a:rPr>
              <a:t>시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48B385F-9DE5-4AAB-9EBB-8BE5D952FC62}"/>
              </a:ext>
            </a:extLst>
          </p:cNvPr>
          <p:cNvCxnSpPr>
            <a:cxnSpLocks/>
          </p:cNvCxnSpPr>
          <p:nvPr/>
        </p:nvCxnSpPr>
        <p:spPr>
          <a:xfrm flipH="1">
            <a:off x="9756553" y="1822901"/>
            <a:ext cx="0" cy="4984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E2D29D1-4993-496F-876B-D071023CC197}"/>
              </a:ext>
            </a:extLst>
          </p:cNvPr>
          <p:cNvSpPr txBox="1"/>
          <p:nvPr/>
        </p:nvSpPr>
        <p:spPr>
          <a:xfrm>
            <a:off x="9796372" y="1969660"/>
            <a:ext cx="3091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기기 별 검교정일 제공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BFAF083-8940-4B68-9E92-D4A737BD2971}"/>
              </a:ext>
            </a:extLst>
          </p:cNvPr>
          <p:cNvCxnSpPr>
            <a:cxnSpLocks/>
          </p:cNvCxnSpPr>
          <p:nvPr/>
        </p:nvCxnSpPr>
        <p:spPr>
          <a:xfrm flipH="1">
            <a:off x="9355890" y="3479637"/>
            <a:ext cx="0" cy="4984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0A697B3-B9F9-46CA-99C3-502E9229E1E7}"/>
              </a:ext>
            </a:extLst>
          </p:cNvPr>
          <p:cNvSpPr txBox="1"/>
          <p:nvPr/>
        </p:nvSpPr>
        <p:spPr>
          <a:xfrm>
            <a:off x="9395709" y="3626396"/>
            <a:ext cx="3091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잔여일 임박 측정기기 </a:t>
            </a:r>
            <a:r>
              <a:rPr lang="en-US" altLang="ko-KR" sz="1200" dirty="0">
                <a:solidFill>
                  <a:srgbClr val="FF0000"/>
                </a:solidFill>
              </a:rPr>
              <a:t>List </a:t>
            </a:r>
            <a:r>
              <a:rPr lang="ko-KR" altLang="en-US" sz="1200" dirty="0">
                <a:solidFill>
                  <a:srgbClr val="FF0000"/>
                </a:solidFill>
              </a:rPr>
              <a:t>제공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E555B1-CECC-4FC2-94BE-73D97A62AFBE}"/>
              </a:ext>
            </a:extLst>
          </p:cNvPr>
          <p:cNvSpPr txBox="1"/>
          <p:nvPr/>
        </p:nvSpPr>
        <p:spPr>
          <a:xfrm>
            <a:off x="2965032" y="38738"/>
            <a:ext cx="2193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최신 관리 대장 획득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87F1FA-9A1D-4191-9C67-EB73563340C2}"/>
              </a:ext>
            </a:extLst>
          </p:cNvPr>
          <p:cNvSpPr txBox="1"/>
          <p:nvPr/>
        </p:nvSpPr>
        <p:spPr>
          <a:xfrm>
            <a:off x="684649" y="-270703"/>
            <a:ext cx="2193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신규</a:t>
            </a:r>
            <a:r>
              <a:rPr lang="en-US" altLang="ko-KR" sz="1200" dirty="0">
                <a:solidFill>
                  <a:srgbClr val="FF0000"/>
                </a:solidFill>
              </a:rPr>
              <a:t>/</a:t>
            </a:r>
            <a:r>
              <a:rPr lang="ko-KR" altLang="en-US" sz="1200" dirty="0">
                <a:solidFill>
                  <a:srgbClr val="FF0000"/>
                </a:solidFill>
              </a:rPr>
              <a:t>최신 관리 대장 반영</a:t>
            </a:r>
          </a:p>
        </p:txBody>
      </p:sp>
    </p:spTree>
    <p:extLst>
      <p:ext uri="{BB962C8B-B14F-4D97-AF65-F5344CB8AC3E}">
        <p14:creationId xmlns:p14="http://schemas.microsoft.com/office/powerpoint/2010/main" val="72496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107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Rabbitking</dc:creator>
  <cp:lastModifiedBy>Rabbitking</cp:lastModifiedBy>
  <cp:revision>4</cp:revision>
  <dcterms:created xsi:type="dcterms:W3CDTF">2020-08-03T11:26:06Z</dcterms:created>
  <dcterms:modified xsi:type="dcterms:W3CDTF">2020-08-03T19:18:20Z</dcterms:modified>
</cp:coreProperties>
</file>