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6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7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5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57630-EDF0-41DD-9A34-5537559B9AC7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62F6-BDF7-481E-99F8-B9C8EE48D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45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EE772C-A006-483A-B19F-28691867B8E9}"/>
              </a:ext>
            </a:extLst>
          </p:cNvPr>
          <p:cNvSpPr/>
          <p:nvPr/>
        </p:nvSpPr>
        <p:spPr>
          <a:xfrm>
            <a:off x="324465" y="330364"/>
            <a:ext cx="5686978" cy="6241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GUI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4D6F6A-DD2F-4C1A-A1AF-D0F3360401F2}"/>
              </a:ext>
            </a:extLst>
          </p:cNvPr>
          <p:cNvSpPr/>
          <p:nvPr/>
        </p:nvSpPr>
        <p:spPr>
          <a:xfrm>
            <a:off x="542741" y="707923"/>
            <a:ext cx="890802" cy="26547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Import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673ED6-AA3C-412F-9B18-A6DA1E7369F2}"/>
              </a:ext>
            </a:extLst>
          </p:cNvPr>
          <p:cNvSpPr/>
          <p:nvPr/>
        </p:nvSpPr>
        <p:spPr>
          <a:xfrm>
            <a:off x="542741" y="1092367"/>
            <a:ext cx="890802" cy="26547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Export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861E47-BE34-441D-B72A-657966EEEA4C}"/>
              </a:ext>
            </a:extLst>
          </p:cNvPr>
          <p:cNvSpPr/>
          <p:nvPr/>
        </p:nvSpPr>
        <p:spPr>
          <a:xfrm>
            <a:off x="1651818" y="707923"/>
            <a:ext cx="3852279" cy="26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Import </a:t>
            </a:r>
            <a:r>
              <a:rPr lang="ko-KR" altLang="en-US" sz="1400" dirty="0"/>
              <a:t>경로 표시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BFFA22-CA9F-4B10-81C5-CDC7211F66E7}"/>
              </a:ext>
            </a:extLst>
          </p:cNvPr>
          <p:cNvSpPr/>
          <p:nvPr/>
        </p:nvSpPr>
        <p:spPr>
          <a:xfrm>
            <a:off x="1651818" y="1092367"/>
            <a:ext cx="3852279" cy="26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Export </a:t>
            </a:r>
            <a:r>
              <a:rPr lang="ko-KR" altLang="en-US" sz="1400" dirty="0"/>
              <a:t>경로 표시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03C35A-9204-4203-B32A-E68684AB084A}"/>
              </a:ext>
            </a:extLst>
          </p:cNvPr>
          <p:cNvSpPr/>
          <p:nvPr/>
        </p:nvSpPr>
        <p:spPr>
          <a:xfrm>
            <a:off x="542741" y="1769806"/>
            <a:ext cx="5256325" cy="4648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DDC945-E6C1-4CDF-8B20-E2B36CEA8B9A}"/>
              </a:ext>
            </a:extLst>
          </p:cNvPr>
          <p:cNvSpPr/>
          <p:nvPr/>
        </p:nvSpPr>
        <p:spPr>
          <a:xfrm>
            <a:off x="6316243" y="330363"/>
            <a:ext cx="5686978" cy="6241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Backend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14F484-5170-486C-96DE-4EA6D8E11871}"/>
              </a:ext>
            </a:extLst>
          </p:cNvPr>
          <p:cNvSpPr/>
          <p:nvPr/>
        </p:nvSpPr>
        <p:spPr>
          <a:xfrm>
            <a:off x="6488307" y="624348"/>
            <a:ext cx="5328101" cy="119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285159-5701-4C5A-BC14-853030E2DAD8}"/>
              </a:ext>
            </a:extLst>
          </p:cNvPr>
          <p:cNvSpPr/>
          <p:nvPr/>
        </p:nvSpPr>
        <p:spPr>
          <a:xfrm>
            <a:off x="6495681" y="2360238"/>
            <a:ext cx="5328101" cy="119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잔여일 확인</a:t>
            </a:r>
            <a:endParaRPr lang="en-US" altLang="ko-KR" dirty="0"/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현재 시간 저장</a:t>
            </a:r>
            <a:r>
              <a:rPr lang="en-US" altLang="ko-KR" sz="1200" dirty="0"/>
              <a:t> / </a:t>
            </a:r>
            <a:r>
              <a:rPr lang="ko-KR" altLang="en-US" sz="1200" dirty="0"/>
              <a:t>갱신 </a:t>
            </a:r>
            <a:r>
              <a:rPr lang="en-US" altLang="ko-KR" sz="1200" dirty="0"/>
              <a:t>(</a:t>
            </a:r>
            <a:r>
              <a:rPr lang="ko-KR" altLang="en-US" sz="1200" dirty="0"/>
              <a:t>일 </a:t>
            </a:r>
            <a:r>
              <a:rPr lang="en-US" altLang="ko-KR" sz="1200" dirty="0"/>
              <a:t>1</a:t>
            </a:r>
            <a:r>
              <a:rPr lang="ko-KR" altLang="en-US" sz="1200" dirty="0"/>
              <a:t>회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검교정일 확인</a:t>
            </a:r>
            <a:r>
              <a:rPr lang="en-US" altLang="ko-KR" sz="1200" dirty="0"/>
              <a:t>, </a:t>
            </a:r>
            <a:r>
              <a:rPr lang="ko-KR" altLang="en-US" sz="1200" dirty="0"/>
              <a:t>잔여일 계산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잔여일 임박 측정기기 </a:t>
            </a:r>
            <a:r>
              <a:rPr lang="en-US" altLang="ko-KR" sz="1200" dirty="0"/>
              <a:t>List </a:t>
            </a:r>
            <a:r>
              <a:rPr lang="ko-KR" altLang="en-US" sz="1200" dirty="0"/>
              <a:t>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A57779-A244-43CD-958D-2E6889C423E5}"/>
              </a:ext>
            </a:extLst>
          </p:cNvPr>
          <p:cNvSpPr/>
          <p:nvPr/>
        </p:nvSpPr>
        <p:spPr>
          <a:xfrm>
            <a:off x="6495680" y="3982063"/>
            <a:ext cx="5328101" cy="119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알람 메일 발송</a:t>
            </a:r>
            <a:endParaRPr lang="en-US" altLang="ko-KR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잔여일 임박 측정기기 </a:t>
            </a:r>
            <a:r>
              <a:rPr lang="en-US" altLang="ko-KR" sz="1200" dirty="0"/>
              <a:t>List Check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이메일 수신자 </a:t>
            </a:r>
            <a:r>
              <a:rPr lang="en-US" altLang="ko-KR" sz="1200" dirty="0"/>
              <a:t>List </a:t>
            </a:r>
            <a:r>
              <a:rPr lang="ko-KR" altLang="en-US" sz="1200" dirty="0"/>
              <a:t>저장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알람 메일 발송 </a:t>
            </a:r>
            <a:r>
              <a:rPr lang="en-US" altLang="ko-KR" sz="1200" dirty="0"/>
              <a:t>(</a:t>
            </a:r>
            <a:r>
              <a:rPr lang="ko-KR" altLang="en-US" sz="1200" dirty="0"/>
              <a:t>주 </a:t>
            </a:r>
            <a:r>
              <a:rPr lang="en-US" altLang="ko-KR" sz="1200" dirty="0"/>
              <a:t>1</a:t>
            </a:r>
            <a:r>
              <a:rPr lang="ko-KR" altLang="en-US" sz="1200" dirty="0"/>
              <a:t>회</a:t>
            </a:r>
            <a:r>
              <a:rPr lang="en-US" altLang="ko-KR" sz="1200" dirty="0"/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B24969-1751-466C-AE11-A5D8FA3A06D8}"/>
              </a:ext>
            </a:extLst>
          </p:cNvPr>
          <p:cNvCxnSpPr>
            <a:stCxn id="7" idx="3"/>
          </p:cNvCxnSpPr>
          <p:nvPr/>
        </p:nvCxnSpPr>
        <p:spPr>
          <a:xfrm flipV="1">
            <a:off x="5504097" y="840658"/>
            <a:ext cx="99158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614D365-4DE7-4E2B-AFBF-692D38F6561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04099" y="1223625"/>
            <a:ext cx="9842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E7126D-96A3-47E4-BBA3-4108DB88DCE2}"/>
              </a:ext>
            </a:extLst>
          </p:cNvPr>
          <p:cNvCxnSpPr>
            <a:cxnSpLocks/>
          </p:cNvCxnSpPr>
          <p:nvPr/>
        </p:nvCxnSpPr>
        <p:spPr>
          <a:xfrm flipH="1">
            <a:off x="5799066" y="1519085"/>
            <a:ext cx="696615" cy="498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6C0F2B-95A2-4115-B957-D093C3D5C018}"/>
              </a:ext>
            </a:extLst>
          </p:cNvPr>
          <p:cNvCxnSpPr>
            <a:cxnSpLocks/>
          </p:cNvCxnSpPr>
          <p:nvPr/>
        </p:nvCxnSpPr>
        <p:spPr>
          <a:xfrm flipV="1">
            <a:off x="5821188" y="1676146"/>
            <a:ext cx="652370" cy="4881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0769A1E-4B9E-40BB-84FC-BB80D85415BB}"/>
              </a:ext>
            </a:extLst>
          </p:cNvPr>
          <p:cNvSpPr/>
          <p:nvPr/>
        </p:nvSpPr>
        <p:spPr>
          <a:xfrm>
            <a:off x="2514600" y="-760528"/>
            <a:ext cx="2020529" cy="5599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EB1699C-9485-46BD-B97C-F425305EA049}"/>
              </a:ext>
            </a:extLst>
          </p:cNvPr>
          <p:cNvCxnSpPr>
            <a:cxnSpLocks/>
          </p:cNvCxnSpPr>
          <p:nvPr/>
        </p:nvCxnSpPr>
        <p:spPr>
          <a:xfrm flipH="1">
            <a:off x="1433543" y="-347817"/>
            <a:ext cx="1597252" cy="1041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A15B763-3B51-4C26-9A2E-CCAFEDB37144}"/>
              </a:ext>
            </a:extLst>
          </p:cNvPr>
          <p:cNvCxnSpPr>
            <a:cxnSpLocks/>
          </p:cNvCxnSpPr>
          <p:nvPr/>
        </p:nvCxnSpPr>
        <p:spPr>
          <a:xfrm flipV="1">
            <a:off x="1441297" y="-154168"/>
            <a:ext cx="1885879" cy="12756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C684C79-52EE-45CA-9796-DD5809008E50}"/>
              </a:ext>
            </a:extLst>
          </p:cNvPr>
          <p:cNvSpPr/>
          <p:nvPr/>
        </p:nvSpPr>
        <p:spPr>
          <a:xfrm>
            <a:off x="4535130" y="-501445"/>
            <a:ext cx="9244098" cy="4402393"/>
          </a:xfrm>
          <a:custGeom>
            <a:avLst/>
            <a:gdLst>
              <a:gd name="connsiteX0" fmla="*/ 7005484 w 8971253"/>
              <a:gd name="connsiteY0" fmla="*/ 4358148 h 4358148"/>
              <a:gd name="connsiteX1" fmla="*/ 8723671 w 8971253"/>
              <a:gd name="connsiteY1" fmla="*/ 2971800 h 4358148"/>
              <a:gd name="connsiteX2" fmla="*/ 8001000 w 8971253"/>
              <a:gd name="connsiteY2" fmla="*/ 685800 h 4358148"/>
              <a:gd name="connsiteX3" fmla="*/ 0 w 8971253"/>
              <a:gd name="connsiteY3" fmla="*/ 0 h 435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1253" h="4358148">
                <a:moveTo>
                  <a:pt x="7005484" y="4358148"/>
                </a:moveTo>
                <a:cubicBezTo>
                  <a:pt x="7781618" y="3971003"/>
                  <a:pt x="8557752" y="3583858"/>
                  <a:pt x="8723671" y="2971800"/>
                </a:cubicBezTo>
                <a:cubicBezTo>
                  <a:pt x="8889590" y="2359742"/>
                  <a:pt x="9454945" y="1181100"/>
                  <a:pt x="8001000" y="685800"/>
                </a:cubicBezTo>
                <a:cubicBezTo>
                  <a:pt x="6547055" y="190500"/>
                  <a:pt x="0" y="0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0D8CE2-C725-4BA0-84E3-C5AE1CEED53F}"/>
              </a:ext>
            </a:extLst>
          </p:cNvPr>
          <p:cNvSpPr txBox="1"/>
          <p:nvPr/>
        </p:nvSpPr>
        <p:spPr>
          <a:xfrm>
            <a:off x="5397417" y="575683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엑셀 </a:t>
            </a:r>
            <a:r>
              <a:rPr lang="en-US" altLang="ko-KR" sz="1200" dirty="0">
                <a:solidFill>
                  <a:srgbClr val="FF0000"/>
                </a:solidFill>
              </a:rPr>
              <a:t>Data </a:t>
            </a:r>
            <a:r>
              <a:rPr lang="ko-KR" altLang="en-US" sz="1200" dirty="0">
                <a:solidFill>
                  <a:srgbClr val="FF0000"/>
                </a:solidFill>
              </a:rPr>
              <a:t>반영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9D0FF-EE6F-4764-A6E3-87E830C68A84}"/>
              </a:ext>
            </a:extLst>
          </p:cNvPr>
          <p:cNvSpPr txBox="1"/>
          <p:nvPr/>
        </p:nvSpPr>
        <p:spPr>
          <a:xfrm>
            <a:off x="5439206" y="964057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엑셀 파일 저장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955B9AE3-E047-4F93-9100-0373A7746A6A}"/>
              </a:ext>
            </a:extLst>
          </p:cNvPr>
          <p:cNvSpPr/>
          <p:nvPr/>
        </p:nvSpPr>
        <p:spPr>
          <a:xfrm>
            <a:off x="-764707" y="-586591"/>
            <a:ext cx="3294055" cy="2378520"/>
          </a:xfrm>
          <a:custGeom>
            <a:avLst/>
            <a:gdLst>
              <a:gd name="connsiteX0" fmla="*/ 3294055 w 3294055"/>
              <a:gd name="connsiteY0" fmla="*/ 63023 h 2378520"/>
              <a:gd name="connsiteX1" fmla="*/ 1664359 w 3294055"/>
              <a:gd name="connsiteY1" fmla="*/ 107268 h 2378520"/>
              <a:gd name="connsiteX2" fmla="*/ 5165 w 3294055"/>
              <a:gd name="connsiteY2" fmla="*/ 1058539 h 2378520"/>
              <a:gd name="connsiteX3" fmla="*/ 1244030 w 3294055"/>
              <a:gd name="connsiteY3" fmla="*/ 2378520 h 237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4055" h="2378520">
                <a:moveTo>
                  <a:pt x="3294055" y="63023"/>
                </a:moveTo>
                <a:cubicBezTo>
                  <a:pt x="2753281" y="2186"/>
                  <a:pt x="2212507" y="-58651"/>
                  <a:pt x="1664359" y="107268"/>
                </a:cubicBezTo>
                <a:cubicBezTo>
                  <a:pt x="1116211" y="273187"/>
                  <a:pt x="75220" y="679997"/>
                  <a:pt x="5165" y="1058539"/>
                </a:cubicBezTo>
                <a:cubicBezTo>
                  <a:pt x="-64890" y="1437081"/>
                  <a:pt x="589570" y="1907800"/>
                  <a:pt x="1244030" y="237852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0C1DDD-E77E-4C49-B0C4-F94A94503ECE}"/>
              </a:ext>
            </a:extLst>
          </p:cNvPr>
          <p:cNvSpPr txBox="1"/>
          <p:nvPr/>
        </p:nvSpPr>
        <p:spPr>
          <a:xfrm>
            <a:off x="-1479509" y="-431167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ko-KR" altLang="en-US" sz="1200" dirty="0" err="1">
                <a:solidFill>
                  <a:srgbClr val="FF0000"/>
                </a:solidFill>
              </a:rPr>
              <a:t>개별값</a:t>
            </a:r>
            <a:r>
              <a:rPr lang="ko-KR" altLang="en-US" sz="1200" dirty="0">
                <a:solidFill>
                  <a:srgbClr val="FF0000"/>
                </a:solidFill>
              </a:rPr>
              <a:t> 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87F2B5-413D-498D-B836-AFAA377464C3}"/>
              </a:ext>
            </a:extLst>
          </p:cNvPr>
          <p:cNvSpPr txBox="1"/>
          <p:nvPr/>
        </p:nvSpPr>
        <p:spPr>
          <a:xfrm>
            <a:off x="11832631" y="810515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수신자 </a:t>
            </a:r>
            <a:r>
              <a:rPr lang="en-US" altLang="ko-KR" sz="1200" dirty="0">
                <a:solidFill>
                  <a:srgbClr val="FF0000"/>
                </a:solidFill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</a:rPr>
              <a:t>에 메일 발송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635899-3002-46FB-A9D2-CDDCB798BBFB}"/>
              </a:ext>
            </a:extLst>
          </p:cNvPr>
          <p:cNvSpPr txBox="1"/>
          <p:nvPr/>
        </p:nvSpPr>
        <p:spPr>
          <a:xfrm>
            <a:off x="6067486" y="1935246"/>
            <a:ext cx="3091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개별값</a:t>
            </a:r>
            <a:r>
              <a:rPr lang="ko-KR" altLang="en-US" sz="1200" dirty="0">
                <a:solidFill>
                  <a:srgbClr val="FF0000"/>
                </a:solidFill>
              </a:rPr>
              <a:t> 입력을 </a:t>
            </a:r>
            <a:r>
              <a:rPr lang="en-US" altLang="ko-KR" sz="1200" dirty="0" err="1">
                <a:solidFill>
                  <a:srgbClr val="FF0000"/>
                </a:solidFill>
              </a:rPr>
              <a:t>DataFrame</a:t>
            </a:r>
            <a:r>
              <a:rPr lang="ko-KR" altLang="en-US" sz="1200" dirty="0">
                <a:solidFill>
                  <a:srgbClr val="FF0000"/>
                </a:solidFill>
              </a:rPr>
              <a:t>에 반영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3BFB5-790A-4C5C-9275-BB6F9C7B45CF}"/>
              </a:ext>
            </a:extLst>
          </p:cNvPr>
          <p:cNvSpPr txBox="1"/>
          <p:nvPr/>
        </p:nvSpPr>
        <p:spPr>
          <a:xfrm>
            <a:off x="4061820" y="1401767"/>
            <a:ext cx="219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최신 </a:t>
            </a:r>
            <a:r>
              <a:rPr lang="en-US" altLang="ko-KR" sz="1200" dirty="0">
                <a:solidFill>
                  <a:srgbClr val="FF0000"/>
                </a:solidFill>
              </a:rPr>
              <a:t>Data </a:t>
            </a:r>
            <a:r>
              <a:rPr lang="ko-KR" altLang="en-US" sz="1200" dirty="0">
                <a:solidFill>
                  <a:srgbClr val="FF0000"/>
                </a:solidFill>
              </a:rPr>
              <a:t>표시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개별값</a:t>
            </a:r>
            <a:r>
              <a:rPr lang="ko-KR" altLang="en-US" sz="1200" dirty="0">
                <a:solidFill>
                  <a:srgbClr val="FF0000"/>
                </a:solidFill>
              </a:rPr>
              <a:t> 입력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시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엑셀 </a:t>
            </a:r>
            <a:r>
              <a:rPr lang="en-US" altLang="ko-KR" sz="1200" dirty="0">
                <a:solidFill>
                  <a:srgbClr val="FF0000"/>
                </a:solidFill>
              </a:rPr>
              <a:t>import </a:t>
            </a:r>
            <a:r>
              <a:rPr lang="ko-KR" altLang="en-US" sz="1200" dirty="0">
                <a:solidFill>
                  <a:srgbClr val="FF0000"/>
                </a:solidFill>
              </a:rPr>
              <a:t>시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8B385F-9DE5-4AAB-9EBB-8BE5D952FC62}"/>
              </a:ext>
            </a:extLst>
          </p:cNvPr>
          <p:cNvCxnSpPr>
            <a:cxnSpLocks/>
          </p:cNvCxnSpPr>
          <p:nvPr/>
        </p:nvCxnSpPr>
        <p:spPr>
          <a:xfrm flipH="1">
            <a:off x="9756553" y="1822901"/>
            <a:ext cx="0" cy="498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2D29D1-4993-496F-876B-D071023CC197}"/>
              </a:ext>
            </a:extLst>
          </p:cNvPr>
          <p:cNvSpPr txBox="1"/>
          <p:nvPr/>
        </p:nvSpPr>
        <p:spPr>
          <a:xfrm>
            <a:off x="9796372" y="1969660"/>
            <a:ext cx="3091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기기 별 검교정일 제공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BFAF083-8940-4B68-9E92-D4A737BD2971}"/>
              </a:ext>
            </a:extLst>
          </p:cNvPr>
          <p:cNvCxnSpPr>
            <a:cxnSpLocks/>
          </p:cNvCxnSpPr>
          <p:nvPr/>
        </p:nvCxnSpPr>
        <p:spPr>
          <a:xfrm flipH="1">
            <a:off x="9355890" y="3479637"/>
            <a:ext cx="0" cy="4984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A697B3-B9F9-46CA-99C3-502E9229E1E7}"/>
              </a:ext>
            </a:extLst>
          </p:cNvPr>
          <p:cNvSpPr txBox="1"/>
          <p:nvPr/>
        </p:nvSpPr>
        <p:spPr>
          <a:xfrm>
            <a:off x="9395709" y="3626396"/>
            <a:ext cx="3091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잔여일 임박 측정기기 </a:t>
            </a:r>
            <a:r>
              <a:rPr lang="en-US" altLang="ko-KR" sz="1200" dirty="0">
                <a:solidFill>
                  <a:srgbClr val="FF0000"/>
                </a:solidFill>
              </a:rPr>
              <a:t>List </a:t>
            </a:r>
            <a:r>
              <a:rPr lang="ko-KR" altLang="en-US" sz="1200" dirty="0">
                <a:solidFill>
                  <a:srgbClr val="FF0000"/>
                </a:solidFill>
              </a:rPr>
              <a:t>제공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E555B1-CECC-4FC2-94BE-73D97A62AFBE}"/>
              </a:ext>
            </a:extLst>
          </p:cNvPr>
          <p:cNvSpPr txBox="1"/>
          <p:nvPr/>
        </p:nvSpPr>
        <p:spPr>
          <a:xfrm>
            <a:off x="2965032" y="38738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최신 관리 대장 획득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87F1FA-9A1D-4191-9C67-EB73563340C2}"/>
              </a:ext>
            </a:extLst>
          </p:cNvPr>
          <p:cNvSpPr txBox="1"/>
          <p:nvPr/>
        </p:nvSpPr>
        <p:spPr>
          <a:xfrm>
            <a:off x="684649" y="-270703"/>
            <a:ext cx="219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신규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최신 관리 대장 반영</a:t>
            </a:r>
          </a:p>
        </p:txBody>
      </p:sp>
    </p:spTree>
    <p:extLst>
      <p:ext uri="{BB962C8B-B14F-4D97-AF65-F5344CB8AC3E}">
        <p14:creationId xmlns:p14="http://schemas.microsoft.com/office/powerpoint/2010/main" val="72496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05F01B-F338-43DB-BE8F-136B81779DFE}"/>
              </a:ext>
            </a:extLst>
          </p:cNvPr>
          <p:cNvSpPr/>
          <p:nvPr/>
        </p:nvSpPr>
        <p:spPr>
          <a:xfrm>
            <a:off x="3769686" y="206477"/>
            <a:ext cx="1486638" cy="259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/>
              <a:t>Device Table(excel)</a:t>
            </a:r>
            <a:endParaRPr lang="ko-KR" altLang="en-US" sz="11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721BDAC-E40C-4DC5-BE4C-7A53FF863AF6}"/>
              </a:ext>
            </a:extLst>
          </p:cNvPr>
          <p:cNvSpPr/>
          <p:nvPr/>
        </p:nvSpPr>
        <p:spPr>
          <a:xfrm>
            <a:off x="2631111" y="949794"/>
            <a:ext cx="11562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GetColumns</a:t>
            </a:r>
            <a:endParaRPr lang="ko-KR" altLang="en-US" sz="9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833030-425D-48A7-8BA2-B6A4445C09B1}"/>
              </a:ext>
            </a:extLst>
          </p:cNvPr>
          <p:cNvSpPr/>
          <p:nvPr/>
        </p:nvSpPr>
        <p:spPr>
          <a:xfrm>
            <a:off x="3987963" y="949794"/>
            <a:ext cx="11562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GetGeneralInfo</a:t>
            </a:r>
            <a:endParaRPr lang="ko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044372B-9FF0-4282-BCB1-487BAE9E9DDB}"/>
              </a:ext>
            </a:extLst>
          </p:cNvPr>
          <p:cNvSpPr/>
          <p:nvPr/>
        </p:nvSpPr>
        <p:spPr>
          <a:xfrm>
            <a:off x="5386109" y="949794"/>
            <a:ext cx="11562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GetTimeInfo</a:t>
            </a:r>
            <a:endParaRPr lang="ko-KR" altLang="en-US" sz="9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7F9032-7837-437A-8DA6-B22DB3951E5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09248" y="466049"/>
            <a:ext cx="1303757" cy="48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F51872-E2CC-468C-9570-17025FF74C5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13005" y="466049"/>
            <a:ext cx="53095" cy="48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35C79D-6552-425D-93EF-DB99DE198CB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13005" y="466049"/>
            <a:ext cx="1451241" cy="48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598DF-C0D9-4653-B7ED-4618BCEE70CC}"/>
              </a:ext>
            </a:extLst>
          </p:cNvPr>
          <p:cNvSpPr/>
          <p:nvPr/>
        </p:nvSpPr>
        <p:spPr>
          <a:xfrm>
            <a:off x="466048" y="2076573"/>
            <a:ext cx="1156274" cy="2595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/>
              <a:t>columns_list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C595D7-35A2-4A14-8CF5-52F4F42C5E24}"/>
              </a:ext>
            </a:extLst>
          </p:cNvPr>
          <p:cNvSpPr/>
          <p:nvPr/>
        </p:nvSpPr>
        <p:spPr>
          <a:xfrm>
            <a:off x="3961415" y="2076573"/>
            <a:ext cx="1156274" cy="259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/>
              <a:t>generalInfo_list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092D7-0A29-43E2-8D79-E8F2B050FBF4}"/>
              </a:ext>
            </a:extLst>
          </p:cNvPr>
          <p:cNvSpPr/>
          <p:nvPr/>
        </p:nvSpPr>
        <p:spPr>
          <a:xfrm>
            <a:off x="5560142" y="2076573"/>
            <a:ext cx="1156274" cy="259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/>
              <a:t>dateInfo_list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157734-E0FC-4F45-832F-6F41DC2EDA1C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1044185" y="1327353"/>
            <a:ext cx="2165063" cy="7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C241F9-DF7E-4C95-A378-318F55D10B7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 flipH="1">
            <a:off x="4539552" y="1327353"/>
            <a:ext cx="26548" cy="7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EF9B74-6E66-41F6-A869-B5F98AF3037D}"/>
              </a:ext>
            </a:extLst>
          </p:cNvPr>
          <p:cNvCxnSpPr>
            <a:cxnSpLocks/>
            <a:stCxn id="7" idx="4"/>
            <a:endCxn id="22" idx="0"/>
          </p:cNvCxnSpPr>
          <p:nvPr/>
        </p:nvCxnSpPr>
        <p:spPr>
          <a:xfrm>
            <a:off x="5964246" y="1327353"/>
            <a:ext cx="174033" cy="7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6D6DED59-1A6E-48E0-844B-BC8EB0A13CEF}"/>
              </a:ext>
            </a:extLst>
          </p:cNvPr>
          <p:cNvSpPr/>
          <p:nvPr/>
        </p:nvSpPr>
        <p:spPr>
          <a:xfrm>
            <a:off x="3861126" y="3085365"/>
            <a:ext cx="1581028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CreateDeviceTable</a:t>
            </a:r>
            <a:endParaRPr lang="ko-KR" altLang="en-US" sz="9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EBF3CA2-CD95-49FA-B0CF-E5D6AC86129E}"/>
              </a:ext>
            </a:extLst>
          </p:cNvPr>
          <p:cNvCxnSpPr>
            <a:cxnSpLocks/>
            <a:stCxn id="19" idx="2"/>
            <a:endCxn id="34" idx="1"/>
          </p:cNvCxnSpPr>
          <p:nvPr/>
        </p:nvCxnSpPr>
        <p:spPr>
          <a:xfrm>
            <a:off x="1044185" y="2336145"/>
            <a:ext cx="3048477" cy="80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52E7AE-BF6F-441C-8B98-0ABA6B67B17F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4539552" y="2336145"/>
            <a:ext cx="112088" cy="7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3B54C67-D635-4975-AE32-5618830B1EBC}"/>
              </a:ext>
            </a:extLst>
          </p:cNvPr>
          <p:cNvCxnSpPr>
            <a:cxnSpLocks/>
            <a:stCxn id="22" idx="2"/>
            <a:endCxn id="34" idx="7"/>
          </p:cNvCxnSpPr>
          <p:nvPr/>
        </p:nvCxnSpPr>
        <p:spPr>
          <a:xfrm flipH="1">
            <a:off x="5210618" y="2336145"/>
            <a:ext cx="927661" cy="80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57BB326-0FDD-43BE-AC2D-4DEE4BD97333}"/>
              </a:ext>
            </a:extLst>
          </p:cNvPr>
          <p:cNvCxnSpPr>
            <a:cxnSpLocks/>
            <a:stCxn id="34" idx="4"/>
            <a:endCxn id="49" idx="0"/>
          </p:cNvCxnSpPr>
          <p:nvPr/>
        </p:nvCxnSpPr>
        <p:spPr>
          <a:xfrm flipH="1">
            <a:off x="4641329" y="3462924"/>
            <a:ext cx="10311" cy="2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1DB95A-2972-4909-B718-DBF98CBA034B}"/>
              </a:ext>
            </a:extLst>
          </p:cNvPr>
          <p:cNvSpPr/>
          <p:nvPr/>
        </p:nvSpPr>
        <p:spPr>
          <a:xfrm>
            <a:off x="4063192" y="3681198"/>
            <a:ext cx="1156274" cy="259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/>
              <a:t>deviceTable_list</a:t>
            </a:r>
            <a:endParaRPr lang="ko-KR" altLang="en-US" sz="11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35016FA-A6B9-43E2-8AC3-8F59D18136DC}"/>
              </a:ext>
            </a:extLst>
          </p:cNvPr>
          <p:cNvGrpSpPr/>
          <p:nvPr/>
        </p:nvGrpSpPr>
        <p:grpSpPr>
          <a:xfrm>
            <a:off x="3914223" y="682927"/>
            <a:ext cx="1294909" cy="727019"/>
            <a:chOff x="5117692" y="682927"/>
            <a:chExt cx="1294909" cy="72701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D919C99-EBB4-4FAE-B587-D44B856BC67C}"/>
                </a:ext>
              </a:extLst>
            </p:cNvPr>
            <p:cNvSpPr/>
            <p:nvPr/>
          </p:nvSpPr>
          <p:spPr>
            <a:xfrm>
              <a:off x="5117692" y="884903"/>
              <a:ext cx="1294909" cy="52504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AFED79CD-B559-491F-A32F-1A8040B47F1D}"/>
                </a:ext>
              </a:extLst>
            </p:cNvPr>
            <p:cNvSpPr/>
            <p:nvPr/>
          </p:nvSpPr>
          <p:spPr>
            <a:xfrm rot="5400000">
              <a:off x="5671020" y="846554"/>
              <a:ext cx="72000" cy="72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A26C9E-C3F5-4673-AF14-70C2C990E6DB}"/>
                </a:ext>
              </a:extLst>
            </p:cNvPr>
            <p:cNvSpPr txBox="1"/>
            <p:nvPr/>
          </p:nvSpPr>
          <p:spPr>
            <a:xfrm>
              <a:off x="5261014" y="682927"/>
              <a:ext cx="538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</a:rPr>
                <a:t>index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47E9EC9-5C68-4E4C-AAC8-F537BCE29CA1}"/>
              </a:ext>
            </a:extLst>
          </p:cNvPr>
          <p:cNvGrpSpPr/>
          <p:nvPr/>
        </p:nvGrpSpPr>
        <p:grpSpPr>
          <a:xfrm>
            <a:off x="5315318" y="682927"/>
            <a:ext cx="1294909" cy="727019"/>
            <a:chOff x="5117692" y="682927"/>
            <a:chExt cx="1294909" cy="72701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E135869-C950-4F1B-B0E1-13F880108269}"/>
                </a:ext>
              </a:extLst>
            </p:cNvPr>
            <p:cNvSpPr/>
            <p:nvPr/>
          </p:nvSpPr>
          <p:spPr>
            <a:xfrm>
              <a:off x="5117692" y="884903"/>
              <a:ext cx="1294909" cy="52504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105F4DB1-D8A6-4C9B-9CE9-74C9CBA8340E}"/>
                </a:ext>
              </a:extLst>
            </p:cNvPr>
            <p:cNvSpPr/>
            <p:nvPr/>
          </p:nvSpPr>
          <p:spPr>
            <a:xfrm rot="5400000">
              <a:off x="5671020" y="846554"/>
              <a:ext cx="72000" cy="72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671BE5-6115-4E7E-87E4-D97505485C9E}"/>
                </a:ext>
              </a:extLst>
            </p:cNvPr>
            <p:cNvSpPr txBox="1"/>
            <p:nvPr/>
          </p:nvSpPr>
          <p:spPr>
            <a:xfrm>
              <a:off x="5261014" y="682927"/>
              <a:ext cx="538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</a:rPr>
                <a:t>index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680B467-693C-4F2A-8AD0-0EEC53FB6FFF}"/>
              </a:ext>
            </a:extLst>
          </p:cNvPr>
          <p:cNvSpPr/>
          <p:nvPr/>
        </p:nvSpPr>
        <p:spPr>
          <a:xfrm>
            <a:off x="123885" y="88491"/>
            <a:ext cx="690226" cy="2595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Function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7856A7C-F9BF-428C-9680-2ADB9BA994B8}"/>
              </a:ext>
            </a:extLst>
          </p:cNvPr>
          <p:cNvSpPr/>
          <p:nvPr/>
        </p:nvSpPr>
        <p:spPr>
          <a:xfrm>
            <a:off x="911448" y="88491"/>
            <a:ext cx="740371" cy="2595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Single list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B558B1-E141-4172-8790-CA436828EA63}"/>
              </a:ext>
            </a:extLst>
          </p:cNvPr>
          <p:cNvSpPr/>
          <p:nvPr/>
        </p:nvSpPr>
        <p:spPr>
          <a:xfrm>
            <a:off x="1749156" y="88491"/>
            <a:ext cx="740371" cy="259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Dual list</a:t>
            </a:r>
            <a:endParaRPr lang="ko-KR" altLang="en-US" sz="9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A7E129F-12F4-42A8-A78B-9B79FECAB897}"/>
              </a:ext>
            </a:extLst>
          </p:cNvPr>
          <p:cNvSpPr/>
          <p:nvPr/>
        </p:nvSpPr>
        <p:spPr>
          <a:xfrm>
            <a:off x="4577894" y="4182645"/>
            <a:ext cx="1128588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CreateEntryGrid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31BD1E-9E76-45C9-ABFD-323B846E2F5C}"/>
              </a:ext>
            </a:extLst>
          </p:cNvPr>
          <p:cNvSpPr/>
          <p:nvPr/>
        </p:nvSpPr>
        <p:spPr>
          <a:xfrm>
            <a:off x="3858178" y="4902372"/>
            <a:ext cx="1156274" cy="259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/>
              <a:t>Entry instances</a:t>
            </a:r>
            <a:endParaRPr lang="ko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73007E-C857-4C65-AE5A-B92B05FDF894}"/>
              </a:ext>
            </a:extLst>
          </p:cNvPr>
          <p:cNvSpPr/>
          <p:nvPr/>
        </p:nvSpPr>
        <p:spPr>
          <a:xfrm>
            <a:off x="5337438" y="4902372"/>
            <a:ext cx="1156274" cy="259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/>
              <a:t>entryInstance_list</a:t>
            </a:r>
            <a:endParaRPr lang="ko-KR" altLang="en-US" sz="11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D022C30-EDF8-4D11-96BC-8AC4895C3E67}"/>
              </a:ext>
            </a:extLst>
          </p:cNvPr>
          <p:cNvCxnSpPr>
            <a:cxnSpLocks/>
            <a:stCxn id="72" idx="4"/>
            <a:endCxn id="78" idx="0"/>
          </p:cNvCxnSpPr>
          <p:nvPr/>
        </p:nvCxnSpPr>
        <p:spPr>
          <a:xfrm flipH="1">
            <a:off x="4436315" y="4560204"/>
            <a:ext cx="705873" cy="3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418A595-E762-4041-A67F-E6C61E233D00}"/>
              </a:ext>
            </a:extLst>
          </p:cNvPr>
          <p:cNvCxnSpPr>
            <a:cxnSpLocks/>
            <a:stCxn id="72" idx="4"/>
            <a:endCxn id="81" idx="0"/>
          </p:cNvCxnSpPr>
          <p:nvPr/>
        </p:nvCxnSpPr>
        <p:spPr>
          <a:xfrm>
            <a:off x="5142188" y="4560204"/>
            <a:ext cx="773387" cy="34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DD1235BB-EAAB-484C-8609-5D8F328CFCA9}"/>
              </a:ext>
            </a:extLst>
          </p:cNvPr>
          <p:cNvSpPr/>
          <p:nvPr/>
        </p:nvSpPr>
        <p:spPr>
          <a:xfrm>
            <a:off x="1840597" y="4843378"/>
            <a:ext cx="1581028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InsertValueIntoEntry</a:t>
            </a:r>
            <a:endParaRPr lang="ko-KR" altLang="en-US" sz="9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277E1AE-447E-4C9E-872B-B403568BD549}"/>
              </a:ext>
            </a:extLst>
          </p:cNvPr>
          <p:cNvCxnSpPr>
            <a:cxnSpLocks/>
            <a:stCxn id="49" idx="2"/>
            <a:endCxn id="72" idx="0"/>
          </p:cNvCxnSpPr>
          <p:nvPr/>
        </p:nvCxnSpPr>
        <p:spPr>
          <a:xfrm>
            <a:off x="4641329" y="3940770"/>
            <a:ext cx="500859" cy="24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E59715A-9B8C-42BE-8ED7-CE5EC73AE52E}"/>
              </a:ext>
            </a:extLst>
          </p:cNvPr>
          <p:cNvCxnSpPr>
            <a:cxnSpLocks/>
            <a:stCxn id="49" idx="1"/>
            <a:endCxn id="91" idx="0"/>
          </p:cNvCxnSpPr>
          <p:nvPr/>
        </p:nvCxnSpPr>
        <p:spPr>
          <a:xfrm flipH="1">
            <a:off x="2631111" y="3810984"/>
            <a:ext cx="1432081" cy="10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2B047FF-13CD-4B80-AFA2-517E9E9DCAB8}"/>
              </a:ext>
            </a:extLst>
          </p:cNvPr>
          <p:cNvCxnSpPr>
            <a:cxnSpLocks/>
            <a:stCxn id="78" idx="1"/>
            <a:endCxn id="91" idx="6"/>
          </p:cNvCxnSpPr>
          <p:nvPr/>
        </p:nvCxnSpPr>
        <p:spPr>
          <a:xfrm flipH="1">
            <a:off x="3421625" y="5032158"/>
            <a:ext cx="43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DA9B5FF-E253-4118-893C-435C6185438A}"/>
              </a:ext>
            </a:extLst>
          </p:cNvPr>
          <p:cNvCxnSpPr>
            <a:cxnSpLocks/>
            <a:stCxn id="91" idx="4"/>
            <a:endCxn id="114" idx="0"/>
          </p:cNvCxnSpPr>
          <p:nvPr/>
        </p:nvCxnSpPr>
        <p:spPr>
          <a:xfrm flipH="1">
            <a:off x="2627428" y="5220937"/>
            <a:ext cx="3683" cy="60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4D7D57C-EF88-4C2B-811B-70A776D828F3}"/>
              </a:ext>
            </a:extLst>
          </p:cNvPr>
          <p:cNvSpPr/>
          <p:nvPr/>
        </p:nvSpPr>
        <p:spPr>
          <a:xfrm>
            <a:off x="1884109" y="5824855"/>
            <a:ext cx="1486638" cy="259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/>
              <a:t>Show user data in GUI</a:t>
            </a:r>
            <a:endParaRPr lang="ko-KR" altLang="en-US" sz="11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A1E0A45-52AF-452C-B7C0-0B67A646933A}"/>
              </a:ext>
            </a:extLst>
          </p:cNvPr>
          <p:cNvSpPr/>
          <p:nvPr/>
        </p:nvSpPr>
        <p:spPr>
          <a:xfrm>
            <a:off x="2153263" y="2013878"/>
            <a:ext cx="11562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CreateRecord</a:t>
            </a:r>
            <a:endParaRPr lang="ko-KR" altLang="en-US" sz="9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AFFB65E-D333-4544-A90D-3927D59B4B15}"/>
              </a:ext>
            </a:extLst>
          </p:cNvPr>
          <p:cNvCxnSpPr>
            <a:cxnSpLocks/>
            <a:stCxn id="19" idx="3"/>
            <a:endCxn id="120" idx="2"/>
          </p:cNvCxnSpPr>
          <p:nvPr/>
        </p:nvCxnSpPr>
        <p:spPr>
          <a:xfrm flipV="1">
            <a:off x="1622322" y="2202658"/>
            <a:ext cx="530941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4CE88CF-0E39-49CB-A455-6F72CBE6A86F}"/>
              </a:ext>
            </a:extLst>
          </p:cNvPr>
          <p:cNvCxnSpPr>
            <a:cxnSpLocks/>
            <a:stCxn id="120" idx="6"/>
            <a:endCxn id="20" idx="1"/>
          </p:cNvCxnSpPr>
          <p:nvPr/>
        </p:nvCxnSpPr>
        <p:spPr>
          <a:xfrm>
            <a:off x="3309537" y="2202658"/>
            <a:ext cx="651878" cy="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FC8FD15-DD60-40D9-AEA1-368F731A2D38}"/>
              </a:ext>
            </a:extLst>
          </p:cNvPr>
          <p:cNvCxnSpPr>
            <a:cxnSpLocks/>
            <a:stCxn id="120" idx="4"/>
            <a:endCxn id="22" idx="1"/>
          </p:cNvCxnSpPr>
          <p:nvPr/>
        </p:nvCxnSpPr>
        <p:spPr>
          <a:xfrm rot="5400000" flipH="1" flipV="1">
            <a:off x="4053232" y="884527"/>
            <a:ext cx="185078" cy="2828742"/>
          </a:xfrm>
          <a:prstGeom prst="bentConnector4">
            <a:avLst>
              <a:gd name="adj1" fmla="val -123515"/>
              <a:gd name="adj2" fmla="val 90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E2047F8-1058-4D4D-9260-19D5C55B04B6}"/>
              </a:ext>
            </a:extLst>
          </p:cNvPr>
          <p:cNvSpPr/>
          <p:nvPr/>
        </p:nvSpPr>
        <p:spPr>
          <a:xfrm>
            <a:off x="4698835" y="5824855"/>
            <a:ext cx="1486638" cy="259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/>
              <a:t>Data change by user</a:t>
            </a:r>
            <a:endParaRPr lang="ko-KR" altLang="en-US" sz="11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AE4541D-5D69-4F5D-90DC-FB780683C254}"/>
              </a:ext>
            </a:extLst>
          </p:cNvPr>
          <p:cNvCxnSpPr>
            <a:cxnSpLocks/>
            <a:stCxn id="114" idx="3"/>
            <a:endCxn id="133" idx="1"/>
          </p:cNvCxnSpPr>
          <p:nvPr/>
        </p:nvCxnSpPr>
        <p:spPr>
          <a:xfrm>
            <a:off x="3370747" y="5954641"/>
            <a:ext cx="1328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3A44132-64BE-4FF8-8F7A-B43222EA9B19}"/>
              </a:ext>
            </a:extLst>
          </p:cNvPr>
          <p:cNvCxnSpPr>
            <a:cxnSpLocks/>
            <a:stCxn id="133" idx="3"/>
            <a:endCxn id="143" idx="4"/>
          </p:cNvCxnSpPr>
          <p:nvPr/>
        </p:nvCxnSpPr>
        <p:spPr>
          <a:xfrm flipV="1">
            <a:off x="6185473" y="4560204"/>
            <a:ext cx="1427642" cy="139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F47A2F27-66A8-4A31-920F-0015D08FD7F4}"/>
              </a:ext>
            </a:extLst>
          </p:cNvPr>
          <p:cNvSpPr/>
          <p:nvPr/>
        </p:nvSpPr>
        <p:spPr>
          <a:xfrm>
            <a:off x="7037928" y="4182645"/>
            <a:ext cx="11503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SaveDataChange</a:t>
            </a:r>
            <a:endParaRPr lang="ko-KR" altLang="en-US" sz="90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E1FA54E7-803C-49E6-BE83-FDC8F7F4BDC8}"/>
              </a:ext>
            </a:extLst>
          </p:cNvPr>
          <p:cNvCxnSpPr>
            <a:cxnSpLocks/>
            <a:stCxn id="81" idx="3"/>
            <a:endCxn id="143" idx="4"/>
          </p:cNvCxnSpPr>
          <p:nvPr/>
        </p:nvCxnSpPr>
        <p:spPr>
          <a:xfrm flipV="1">
            <a:off x="6493712" y="4560204"/>
            <a:ext cx="1119403" cy="47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AEBCF1B-E6E7-4F10-BCE1-A136FB6B70E7}"/>
              </a:ext>
            </a:extLst>
          </p:cNvPr>
          <p:cNvCxnSpPr>
            <a:cxnSpLocks/>
            <a:stCxn id="143" idx="0"/>
            <a:endCxn id="22" idx="2"/>
          </p:cNvCxnSpPr>
          <p:nvPr/>
        </p:nvCxnSpPr>
        <p:spPr>
          <a:xfrm flipH="1" flipV="1">
            <a:off x="6138279" y="2336145"/>
            <a:ext cx="1474836" cy="184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E9805ED-0050-43B0-9EA6-31C9872BF496}"/>
              </a:ext>
            </a:extLst>
          </p:cNvPr>
          <p:cNvCxnSpPr>
            <a:cxnSpLocks/>
            <a:stCxn id="143" idx="1"/>
            <a:endCxn id="20" idx="3"/>
          </p:cNvCxnSpPr>
          <p:nvPr/>
        </p:nvCxnSpPr>
        <p:spPr>
          <a:xfrm flipH="1" flipV="1">
            <a:off x="5117689" y="2206359"/>
            <a:ext cx="2088707" cy="203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827AD73-55B6-4207-A33A-EAE7408F390B}"/>
              </a:ext>
            </a:extLst>
          </p:cNvPr>
          <p:cNvSpPr/>
          <p:nvPr/>
        </p:nvSpPr>
        <p:spPr>
          <a:xfrm>
            <a:off x="9214791" y="2016827"/>
            <a:ext cx="1156274" cy="2595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/>
              <a:t>remainDate_list</a:t>
            </a:r>
            <a:endParaRPr lang="ko-KR" altLang="en-US" sz="1100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137589A-F1D8-4A62-92DC-947D376B0EA2}"/>
              </a:ext>
            </a:extLst>
          </p:cNvPr>
          <p:cNvSpPr/>
          <p:nvPr/>
        </p:nvSpPr>
        <p:spPr>
          <a:xfrm>
            <a:off x="7443497" y="1973336"/>
            <a:ext cx="11562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GetRemainDate</a:t>
            </a:r>
            <a:endParaRPr lang="ko-KR" altLang="en-US" sz="9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63A9A8AF-5E16-4C3E-AC25-A7B0D0A00F02}"/>
              </a:ext>
            </a:extLst>
          </p:cNvPr>
          <p:cNvCxnSpPr>
            <a:cxnSpLocks/>
            <a:stCxn id="22" idx="3"/>
            <a:endCxn id="164" idx="2"/>
          </p:cNvCxnSpPr>
          <p:nvPr/>
        </p:nvCxnSpPr>
        <p:spPr>
          <a:xfrm flipV="1">
            <a:off x="6716416" y="2162116"/>
            <a:ext cx="727081" cy="4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296E250E-260E-4459-A326-586A32CB855B}"/>
              </a:ext>
            </a:extLst>
          </p:cNvPr>
          <p:cNvCxnSpPr>
            <a:cxnSpLocks/>
            <a:stCxn id="164" idx="6"/>
            <a:endCxn id="161" idx="1"/>
          </p:cNvCxnSpPr>
          <p:nvPr/>
        </p:nvCxnSpPr>
        <p:spPr>
          <a:xfrm flipV="1">
            <a:off x="8599771" y="2146613"/>
            <a:ext cx="615020" cy="1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CA97B42-26FB-493E-AC31-FF52EE578862}"/>
              </a:ext>
            </a:extLst>
          </p:cNvPr>
          <p:cNvCxnSpPr>
            <a:cxnSpLocks/>
            <a:stCxn id="161" idx="2"/>
            <a:endCxn id="34" idx="6"/>
          </p:cNvCxnSpPr>
          <p:nvPr/>
        </p:nvCxnSpPr>
        <p:spPr>
          <a:xfrm flipH="1">
            <a:off x="5442154" y="2276399"/>
            <a:ext cx="4350774" cy="99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F5BA24B5-AB19-472A-9CD6-5B09BE45A4DF}"/>
              </a:ext>
            </a:extLst>
          </p:cNvPr>
          <p:cNvSpPr/>
          <p:nvPr/>
        </p:nvSpPr>
        <p:spPr>
          <a:xfrm>
            <a:off x="9651334" y="2852372"/>
            <a:ext cx="11562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GetAlarmList</a:t>
            </a:r>
            <a:endParaRPr lang="ko-KR" altLang="en-US" sz="900" dirty="0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AA6A0FC-861B-4A87-91E9-A16C27496995}"/>
              </a:ext>
            </a:extLst>
          </p:cNvPr>
          <p:cNvCxnSpPr>
            <a:cxnSpLocks/>
            <a:stCxn id="161" idx="2"/>
            <a:endCxn id="180" idx="0"/>
          </p:cNvCxnSpPr>
          <p:nvPr/>
        </p:nvCxnSpPr>
        <p:spPr>
          <a:xfrm>
            <a:off x="9792928" y="2276399"/>
            <a:ext cx="436543" cy="57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19202F5-F151-4928-9CA8-F60E1C621DA8}"/>
              </a:ext>
            </a:extLst>
          </p:cNvPr>
          <p:cNvSpPr/>
          <p:nvPr/>
        </p:nvSpPr>
        <p:spPr>
          <a:xfrm>
            <a:off x="9649860" y="3631973"/>
            <a:ext cx="1156274" cy="2595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/>
              <a:t>alarmList_list</a:t>
            </a:r>
            <a:endParaRPr lang="ko-KR" altLang="en-US" sz="1100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E54965CB-87AA-4B1C-B3BE-3C4B21AE03E4}"/>
              </a:ext>
            </a:extLst>
          </p:cNvPr>
          <p:cNvCxnSpPr>
            <a:cxnSpLocks/>
            <a:stCxn id="180" idx="4"/>
            <a:endCxn id="192" idx="0"/>
          </p:cNvCxnSpPr>
          <p:nvPr/>
        </p:nvCxnSpPr>
        <p:spPr>
          <a:xfrm flipH="1">
            <a:off x="10227997" y="3229931"/>
            <a:ext cx="1474" cy="40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>
            <a:extLst>
              <a:ext uri="{FF2B5EF4-FFF2-40B4-BE49-F238E27FC236}">
                <a16:creationId xmlns:a16="http://schemas.microsoft.com/office/drawing/2014/main" id="{4F751FF2-E739-4830-A840-92CC51283F4E}"/>
              </a:ext>
            </a:extLst>
          </p:cNvPr>
          <p:cNvSpPr/>
          <p:nvPr/>
        </p:nvSpPr>
        <p:spPr>
          <a:xfrm>
            <a:off x="9651334" y="4442220"/>
            <a:ext cx="11562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SendEmail</a:t>
            </a:r>
            <a:endParaRPr lang="ko-KR" altLang="en-US" sz="900" dirty="0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B687F408-65F1-47CE-81DE-C32C7292943B}"/>
              </a:ext>
            </a:extLst>
          </p:cNvPr>
          <p:cNvCxnSpPr>
            <a:cxnSpLocks/>
            <a:stCxn id="192" idx="2"/>
            <a:endCxn id="198" idx="0"/>
          </p:cNvCxnSpPr>
          <p:nvPr/>
        </p:nvCxnSpPr>
        <p:spPr>
          <a:xfrm>
            <a:off x="10227997" y="3891545"/>
            <a:ext cx="1474" cy="55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54CC341-0437-4754-A397-18AC5DF71F11}"/>
              </a:ext>
            </a:extLst>
          </p:cNvPr>
          <p:cNvSpPr/>
          <p:nvPr/>
        </p:nvSpPr>
        <p:spPr>
          <a:xfrm>
            <a:off x="10270764" y="206477"/>
            <a:ext cx="1486638" cy="259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/>
              <a:t>Mail List(excel)</a:t>
            </a:r>
            <a:endParaRPr lang="ko-KR" altLang="en-US" sz="11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24F3278-4C79-4DA5-8767-0D6D7AB11F24}"/>
              </a:ext>
            </a:extLst>
          </p:cNvPr>
          <p:cNvSpPr/>
          <p:nvPr/>
        </p:nvSpPr>
        <p:spPr>
          <a:xfrm>
            <a:off x="10949190" y="3333138"/>
            <a:ext cx="1156274" cy="2595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/>
              <a:t>mailList_list</a:t>
            </a:r>
            <a:endParaRPr lang="ko-KR" altLang="en-US" sz="1100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3D882AF2-254B-460A-B8DD-44C8B44B759B}"/>
              </a:ext>
            </a:extLst>
          </p:cNvPr>
          <p:cNvSpPr/>
          <p:nvPr/>
        </p:nvSpPr>
        <p:spPr>
          <a:xfrm>
            <a:off x="10881346" y="1875993"/>
            <a:ext cx="1156274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GetmailList</a:t>
            </a:r>
            <a:endParaRPr lang="ko-KR" altLang="en-US" sz="900" dirty="0"/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F54D1840-1C85-4934-9776-F078CE949DC6}"/>
              </a:ext>
            </a:extLst>
          </p:cNvPr>
          <p:cNvCxnSpPr>
            <a:cxnSpLocks/>
            <a:stCxn id="209" idx="2"/>
            <a:endCxn id="217" idx="0"/>
          </p:cNvCxnSpPr>
          <p:nvPr/>
        </p:nvCxnSpPr>
        <p:spPr>
          <a:xfrm>
            <a:off x="11014083" y="466049"/>
            <a:ext cx="445400" cy="140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1564A73-9C27-427E-9884-7906B44E70D9}"/>
              </a:ext>
            </a:extLst>
          </p:cNvPr>
          <p:cNvCxnSpPr>
            <a:cxnSpLocks/>
            <a:stCxn id="217" idx="4"/>
            <a:endCxn id="212" idx="0"/>
          </p:cNvCxnSpPr>
          <p:nvPr/>
        </p:nvCxnSpPr>
        <p:spPr>
          <a:xfrm>
            <a:off x="11459483" y="2253552"/>
            <a:ext cx="67844" cy="107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349A638-09A8-4787-A2C2-B3ABB5CFC262}"/>
              </a:ext>
            </a:extLst>
          </p:cNvPr>
          <p:cNvCxnSpPr>
            <a:cxnSpLocks/>
            <a:stCxn id="212" idx="2"/>
            <a:endCxn id="198" idx="7"/>
          </p:cNvCxnSpPr>
          <p:nvPr/>
        </p:nvCxnSpPr>
        <p:spPr>
          <a:xfrm flipH="1">
            <a:off x="10638276" y="3592710"/>
            <a:ext cx="889051" cy="9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9465A047-0B55-4FB2-8E4E-FC23407FE70D}"/>
              </a:ext>
            </a:extLst>
          </p:cNvPr>
          <p:cNvSpPr/>
          <p:nvPr/>
        </p:nvSpPr>
        <p:spPr>
          <a:xfrm>
            <a:off x="9491316" y="5698805"/>
            <a:ext cx="1486638" cy="259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/>
              <a:t>Send warning to mail list</a:t>
            </a:r>
            <a:endParaRPr lang="ko-KR" altLang="en-US" sz="1100" dirty="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DB71C191-E782-43C0-BAF7-8B5F1EA14850}"/>
              </a:ext>
            </a:extLst>
          </p:cNvPr>
          <p:cNvCxnSpPr>
            <a:cxnSpLocks/>
            <a:stCxn id="198" idx="4"/>
            <a:endCxn id="233" idx="0"/>
          </p:cNvCxnSpPr>
          <p:nvPr/>
        </p:nvCxnSpPr>
        <p:spPr>
          <a:xfrm>
            <a:off x="10229471" y="4819779"/>
            <a:ext cx="5164" cy="8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EB88F19B-D6DB-4274-9739-00392FAAD358}"/>
              </a:ext>
            </a:extLst>
          </p:cNvPr>
          <p:cNvSpPr/>
          <p:nvPr/>
        </p:nvSpPr>
        <p:spPr>
          <a:xfrm>
            <a:off x="1212316" y="3443193"/>
            <a:ext cx="1581028" cy="37755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ExportData</a:t>
            </a:r>
            <a:endParaRPr lang="ko-KR" altLang="en-US" sz="900" dirty="0"/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CD8B3322-B5E5-41BC-B7BE-F012C54B0FC4}"/>
              </a:ext>
            </a:extLst>
          </p:cNvPr>
          <p:cNvCxnSpPr>
            <a:cxnSpLocks/>
            <a:stCxn id="34" idx="2"/>
            <a:endCxn id="249" idx="6"/>
          </p:cNvCxnSpPr>
          <p:nvPr/>
        </p:nvCxnSpPr>
        <p:spPr>
          <a:xfrm flipH="1">
            <a:off x="2793344" y="3274145"/>
            <a:ext cx="1067782" cy="35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8663CBF-DA3F-4B6F-B25C-C66388F48362}"/>
              </a:ext>
            </a:extLst>
          </p:cNvPr>
          <p:cNvSpPr/>
          <p:nvPr/>
        </p:nvSpPr>
        <p:spPr>
          <a:xfrm>
            <a:off x="233995" y="4300632"/>
            <a:ext cx="1486638" cy="259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/>
              <a:t>Save to Excel File</a:t>
            </a:r>
            <a:endParaRPr lang="ko-KR" altLang="en-US" sz="1100" dirty="0"/>
          </a:p>
        </p:txBody>
      </p: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61658486-0EF1-4A9E-A2F7-D7A97AAF0DCF}"/>
              </a:ext>
            </a:extLst>
          </p:cNvPr>
          <p:cNvCxnSpPr>
            <a:cxnSpLocks/>
            <a:stCxn id="249" idx="4"/>
            <a:endCxn id="255" idx="0"/>
          </p:cNvCxnSpPr>
          <p:nvPr/>
        </p:nvCxnSpPr>
        <p:spPr>
          <a:xfrm flipH="1">
            <a:off x="977314" y="3820752"/>
            <a:ext cx="1025516" cy="4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9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</TotalTime>
  <Words>181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Rabbitking</dc:creator>
  <cp:lastModifiedBy>이 지환</cp:lastModifiedBy>
  <cp:revision>12</cp:revision>
  <dcterms:created xsi:type="dcterms:W3CDTF">2020-08-03T11:26:06Z</dcterms:created>
  <dcterms:modified xsi:type="dcterms:W3CDTF">2020-09-05T08:59:38Z</dcterms:modified>
</cp:coreProperties>
</file>