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B744E-3078-4E77-86AC-91C295D61B65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22665-8132-441C-BA4E-5518C5CA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96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38742"/>
            <a:ext cx="9144000" cy="939193"/>
          </a:xfrm>
        </p:spPr>
        <p:txBody>
          <a:bodyPr anchor="ctr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763192"/>
            <a:ext cx="9144000" cy="49460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F020-304C-4575-8476-0BD9D8B91429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80655" y="1122218"/>
            <a:ext cx="99918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80655" y="2286000"/>
            <a:ext cx="99918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6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8E06-EE36-4965-8E5E-F4A99B03199B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94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DF34-FCE0-4017-8159-56519A02B481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3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5513" y="931026"/>
            <a:ext cx="111972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65513" y="365126"/>
            <a:ext cx="111972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30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7145-D786-43B2-8F03-7DF900702937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31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30C-673E-49CE-A1F0-6F1A1AB1998D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04AF-BDD6-499A-9C77-2995BD4AF990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83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B57-B695-4891-A3AF-128C6A04030F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BB39-9B45-426C-A913-14D1DB1F8266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6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CAC8-C7F0-49D8-86CC-70EAA0A1F286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230-55AD-4C3C-9388-D1CBE5885310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1356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D6B08F6-DED1-47AB-BF2F-6B2B6484755D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0B78496-066D-4C3D-BB5F-F4F3B3413B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4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i4doc.cikorea.net/libraries/uploaded_files.html#id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PHP 8, </a:t>
            </a:r>
            <a:r>
              <a:rPr lang="en-US" altLang="ko-KR" sz="2400" dirty="0" err="1" smtClean="0"/>
              <a:t>Codeigniter</a:t>
            </a:r>
            <a:r>
              <a:rPr lang="en-US" altLang="ko-KR" sz="2400" dirty="0" smtClean="0"/>
              <a:t> 4 – </a:t>
            </a:r>
            <a:r>
              <a:rPr lang="en-US" altLang="ko-KR" sz="2400" dirty="0" smtClean="0"/>
              <a:t>DB and File Upload(Single, Multi)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b="1" dirty="0" smtClean="0"/>
              <a:t>2022-12-23</a:t>
            </a:r>
            <a:endParaRPr lang="en-US" altLang="ko-KR" b="1" dirty="0" smtClean="0"/>
          </a:p>
          <a:p>
            <a:r>
              <a:rPr lang="ko-KR" altLang="en-US" b="1" dirty="0" err="1" smtClean="0"/>
              <a:t>정도윤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Doyoon</a:t>
            </a:r>
            <a:r>
              <a:rPr lang="en-US" altLang="ko-KR" b="1" dirty="0" smtClean="0"/>
              <a:t> Jung(rabbitsun2@gmail.com)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8310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파일 업로드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090357"/>
            <a:ext cx="7970240" cy="46523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838200" y="5787911"/>
            <a:ext cx="40799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https://ci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4doc.cikorea.net/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libraries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/uploaded_files.html#id6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59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8-1. </a:t>
            </a:r>
            <a:r>
              <a:rPr lang="ko-KR" altLang="en-US" dirty="0" smtClean="0"/>
              <a:t>단일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다중 </a:t>
            </a:r>
            <a:r>
              <a:rPr lang="ko-KR" altLang="en-US" dirty="0"/>
              <a:t>파일 </a:t>
            </a:r>
            <a:r>
              <a:rPr lang="ko-KR" altLang="en-US" dirty="0" smtClean="0"/>
              <a:t>업로드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라우트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55" y="1407202"/>
            <a:ext cx="5923905" cy="50586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4070"/>
            <a:ext cx="1696255" cy="475228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250610" y="5854037"/>
            <a:ext cx="895350" cy="1385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41567" y="2213670"/>
            <a:ext cx="895350" cy="1385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23207" y="2082745"/>
            <a:ext cx="895350" cy="1385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2652815" y="1901190"/>
            <a:ext cx="678180" cy="38449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1065402"/>
            <a:ext cx="280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Routes.php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64866" y="3823652"/>
            <a:ext cx="4639542" cy="126042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 파일 업로드 양식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(Single 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FileUpload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$routes-&gt;get('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single_upload_form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', 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::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single_upload_form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$routes-&gt;post('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single_upload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', 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::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single_upload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멀티 파일 업로드 양식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(Multi 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FileUpload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$routes-&gt;get('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multi_upload_form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', 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::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multi_upload_form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$routes-&gt;post('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multi_upload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', 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::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multi_upload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64911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8-2. </a:t>
            </a:r>
            <a:r>
              <a:rPr lang="ko-KR" altLang="en-US" dirty="0"/>
              <a:t>단일 파일 업로드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23" y="1417721"/>
            <a:ext cx="1764053" cy="494701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26953" y="1905873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10773" y="2166135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69828" y="2924700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38200" y="1065402"/>
            <a:ext cx="280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App/Controllers/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Viewex.php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81" y="1417721"/>
            <a:ext cx="6212668" cy="47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1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8-2. </a:t>
            </a:r>
            <a:r>
              <a:rPr lang="ko-KR" altLang="en-US" dirty="0"/>
              <a:t>단일 파일 업로드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23" y="1417721"/>
            <a:ext cx="1764053" cy="494701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26953" y="1905873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10773" y="2166135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69828" y="2924700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38200" y="1065402"/>
            <a:ext cx="280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App/Controllers/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Viewex.php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66086" y="2097558"/>
            <a:ext cx="7856220" cy="56306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public function </a:t>
            </a:r>
            <a:r>
              <a:rPr lang="en-US" altLang="ko-KR" sz="10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single_upload_form</a:t>
            </a: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return view('</a:t>
            </a:r>
            <a:r>
              <a:rPr lang="en-US" altLang="ko-KR" sz="10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single_upload_form</a:t>
            </a: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', ['errors' =&gt; []] );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66086" y="2705978"/>
            <a:ext cx="5554085" cy="29529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function 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single_upload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$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validationRule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[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userfile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 =&gt; [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'label' =&gt; 'Image File',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'rules' =&gt; 'uploaded[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userfile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]'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. '|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is_image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userfile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]'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. '|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mime_in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userfile,image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jpg,image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jpeg,image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gif,image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png,image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webp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]'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. '|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max_size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[userfile,1000]'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. '|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max_dims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[userfile,1024,768]',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],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];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if (! $this-&gt;validate($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validationRule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 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$data = ['errors' =&gt; $this-&gt;validator-&gt;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getErrors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()];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return view('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single_upload_form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', $data);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20171" y="2705978"/>
            <a:ext cx="4124058" cy="31906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$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$this-&gt;request-&gt;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getFile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userfile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if (! $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hasMoved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 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$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filepath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WRITEPATH . 'uploads/' . $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-&gt;store();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$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usrfile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new File($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filepath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$data = ['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uploaded_flleinfo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 =&gt; $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usrfile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'hello' =&gt; '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반갑다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'];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//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print_r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($data);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return view('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single_upload_success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', $data);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}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$data = ['errors' =&gt; 'The file has already been moved.'];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return view('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single_upload_form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', $data);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}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66086" y="1515190"/>
            <a:ext cx="7856220" cy="5370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 </a:t>
            </a:r>
            <a:r>
              <a:rPr lang="en-US" altLang="ko-KR" sz="10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CodeIgniter</a:t>
            </a: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\Files\File;            // </a:t>
            </a:r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</a:t>
            </a: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 </a:t>
            </a:r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</a:p>
          <a:p>
            <a:endParaRPr lang="en-US" altLang="ko-KR" sz="10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…….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86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8-2. </a:t>
            </a:r>
            <a:r>
              <a:rPr lang="ko-KR" altLang="en-US" dirty="0"/>
              <a:t>단일 파일 업로드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38200" y="1065402"/>
            <a:ext cx="280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App/Views/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5804"/>
            <a:ext cx="1713403" cy="491175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075951" y="1871320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93327" y="3128331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92537" y="3756685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302400" y="4527684"/>
            <a:ext cx="1054905" cy="2456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2652815" y="1901190"/>
            <a:ext cx="678180" cy="38449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207" y="1103397"/>
            <a:ext cx="6175138" cy="54765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7100567" y="2556047"/>
            <a:ext cx="4736299" cy="36279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&lt;!DOCTYPE html&gt;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&lt;html 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lang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="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ko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&lt;head&gt;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&lt;meta charset="UTF-8"&gt;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&lt;meta http-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equiv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="X-UA-Compatible" content="IE=edge"&gt;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&lt;meta name="viewport" content="width=device-width, initial-scale=1.0"&gt;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&lt;title&gt;Single Upload Form(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 업로드 양식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)&lt;/title&gt;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&lt;/head&gt;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&lt;body&gt;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&lt;?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foreach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($errors as $error): ?&gt;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&lt;li&gt;&lt;?= esc($error) ?&gt;&lt;/li&gt;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&lt;?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endforeach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?&gt;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&lt;?= 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form_open_multipart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single_upload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') ?&gt;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&lt;input type="file" name="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userfile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size="20" /&gt;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&lt;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/&gt;&lt;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/&gt;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&lt;input type="submit" value="upload" /&gt;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&lt;/form&gt;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&lt;/body&gt;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328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08" y="1196207"/>
            <a:ext cx="5258960" cy="42047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8-2. </a:t>
            </a:r>
            <a:r>
              <a:rPr lang="ko-KR" altLang="en-US" dirty="0"/>
              <a:t>단일 파일 업로드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38200" y="1065402"/>
            <a:ext cx="280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App/Views/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5804"/>
            <a:ext cx="1713403" cy="491175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075951" y="1871320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93327" y="3128331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92537" y="3756685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302400" y="4527684"/>
            <a:ext cx="1054905" cy="2456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2652815" y="1901190"/>
            <a:ext cx="678180" cy="38449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61517" y="162370"/>
            <a:ext cx="5675349" cy="61939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&lt;!DOCTYPE html&gt;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&lt;html 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lang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="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ko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&lt;head&gt;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&lt;meta charset="UTF-8"&gt;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&lt;meta http-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equiv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="X-UA-Compatible" content="IE=edge"&gt;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&lt;meta name="viewport" content="width=device-width, initial-scale=1.0"&gt;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&lt;title&gt;Single Upload Form&lt;/title&gt;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&lt;/head&gt;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&lt;body&gt;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&lt;h3&gt;Your file was successfully uploaded!&lt;/h3&gt;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&lt;?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print_r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uploaded_flleinfo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echo $hello;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ul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&lt;li&gt;name: &lt;?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echo esc($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uploaded_flleinfo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getBasename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?&gt;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&lt;/li&gt;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&lt;li&gt;size:    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&lt;?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echo esc($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uploaded_flleinfo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getSizeByUnit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('kb'));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?&gt; KB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&lt;/li&gt;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&lt;li&gt;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extension: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&lt;?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$extension = 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pathinfo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uploaded_flleinfo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getBasename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(), PATHINFO_EXTENSION);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echo $extension;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//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개선 필요함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(Ci4.2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추가된 신뢰된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Extension) -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사용불가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//echo $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uploaded_fileinfo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guessExtension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?&gt;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&lt;/li&gt;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ul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&lt;p&gt;&lt;?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echo anchor('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single_upload_form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', 'Upload Another File!'); ?&gt;&lt;/p&gt;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&lt;/body&gt;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7543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8-2. </a:t>
            </a:r>
            <a:r>
              <a:rPr lang="ko-KR" altLang="en-US" dirty="0"/>
              <a:t>단일 파일 업로드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8" y="1694925"/>
            <a:ext cx="3802166" cy="23178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615451" y="4082639"/>
            <a:ext cx="3741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http://lo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calhost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myhome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single_upload_form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278" y="1694925"/>
            <a:ext cx="7240678" cy="18232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4664278" y="3536023"/>
            <a:ext cx="3384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[POST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http://lo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calhost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myhome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single_upload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5451" y="1189865"/>
            <a:ext cx="7569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 결과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39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88130"/>
            <a:ext cx="7079083" cy="54507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8-2. </a:t>
            </a:r>
            <a:r>
              <a:rPr lang="ko-KR" altLang="en-US" dirty="0"/>
              <a:t>단일 파일 업로드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92830" y="1625881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676720" y="4830476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776671" y="5538772"/>
            <a:ext cx="1006763" cy="132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94176" y="5696146"/>
            <a:ext cx="1476488" cy="1319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404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8-3. </a:t>
            </a:r>
            <a:r>
              <a:rPr lang="ko-KR" altLang="en-US" dirty="0" smtClean="0"/>
              <a:t>다중 파일 </a:t>
            </a:r>
            <a:r>
              <a:rPr lang="ko-KR" altLang="en-US" dirty="0"/>
              <a:t>업로드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23" y="1417721"/>
            <a:ext cx="1764053" cy="494701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26953" y="1905873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10773" y="2166135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69828" y="2924700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38200" y="1065402"/>
            <a:ext cx="280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App/Controllers/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Viewex.php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846" y="1065402"/>
            <a:ext cx="6596295" cy="55587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오른쪽 화살표 11"/>
          <p:cNvSpPr/>
          <p:nvPr/>
        </p:nvSpPr>
        <p:spPr>
          <a:xfrm>
            <a:off x="2806721" y="1905873"/>
            <a:ext cx="678180" cy="38449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73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8-3. </a:t>
            </a:r>
            <a:r>
              <a:rPr lang="ko-KR" altLang="en-US" dirty="0" smtClean="0"/>
              <a:t>다중 파일 </a:t>
            </a:r>
            <a:r>
              <a:rPr lang="ko-KR" altLang="en-US" dirty="0"/>
              <a:t>업로드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23" y="1417721"/>
            <a:ext cx="1764053" cy="494701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26953" y="1905873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10773" y="2166135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69828" y="2924700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38200" y="1065402"/>
            <a:ext cx="280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App/Controllers/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Viewex.php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2806721" y="1905873"/>
            <a:ext cx="678180" cy="38449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13821" y="509722"/>
            <a:ext cx="609600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public function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multi_upload_form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return view('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multi_upload_form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 ['errors' =&gt; []] );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en-US" altLang="ko-KR" sz="1000" b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99927" y="1089164"/>
            <a:ext cx="60960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public function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multi_upload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if ($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imagefile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$this-&gt;request-&gt;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getFiles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()) {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$files = $this-&gt;request-&gt;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getFileMultiple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('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userfile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');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$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fileInfos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array();    //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fileInfos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담기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foreach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($files as $file) {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if ($file-&gt;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isValid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 &amp;&amp; ! $file-&gt;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hasMoved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()) {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$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newName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$file-&gt;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getRandomName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$data['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fileName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'] = $file-&gt;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getName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$data['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newName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'] = $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newName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$data['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fileType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'] = $file-&gt;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getClientMimeType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$data['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fileSize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'] = $file-&gt;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getSize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$file-&gt;move('public/uploads', $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newName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array_push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($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fileInfos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$data);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}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}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$data['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fileInfos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'] = $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fileInfos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return view('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multi_upload_success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 $data);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}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$data = ['errors' =&gt; 'The file has already been moved.'];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return view('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multi_upload_form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 $data);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}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82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1" dirty="0" smtClean="0"/>
              <a:t>7-2. </a:t>
            </a:r>
            <a:r>
              <a:rPr lang="ko-KR" altLang="en-US" sz="1200" b="1" dirty="0" smtClean="0"/>
              <a:t>데이터베이스 </a:t>
            </a:r>
            <a:r>
              <a:rPr lang="en-US" altLang="ko-KR" sz="1200" b="1" dirty="0" smtClean="0"/>
              <a:t>/ DB </a:t>
            </a:r>
            <a:r>
              <a:rPr lang="en-US" altLang="ko-KR" sz="1200" b="1" dirty="0" err="1" smtClean="0"/>
              <a:t>PreparedStatement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실행하기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7-3. </a:t>
            </a:r>
            <a:r>
              <a:rPr lang="ko-KR" altLang="en-US" sz="1200" b="1" dirty="0" smtClean="0"/>
              <a:t>데이터베이스</a:t>
            </a:r>
            <a:r>
              <a:rPr lang="en-US" altLang="ko-KR" sz="1200" b="1" dirty="0" smtClean="0"/>
              <a:t>, View </a:t>
            </a:r>
            <a:r>
              <a:rPr lang="ko-KR" altLang="en-US" sz="1200" b="1" dirty="0" smtClean="0"/>
              <a:t>응용 </a:t>
            </a:r>
            <a:r>
              <a:rPr lang="en-US" altLang="ko-KR" sz="1200" b="1" dirty="0" smtClean="0"/>
              <a:t>– SQL </a:t>
            </a:r>
            <a:r>
              <a:rPr lang="ko-KR" altLang="en-US" sz="1200" b="1" dirty="0" smtClean="0"/>
              <a:t>결과 배열 출력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8. </a:t>
            </a:r>
            <a:r>
              <a:rPr lang="ko-KR" altLang="en-US" sz="1200" b="1" dirty="0" smtClean="0"/>
              <a:t>파일 업로드</a:t>
            </a:r>
            <a:endParaRPr lang="en-US" altLang="ko-KR" sz="1200" b="1" dirty="0" smtClean="0"/>
          </a:p>
          <a:p>
            <a:r>
              <a:rPr lang="en-US" altLang="ko-KR" sz="1200" b="1" dirty="0"/>
              <a:t>8-1. </a:t>
            </a:r>
            <a:r>
              <a:rPr lang="ko-KR" altLang="en-US" sz="1200" b="1" dirty="0"/>
              <a:t>단일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다중 파일 업로드</a:t>
            </a:r>
            <a:r>
              <a:rPr lang="en-US" altLang="ko-KR" sz="1200" b="1" dirty="0"/>
              <a:t>(</a:t>
            </a:r>
            <a:r>
              <a:rPr lang="ko-KR" altLang="en-US" sz="1200" b="1" dirty="0" err="1"/>
              <a:t>라우트</a:t>
            </a:r>
            <a:r>
              <a:rPr lang="en-US" altLang="ko-KR" sz="1200" b="1" dirty="0"/>
              <a:t>)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8-2. </a:t>
            </a:r>
            <a:r>
              <a:rPr lang="ko-KR" altLang="en-US" sz="1200" b="1" dirty="0" smtClean="0"/>
              <a:t>단일 파일 업로드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8-3. </a:t>
            </a:r>
            <a:r>
              <a:rPr lang="ko-KR" altLang="en-US" sz="1200" b="1" dirty="0" smtClean="0"/>
              <a:t>다중 파일 업로드</a:t>
            </a:r>
            <a:endParaRPr lang="ko-KR" altLang="en-US" sz="1200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642-1937-45AB-B560-99957379AB5E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355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8-3. </a:t>
            </a:r>
            <a:r>
              <a:rPr lang="ko-KR" altLang="en-US" dirty="0" smtClean="0"/>
              <a:t>다중 파일 </a:t>
            </a:r>
            <a:r>
              <a:rPr lang="ko-KR" altLang="en-US" dirty="0"/>
              <a:t>업로드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38200" y="1065402"/>
            <a:ext cx="280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App/Views/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5804"/>
            <a:ext cx="1713403" cy="491175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75951" y="1871320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93327" y="3128331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92537" y="3756685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53226" y="4287380"/>
            <a:ext cx="1054905" cy="2456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2652815" y="1901190"/>
            <a:ext cx="678180" cy="38449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206" y="1385803"/>
            <a:ext cx="6458413" cy="46373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7552888" y="3019738"/>
            <a:ext cx="4426591" cy="32778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&lt;!DOCTYPE html&gt;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&lt;html 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lang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="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ko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&lt;head&gt;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&lt;meta charset="UTF-8"&gt;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&lt;meta http-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equiv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="X-UA-Compatible" content="IE=edge"&gt;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&lt;meta name="viewport" content="width=device-width, initial-scale=1.0"&gt;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&lt;title&gt;Multi Upload Form(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멀티 업로드 양식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)&lt;/title&gt;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&lt;/head&gt;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&lt;body&gt;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&lt;?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foreach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($errors as $error): ?&gt;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&lt;li&gt;&lt;?= esc($error) ?&gt;&lt;/li&gt;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&lt;?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endforeach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?&gt;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&lt;?= 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form_open_multipart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('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multi_upload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') ?&gt;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&lt;input type="file" name="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userfile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[]" size="20" multiple /&gt;&lt;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br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&lt;input type="file" name="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userfile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[]" size="20" multiple /&gt;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&lt;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br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/&gt;&lt;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br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&lt;input type="submit" value="upload" /&gt;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&lt;/form&gt;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&lt;/body&gt;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&lt;/html&gt;</a:t>
            </a:r>
            <a:endParaRPr lang="en-US" altLang="ko-KR" sz="900" b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4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8-3. </a:t>
            </a:r>
            <a:r>
              <a:rPr lang="ko-KR" altLang="en-US" dirty="0" smtClean="0"/>
              <a:t>다중 파일 </a:t>
            </a:r>
            <a:r>
              <a:rPr lang="ko-KR" altLang="en-US" dirty="0"/>
              <a:t>업로드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38200" y="1065402"/>
            <a:ext cx="280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App/Views/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5804"/>
            <a:ext cx="1713403" cy="491175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75951" y="1871320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93327" y="3128331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92537" y="3756685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53226" y="4287380"/>
            <a:ext cx="1054905" cy="2456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2652815" y="1901190"/>
            <a:ext cx="678180" cy="38449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207" y="1196207"/>
            <a:ext cx="7666428" cy="50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88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8-3. </a:t>
            </a:r>
            <a:r>
              <a:rPr lang="ko-KR" altLang="en-US" dirty="0" smtClean="0"/>
              <a:t>다중 파일 </a:t>
            </a:r>
            <a:r>
              <a:rPr lang="ko-KR" altLang="en-US" dirty="0"/>
              <a:t>업로드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38200" y="1065402"/>
            <a:ext cx="280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App/Views/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5804"/>
            <a:ext cx="1713403" cy="491175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75951" y="1871320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93327" y="3128331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92537" y="3756685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53226" y="4287380"/>
            <a:ext cx="1054905" cy="2456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2652815" y="1901190"/>
            <a:ext cx="678180" cy="38449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32207" y="1148278"/>
            <a:ext cx="6977341" cy="52168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&lt;!DOCTYPE html&gt;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&lt;html 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lang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="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ko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&lt;head&gt;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&lt;meta charset="UTF-8"&gt;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&lt;meta http-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equiv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="X-UA-Compatible" content="IE=edge"&gt;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&lt;meta name="viewport" content="width=device-width, initial-scale=1.0"&gt;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&lt;title&gt;Multi Upload Form&lt;/title&gt;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&lt;/head&gt;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&lt;body&gt;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&lt;h3&gt;Your file was successfully uploaded!&lt;/h3&gt;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&lt;h3&gt;Multi Files Info&lt;/h3&gt;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&lt;?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print_r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($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fileInfos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&lt;?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foreach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($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fileInfos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as $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fileInfo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{ 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?&gt;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File Name: &lt;?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echo $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fileInfo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['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fileName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']; ?&gt;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&lt;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br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Random Name: &lt;?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echo $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fileInfo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['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newName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']; ?&gt;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&lt;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br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File Type: &lt;?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echo $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fileInfo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['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fileType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']; ?&gt;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&lt;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br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File Size(byte): &lt;?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echo $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fileInfo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['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fileSize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']; ?&gt;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&lt;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br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&lt;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="&lt;?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echo 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base_url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 ?&gt;/public/uploads/&lt;?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echo $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fileInfo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['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newName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']; ?&gt;" width="120"&gt;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&lt;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br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----------------------------------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&lt;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br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&lt;?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}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?&gt;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&lt;/body&gt;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02841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8-3. </a:t>
            </a:r>
            <a:r>
              <a:rPr lang="ko-KR" altLang="en-US" dirty="0" smtClean="0"/>
              <a:t>다중 파일 </a:t>
            </a:r>
            <a:r>
              <a:rPr lang="ko-KR" altLang="en-US" dirty="0"/>
              <a:t>업로드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88" y="1238798"/>
            <a:ext cx="3788308" cy="28885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415" y="2044142"/>
            <a:ext cx="3372731" cy="26117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933" y="1593909"/>
            <a:ext cx="3776029" cy="3691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568044" y="4202264"/>
            <a:ext cx="37433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http://lo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calhost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myhome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multi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upload_form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23106" y="4690594"/>
            <a:ext cx="3345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[POST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http://lo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calhost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myhome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multi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upload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80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7-2. </a:t>
            </a:r>
            <a:r>
              <a:rPr lang="ko-KR" altLang="en-US" dirty="0"/>
              <a:t>데이터베이스 </a:t>
            </a:r>
            <a:r>
              <a:rPr lang="en-US" altLang="ko-KR" dirty="0"/>
              <a:t>/ DB 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ko-KR" altLang="en-US" dirty="0"/>
              <a:t>실행하기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4070"/>
            <a:ext cx="1696255" cy="47522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50610" y="5854037"/>
            <a:ext cx="895350" cy="1385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41567" y="2213670"/>
            <a:ext cx="895350" cy="1385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23207" y="2082745"/>
            <a:ext cx="895350" cy="1385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652815" y="1901190"/>
            <a:ext cx="678180" cy="38449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730" y="1247616"/>
            <a:ext cx="5808610" cy="515207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551170" y="4107180"/>
            <a:ext cx="3013710" cy="236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04660" y="4465320"/>
            <a:ext cx="4038600" cy="41148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$routes-&gt;get('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dbex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preparedInsert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', 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Dbex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::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preparedInsert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');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1065402"/>
            <a:ext cx="280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Routes.php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11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7-2. </a:t>
            </a:r>
            <a:r>
              <a:rPr lang="ko-KR" altLang="en-US" dirty="0"/>
              <a:t>데이터베이스 </a:t>
            </a:r>
            <a:r>
              <a:rPr lang="en-US" altLang="ko-KR" dirty="0"/>
              <a:t>/ DB 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ko-KR" altLang="en-US" dirty="0"/>
              <a:t>실행하기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23" y="1409332"/>
            <a:ext cx="1764053" cy="49470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26953" y="1905873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10773" y="2166135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69828" y="2547195"/>
            <a:ext cx="804728" cy="1428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2840355" y="1718310"/>
            <a:ext cx="678180" cy="38449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923" y="1409332"/>
            <a:ext cx="5536062" cy="494701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67690" y="2844548"/>
            <a:ext cx="4234749" cy="364070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function </a:t>
            </a:r>
            <a:r>
              <a:rPr lang="en-US" altLang="ko-KR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preparedInsert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$</a:t>
            </a:r>
            <a:r>
              <a:rPr lang="en-US" altLang="ko-KR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db_connect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$</a:t>
            </a:r>
            <a:r>
              <a:rPr lang="en-US" altLang="ko-KR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pQuery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$</a:t>
            </a:r>
            <a:r>
              <a:rPr lang="en-US" altLang="ko-KR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-&gt;prepare(static function($</a:t>
            </a:r>
            <a:r>
              <a:rPr lang="en-US" altLang="ko-KR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return $</a:t>
            </a:r>
            <a:r>
              <a:rPr lang="en-US" altLang="ko-KR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-&gt;table('book')-&gt;insert([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'title' =&gt; 'Hello',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'body' =&gt; '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반가워요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.',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'</a:t>
            </a:r>
            <a:r>
              <a:rPr lang="en-US" altLang="ko-KR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totalpage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 =&gt; 125,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'author' =&gt; '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매실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',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]);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});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$title = '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(Hello)';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$body = '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lang="ko-KR" altLang="en-US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갑습니다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.';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$</a:t>
            </a:r>
            <a:r>
              <a:rPr lang="en-US" altLang="ko-KR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totalpage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127;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$author = '</a:t>
            </a:r>
            <a:r>
              <a:rPr lang="ko-KR" altLang="en-US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매실주스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$results = $</a:t>
            </a:r>
            <a:r>
              <a:rPr lang="en-US" altLang="ko-KR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pQuery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-&gt;execute($title, $body, $</a:t>
            </a:r>
            <a:r>
              <a:rPr lang="en-US" altLang="ko-KR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totalpage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$author);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$</a:t>
            </a:r>
            <a:r>
              <a:rPr lang="en-US" altLang="ko-KR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pQuery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-&gt;close();   // prepared Query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종료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좋은 습관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en-US" altLang="ko-KR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200" y="1065402"/>
            <a:ext cx="280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App/Controllers/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Dbex.php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84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7-2. </a:t>
            </a:r>
            <a:r>
              <a:rPr lang="ko-KR" altLang="en-US" dirty="0"/>
              <a:t>데이터베이스 </a:t>
            </a:r>
            <a:r>
              <a:rPr lang="en-US" altLang="ko-KR" dirty="0"/>
              <a:t>/ DB 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ko-KR" altLang="en-US" dirty="0"/>
              <a:t>실행하기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2" y="1526937"/>
            <a:ext cx="6091107" cy="38943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22997" y="1235753"/>
            <a:ext cx="4511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 결과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862" y="5496385"/>
            <a:ext cx="4511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글자가 깨진 것처럼 보이지만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정상적으로 입력된 것이다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91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7-3. </a:t>
            </a:r>
            <a:r>
              <a:rPr lang="ko-KR" altLang="en-US" dirty="0"/>
              <a:t>데이터베이스</a:t>
            </a:r>
            <a:r>
              <a:rPr lang="en-US" altLang="ko-KR" dirty="0"/>
              <a:t>, View </a:t>
            </a:r>
            <a:r>
              <a:rPr lang="ko-KR" altLang="en-US" dirty="0"/>
              <a:t>응용 </a:t>
            </a:r>
            <a:r>
              <a:rPr lang="en-US" altLang="ko-KR" dirty="0"/>
              <a:t>– SQL </a:t>
            </a:r>
            <a:r>
              <a:rPr lang="ko-KR" altLang="en-US" dirty="0"/>
              <a:t>결과 배열 출력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90" y="1594601"/>
            <a:ext cx="1696255" cy="475228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61767" y="5843659"/>
            <a:ext cx="895350" cy="152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1767" y="2186730"/>
            <a:ext cx="895350" cy="1259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79217" y="2059497"/>
            <a:ext cx="895350" cy="1259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2691885" y="1923351"/>
            <a:ext cx="678180" cy="38449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780" y="1204278"/>
            <a:ext cx="5808610" cy="515207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586670" y="4521936"/>
            <a:ext cx="3633530" cy="4000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025640" y="4999088"/>
            <a:ext cx="4328160" cy="55535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DB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$routes-&gt;get('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multi_db_list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', 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::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multi_db_list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200" y="1065402"/>
            <a:ext cx="280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Routes.php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89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52" y="1394713"/>
            <a:ext cx="1711036" cy="47983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7-3. </a:t>
            </a:r>
            <a:r>
              <a:rPr lang="ko-KR" altLang="en-US" dirty="0"/>
              <a:t>데이터베이스</a:t>
            </a:r>
            <a:r>
              <a:rPr lang="en-US" altLang="ko-KR" dirty="0"/>
              <a:t>, View </a:t>
            </a:r>
            <a:r>
              <a:rPr lang="ko-KR" altLang="en-US" dirty="0"/>
              <a:t>응용 </a:t>
            </a:r>
            <a:r>
              <a:rPr lang="en-US" altLang="ko-KR" dirty="0"/>
              <a:t>– SQL </a:t>
            </a:r>
            <a:r>
              <a:rPr lang="ko-KR" altLang="en-US" dirty="0"/>
              <a:t>결과 배열 출력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22685" y="2841309"/>
            <a:ext cx="672690" cy="152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89051" y="2115099"/>
            <a:ext cx="739959" cy="1385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35854" y="1875373"/>
            <a:ext cx="895350" cy="152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2737627" y="2184372"/>
            <a:ext cx="678180" cy="38449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646" y="1142389"/>
            <a:ext cx="6166264" cy="530298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776594" y="1906691"/>
            <a:ext cx="4072396" cy="475004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function 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multi_db_list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// $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\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\Database::connect();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$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db_connect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$query = $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-&gt;query('SELECT * FROM book');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$results = $query-&gt;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getResultArray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//$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bookDTO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new 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BookDTO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//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print_r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($results);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$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-&gt;close();       //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수동 연결 종료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$data = [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page_title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 =&gt; 'Your title',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'heading' =&gt; 'My Heading',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'message' =&gt; 'My Message',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'hello' =&gt; $query-&gt;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getResultArray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(),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];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//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['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saveData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 =&gt; false]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옵션 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다른 뷰로 유입되는 것을 차단함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view('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/template/header')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. view('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multi_db_list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', $data, ['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saveData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 =&gt; false])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. view('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viewex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/template/footer');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200" y="1065402"/>
            <a:ext cx="280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App/Controller/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Viewex.php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7-3. </a:t>
            </a:r>
            <a:r>
              <a:rPr lang="ko-KR" altLang="en-US" dirty="0"/>
              <a:t>데이터베이스</a:t>
            </a:r>
            <a:r>
              <a:rPr lang="en-US" altLang="ko-KR" dirty="0"/>
              <a:t>, View </a:t>
            </a:r>
            <a:r>
              <a:rPr lang="ko-KR" altLang="en-US" dirty="0"/>
              <a:t>응용 </a:t>
            </a:r>
            <a:r>
              <a:rPr lang="en-US" altLang="ko-KR" dirty="0"/>
              <a:t>– SQL </a:t>
            </a:r>
            <a:r>
              <a:rPr lang="ko-KR" altLang="en-US" dirty="0"/>
              <a:t>결과 배열 출력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2737627" y="2184372"/>
            <a:ext cx="678180" cy="38449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3007"/>
            <a:ext cx="1720442" cy="493193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50746" y="3199324"/>
            <a:ext cx="895350" cy="1259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20494" y="1931189"/>
            <a:ext cx="895350" cy="1259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14450" y="4214392"/>
            <a:ext cx="895350" cy="1259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433007"/>
            <a:ext cx="4845797" cy="45167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7600425" y="3325274"/>
            <a:ext cx="4072396" cy="203613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&lt;?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foreach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($hello as $row){  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echo $row['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'] . "&amp;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nbsp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;";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echo $row['title'] . "&amp;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nbsp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;";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echo $row['body'] . "&amp;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nbsp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;";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echo $row['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totalpage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'] . "&amp;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nbsp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;";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echo $row['author'] . "&lt;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&gt;";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?&gt;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1065402"/>
            <a:ext cx="280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App/Views/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multi_db_list.php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05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7-3. </a:t>
            </a:r>
            <a:r>
              <a:rPr lang="ko-KR" altLang="en-US" dirty="0"/>
              <a:t>데이터베이스</a:t>
            </a:r>
            <a:r>
              <a:rPr lang="en-US" altLang="ko-KR" dirty="0"/>
              <a:t>, View </a:t>
            </a:r>
            <a:r>
              <a:rPr lang="ko-KR" altLang="en-US" dirty="0"/>
              <a:t>응용 </a:t>
            </a:r>
            <a:r>
              <a:rPr lang="en-US" altLang="ko-KR" dirty="0"/>
              <a:t>– SQL </a:t>
            </a:r>
            <a:r>
              <a:rPr lang="ko-KR" altLang="en-US" dirty="0"/>
              <a:t>결과 배열 출력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23" y="1439087"/>
            <a:ext cx="4237139" cy="48051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38200" y="1065402"/>
            <a:ext cx="280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 결과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37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442</Words>
  <Application>Microsoft Office PowerPoint</Application>
  <PresentationFormat>와이드스크린</PresentationFormat>
  <Paragraphs>331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Office 테마</vt:lpstr>
      <vt:lpstr>PHP 8, Codeigniter 4 – DB and File Upload(Single, Multi)</vt:lpstr>
      <vt:lpstr>목차</vt:lpstr>
      <vt:lpstr>7-2. 데이터베이스 / DB PreparedStatement 실행하기</vt:lpstr>
      <vt:lpstr>7-2. 데이터베이스 / DB PreparedStatement 실행하기</vt:lpstr>
      <vt:lpstr>7-2. 데이터베이스 / DB PreparedStatement 실행하기</vt:lpstr>
      <vt:lpstr>7-3. 데이터베이스, View 응용 – SQL 결과 배열 출력</vt:lpstr>
      <vt:lpstr>7-3. 데이터베이스, View 응용 – SQL 결과 배열 출력</vt:lpstr>
      <vt:lpstr>7-3. 데이터베이스, View 응용 – SQL 결과 배열 출력</vt:lpstr>
      <vt:lpstr>7-3. 데이터베이스, View 응용 – SQL 결과 배열 출력</vt:lpstr>
      <vt:lpstr>8. 파일 업로드</vt:lpstr>
      <vt:lpstr>8-1. 단일/다중 파일 업로드(라우트)</vt:lpstr>
      <vt:lpstr>8-2. 단일 파일 업로드</vt:lpstr>
      <vt:lpstr>8-2. 단일 파일 업로드</vt:lpstr>
      <vt:lpstr>8-2. 단일 파일 업로드</vt:lpstr>
      <vt:lpstr>8-2. 단일 파일 업로드</vt:lpstr>
      <vt:lpstr>8-2. 단일 파일 업로드</vt:lpstr>
      <vt:lpstr>8-2. 단일 파일 업로드</vt:lpstr>
      <vt:lpstr>8-3. 다중 파일 업로드</vt:lpstr>
      <vt:lpstr>8-3. 다중 파일 업로드</vt:lpstr>
      <vt:lpstr>8-3. 다중 파일 업로드</vt:lpstr>
      <vt:lpstr>8-3. 다중 파일 업로드</vt:lpstr>
      <vt:lpstr>8-3. 다중 파일 업로드</vt:lpstr>
      <vt:lpstr>8-3. 다중 파일 업로드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522</cp:revision>
  <dcterms:created xsi:type="dcterms:W3CDTF">2022-12-22T08:10:59Z</dcterms:created>
  <dcterms:modified xsi:type="dcterms:W3CDTF">2022-12-23T12:27:04Z</dcterms:modified>
</cp:coreProperties>
</file>