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0D5DD-5745-F995-2B5D-63007D457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F810A4-B010-BD6F-6184-3B2AE8512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F8C66B-1D12-1B22-0BBF-FCF4F218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77B0-FE65-4C03-BE7C-0E3D4C939B9E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FB22F-5583-00D5-47EA-EFEA3570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24627-2867-AFE8-C1F9-FCCEDB45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85D6-5436-4C93-921B-2BD710486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87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9D702-44EA-5776-DFA1-274018A7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993C1A-0294-FD3C-7F8B-EEE16FB1C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0E8AEC-64EF-B3AB-FF57-C36BBAC7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77B0-FE65-4C03-BE7C-0E3D4C939B9E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C9EB1-48CD-D42F-2CF9-C3551E58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58755-A3DC-6049-2E7E-53172298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85D6-5436-4C93-921B-2BD710486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0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F3EEA4-2546-18C5-145C-55FA9A883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729E9E-E1F7-F86D-1A5A-A58A3B0F3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289BE-4523-B85D-31F2-BE75D1AD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77B0-FE65-4C03-BE7C-0E3D4C939B9E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4726D-A031-83ED-35AA-9CECD2EF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1DC0B-11B1-63DE-593E-5544A3FD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85D6-5436-4C93-921B-2BD710486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60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9B555-B28D-F45E-5C5B-95DE6A1C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23D2B4-845E-20BF-A7B5-3D5FAB718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66524-A3B2-5788-3F2D-C90F34E6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77B0-FE65-4C03-BE7C-0E3D4C939B9E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D6DEB-29F6-5162-6600-4A4D4AAA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FC35B-737D-BDFA-C32E-49227EEF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85D6-5436-4C93-921B-2BD710486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0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C499D-00A4-55AC-B075-BA7375BF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FB2067-A001-CE1F-8CD3-FCB0F1B63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F7FA0-9C50-4867-1453-01DCFAFF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77B0-FE65-4C03-BE7C-0E3D4C939B9E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59539-D3F5-CF94-8F09-A29A3B6A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9B091-593B-6DF2-677D-910BF620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85D6-5436-4C93-921B-2BD710486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3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9BE35-9321-FADF-3F5E-3A4DDD1E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93D86-C1EF-F6EB-E8A1-606C0DFAC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1B4E94-5AEF-429C-1127-41E2F0BA9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754F93-BE57-1489-7B53-E541C76D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77B0-FE65-4C03-BE7C-0E3D4C939B9E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E6C855-B23A-DAA3-5866-E0F1984A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84EF3-0796-5683-7280-9207029B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85D6-5436-4C93-921B-2BD710486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37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90AED-4659-5A88-015F-993330CF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ACD1E-0767-C9EE-09D6-77019D60E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DFF2B2-9199-62A2-1029-400BFFAE8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DD7CBC-5135-644F-4505-BA162B8E4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C2533D-DA13-C8B3-53BC-62AC10A28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71D4D7-5A60-91E7-D0EF-9B8743E4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77B0-FE65-4C03-BE7C-0E3D4C939B9E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FC5AAC-0605-28E1-ACB5-82B4ED04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3BC7CE-6BEA-98C7-0E06-0B6BDD1B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85D6-5436-4C93-921B-2BD710486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9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49C01-E3F5-62CF-0D0B-25C5B7D7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5A8809-CDC5-69D0-52CE-48FCD153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77B0-FE65-4C03-BE7C-0E3D4C939B9E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DF9BB5-7AF1-98C7-89B8-B0D36458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942F95-272F-7610-9788-1A95EA20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85D6-5436-4C93-921B-2BD710486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FA8798-3BCC-C3B8-BC1C-86013E55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77B0-FE65-4C03-BE7C-0E3D4C939B9E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A3F53A-253D-ECD0-5E50-3A8BE018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762C66-E699-1BA6-730A-989A1636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85D6-5436-4C93-921B-2BD710486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47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C3EAB-C96A-99E4-94BE-1D874859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A49EFF-559D-22D4-63FC-EEFC696C1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61E530-84E4-00A5-2C17-E562ABDD3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B38AC0-5392-5E1D-85BE-1909D381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77B0-FE65-4C03-BE7C-0E3D4C939B9E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EE56F-D655-B063-7019-5742A12F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646D9A-5267-B17E-ED47-4E1D1F6D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85D6-5436-4C93-921B-2BD710486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06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964CB-3773-E5DC-B31D-687947FE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E36E94-E212-D354-AEE4-D797CC82C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76FB28-318E-5214-8C65-60D8E6A52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89299D-8768-5CD4-F18A-2E787393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77B0-FE65-4C03-BE7C-0E3D4C939B9E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7BCA4F-8251-0DD8-CEBB-14D3CF07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CC1D3A-6F4F-675A-3554-B9C166AD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85D6-5436-4C93-921B-2BD710486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3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57836-6E80-271D-5C73-3AD10081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A1C31-7982-CB86-5CC2-E14EAFA74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E86FF-DD92-D8BC-2EFB-E10C87D76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7A77B0-FE65-4C03-BE7C-0E3D4C939B9E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A0EBB-FC8D-8231-2F6B-8849E91BB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669C4-12CC-1B52-0653-31A993E20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D985D6-5436-4C93-921B-2BD710486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87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2E46EA-2E29-50EA-8B95-2F12C2975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8" y="1655803"/>
            <a:ext cx="4004442" cy="1773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DEC7F8-692F-334D-A294-13201B492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08" y="3725494"/>
            <a:ext cx="4004442" cy="1856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D5ACDD-4E80-5748-4A18-89B259585C1B}"/>
              </a:ext>
            </a:extLst>
          </p:cNvPr>
          <p:cNvSpPr txBox="1"/>
          <p:nvPr/>
        </p:nvSpPr>
        <p:spPr>
          <a:xfrm>
            <a:off x="4546600" y="1924050"/>
            <a:ext cx="1670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UTP-RJ45</a:t>
            </a:r>
          </a:p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(Cross Cable)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B21E0-0A3F-00CF-09AA-FE308750B52D}"/>
              </a:ext>
            </a:extLst>
          </p:cNvPr>
          <p:cNvSpPr txBox="1"/>
          <p:nvPr/>
        </p:nvSpPr>
        <p:spPr>
          <a:xfrm>
            <a:off x="4546600" y="2616200"/>
            <a:ext cx="3060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Basler ACE GigE Camera </a:t>
            </a:r>
            <a:b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Hirose 6 Pin 12V </a:t>
            </a:r>
            <a:b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Power Supply Adapter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3F23B2-CFD2-A9D8-9C8A-A21F096A4D30}"/>
              </a:ext>
            </a:extLst>
          </p:cNvPr>
          <p:cNvSpPr txBox="1"/>
          <p:nvPr/>
        </p:nvSpPr>
        <p:spPr>
          <a:xfrm>
            <a:off x="1596258" y="1122461"/>
            <a:ext cx="1794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Industrial Camera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AA889-1C9A-51B6-4837-EA9BC048880B}"/>
              </a:ext>
            </a:extLst>
          </p:cNvPr>
          <p:cNvSpPr txBox="1"/>
          <p:nvPr/>
        </p:nvSpPr>
        <p:spPr>
          <a:xfrm>
            <a:off x="362387" y="1122461"/>
            <a:ext cx="1794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Lenz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8B61778-C08E-1553-E37D-F9F6E4F1DBD2}"/>
              </a:ext>
            </a:extLst>
          </p:cNvPr>
          <p:cNvCxnSpPr/>
          <p:nvPr/>
        </p:nvCxnSpPr>
        <p:spPr>
          <a:xfrm>
            <a:off x="596900" y="1511300"/>
            <a:ext cx="285750" cy="5080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34B9267-CBBC-872F-9D4E-EB91CB47FB7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370521" y="1430238"/>
            <a:ext cx="123058" cy="58906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2885015-8DED-90A1-EA38-99C248441E6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043746" y="2185660"/>
            <a:ext cx="502854" cy="320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B280CE-E47E-13E4-7BDD-FC76E659829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076700" y="2810767"/>
            <a:ext cx="469900" cy="17476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3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C4DF5E-14F8-C01C-28A2-28A12BED1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2" y="133350"/>
            <a:ext cx="2979612" cy="4146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823627-B9AB-0938-5F34-CBE37DEBB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327" y="133350"/>
            <a:ext cx="4565474" cy="35474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6BA1FD-DD36-FD12-21D6-485827C94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327" y="3761249"/>
            <a:ext cx="4031208" cy="290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9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pc</cp:lastModifiedBy>
  <cp:revision>1</cp:revision>
  <dcterms:created xsi:type="dcterms:W3CDTF">2025-04-07T01:06:18Z</dcterms:created>
  <dcterms:modified xsi:type="dcterms:W3CDTF">2025-04-07T01:19:11Z</dcterms:modified>
</cp:coreProperties>
</file>