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286-0187-4858-9691-99A9A68A16CE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D789-6097-476F-88AF-AB5063CC1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0621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35610"/>
            <a:ext cx="9144000" cy="4221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81E-789C-44D2-A223-491CE9EBD3BA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524000" y="2042984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E42F-9349-4298-A1D5-5604233112E7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8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C8EF-7A45-41F6-A64C-474DB470DDE0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9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357" y="493738"/>
            <a:ext cx="11452654" cy="42570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357" y="1207787"/>
            <a:ext cx="11452654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3356" y="933659"/>
            <a:ext cx="11312611" cy="4664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0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98B3-F52F-4F29-B1BC-A78C3C5DE910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16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9D81-1E9D-41C9-A530-2E443DAEFDE6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923B-65C6-4412-A996-81D58E8C4D97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161A-7BDA-464B-90B2-2D5876CFCB56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4758-2F6B-47C6-9F96-B25701CC8939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ED0E-0451-48D3-8FD6-FB326C5B72DF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9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DC45-F2A1-4027-A1FA-742B8B49E041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5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8080BBF-E330-4CD3-A2B5-CE0A6693C3F7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0DE0562-27E7-4872-9B35-28A9A3FFD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병원 예약 관리시스템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정도윤</a:t>
            </a:r>
            <a:r>
              <a:rPr lang="en-US" altLang="ko-KR" dirty="0" smtClean="0"/>
              <a:t>(rabbit.white@daum.net)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9E67-071A-41B9-8EA1-FA2A75D3B054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9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1. </a:t>
            </a:r>
            <a:r>
              <a:rPr lang="en-US" altLang="ko-KR" sz="2000" b="1" dirty="0" smtClean="0"/>
              <a:t>ERD</a:t>
            </a:r>
          </a:p>
          <a:p>
            <a:r>
              <a:rPr lang="en-US" altLang="ko-KR" sz="2000" b="1" dirty="0"/>
              <a:t>2. User Interface(UI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개발 환경</a:t>
            </a:r>
            <a:endParaRPr lang="en-US" altLang="ko-KR" sz="2000" b="1" dirty="0" smtClean="0"/>
          </a:p>
          <a:p>
            <a:r>
              <a:rPr lang="en-US" altLang="ko-KR" sz="2000" b="1" dirty="0"/>
              <a:t>4. </a:t>
            </a:r>
            <a:r>
              <a:rPr lang="ko-KR" altLang="en-US" sz="2000" b="1" dirty="0"/>
              <a:t>질문 및 답변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5C7B-E2E9-4FD1-9136-B8B9A2EA5E81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3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1. ERD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6" y="1886126"/>
            <a:ext cx="2314575" cy="1771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653" y="1869500"/>
            <a:ext cx="2428875" cy="12001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257" y="1886126"/>
            <a:ext cx="2847975" cy="1314450"/>
          </a:xfrm>
          <a:prstGeom prst="rect">
            <a:avLst/>
          </a:prstGeom>
        </p:spPr>
      </p:pic>
      <p:cxnSp>
        <p:nvCxnSpPr>
          <p:cNvPr id="15" name="꺾인 연결선 14"/>
          <p:cNvCxnSpPr/>
          <p:nvPr/>
        </p:nvCxnSpPr>
        <p:spPr>
          <a:xfrm flipV="1">
            <a:off x="6716684" y="2211186"/>
            <a:ext cx="1433573" cy="266007"/>
          </a:xfrm>
          <a:prstGeom prst="bentConnector3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45331" y="1841854"/>
            <a:ext cx="28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09393" y="2543351"/>
            <a:ext cx="28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cxnSp>
        <p:nvCxnSpPr>
          <p:cNvPr id="18" name="꺾인 연결선 17"/>
          <p:cNvCxnSpPr/>
          <p:nvPr/>
        </p:nvCxnSpPr>
        <p:spPr>
          <a:xfrm flipV="1">
            <a:off x="3037032" y="2211186"/>
            <a:ext cx="1568219" cy="166947"/>
          </a:xfrm>
          <a:prstGeom prst="bentConnector3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99509" y="2395863"/>
            <a:ext cx="28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1945" y="1783047"/>
            <a:ext cx="28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524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smtClean="0"/>
              <a:t>User Interface(UI)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48" y="1667797"/>
            <a:ext cx="3427670" cy="41677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274" y="1748080"/>
            <a:ext cx="6329986" cy="40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4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User Interface(UI)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50" y="1146175"/>
            <a:ext cx="4562475" cy="5210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76" y="1179427"/>
            <a:ext cx="44100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8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개발 </a:t>
            </a:r>
            <a:r>
              <a:rPr lang="ko-KR" altLang="en-US" b="1" dirty="0" smtClean="0"/>
              <a:t>환경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305098"/>
            <a:ext cx="6884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IDE: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Apache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NetBeans IDE 12.6 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Java: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17.0.2; Java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HotSpot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(TM) 64-Bit Server VM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17.0.2+8-LTS-86</a:t>
            </a:r>
          </a:p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OS: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Microsoft Windows 10 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DB: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Oracle Express Edition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11g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77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질문 및 답변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C887-A76F-4323-9531-3502CEF8FE14}" type="datetime1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0562-27E7-4872-9B35-28A9A3FFD13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305098"/>
            <a:ext cx="688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질문 및 답변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08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90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Office 테마</vt:lpstr>
      <vt:lpstr>병원 예약 관리시스템</vt:lpstr>
      <vt:lpstr>목차</vt:lpstr>
      <vt:lpstr>1. ERD</vt:lpstr>
      <vt:lpstr>2. User Interface(UI)</vt:lpstr>
      <vt:lpstr>2. User Interface(UI)</vt:lpstr>
      <vt:lpstr>3. 개발 환경</vt:lpstr>
      <vt:lpstr>4. 질문 및 답변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설계</dc:title>
  <dc:creator>pc</dc:creator>
  <cp:lastModifiedBy>pc</cp:lastModifiedBy>
  <cp:revision>48</cp:revision>
  <dcterms:created xsi:type="dcterms:W3CDTF">2022-02-10T12:14:07Z</dcterms:created>
  <dcterms:modified xsi:type="dcterms:W3CDTF">2022-02-11T01:35:54Z</dcterms:modified>
</cp:coreProperties>
</file>