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0" r:id="rId13"/>
    <p:sldId id="267" r:id="rId14"/>
    <p:sldId id="269" r:id="rId15"/>
    <p:sldId id="271" r:id="rId16"/>
    <p:sldId id="280" r:id="rId17"/>
    <p:sldId id="281" r:id="rId18"/>
    <p:sldId id="282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AF1FB-8E66-4FE2-8414-579474353D5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47B4-0EE3-4823-ADE5-91E6F1DEF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14545"/>
            <a:ext cx="9144000" cy="473681"/>
          </a:xfrm>
        </p:spPr>
        <p:txBody>
          <a:bodyPr anchor="b">
            <a:normAutofit/>
          </a:bodyPr>
          <a:lstStyle>
            <a:lvl1pPr algn="ctr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594464"/>
            <a:ext cx="9144000" cy="444731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BAC-4A2D-4EC0-B381-52D78BC44BEE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82385" y="789709"/>
            <a:ext cx="1133856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2385" y="1463039"/>
            <a:ext cx="11338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7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D4F2-C315-4DAA-8CE6-F444E934A0A4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4B7A-A4C7-41C5-86A4-21610CA0E496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0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9817"/>
            <a:ext cx="10515600" cy="532650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5422"/>
            <a:ext cx="10515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29030BA2-4A19-46B2-BF3E-ADF2E1068C52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254D0C3-5B4F-417A-933A-85643DA7B4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74075" y="482138"/>
            <a:ext cx="1133856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74075" y="1039088"/>
            <a:ext cx="11338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7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FD0F-F15F-422A-801A-7701BF3465E6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94AE-8AA9-4F95-B1DA-38A75D15F91F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07D3-D6D1-4E66-ABEF-B18EAE824ED9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8886-A087-4189-990E-CACCE5A93B3B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8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CD00-2AF1-4798-9794-B5DCBB90AC37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7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A2F4-05C5-4F8B-B03A-CF5245C420F1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9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8524-8429-426C-AE49-8D8F0FD24E8F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14879B2-1655-4F53-9EC6-E0EEC44F3011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254D0C3-5B4F-417A-933A-85643DA7B4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고령자를 위한 화초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채소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재배 편리 시스템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설계 명세</a:t>
            </a:r>
            <a:r>
              <a:rPr lang="ko-KR" altLang="en-US" sz="2400" dirty="0"/>
              <a:t>서</a:t>
            </a:r>
            <a:endParaRPr lang="ko-KR" altLang="en-US" sz="2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정도윤</a:t>
            </a:r>
            <a:r>
              <a:rPr lang="en-US" altLang="ko-KR" dirty="0" smtClean="0"/>
              <a:t>(</a:t>
            </a:r>
            <a:r>
              <a:rPr lang="en-US" altLang="ko-KR" dirty="0" smtClean="0"/>
              <a:t>2022-03-24)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1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/f2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물 펌프 공급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재배지 원격 영상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 상태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101" y="3684634"/>
            <a:ext cx="19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일일 평균 환경 그래프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27433" y="381542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8042" y="4171962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6491" y="4430939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냉난방 개폐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35822" y="456174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6491" y="4710723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35822" y="4841528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4449" y="517955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3. </a:t>
            </a:r>
            <a:r>
              <a:rPr lang="ko-KR" altLang="en-US" sz="1050" b="1" dirty="0" smtClean="0"/>
              <a:t>인공지능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44880" y="5429824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735822" y="5560629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2617" y="2899528"/>
            <a:ext cx="84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60404" y="2899528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72524" y="2899528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889071" y="2899528"/>
            <a:ext cx="283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24607" y="2899528"/>
            <a:ext cx="1094414" cy="261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93986" y="3389428"/>
            <a:ext cx="1094414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011058" y="3389428"/>
            <a:ext cx="1094414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5547" y="3389428"/>
            <a:ext cx="84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펌프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29400"/>
              </p:ext>
            </p:extLst>
          </p:nvPr>
        </p:nvGraphicFramePr>
        <p:xfrm>
          <a:off x="4483069" y="4177121"/>
          <a:ext cx="5698517" cy="1038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992">
                  <a:extLst>
                    <a:ext uri="{9D8B030D-6E8A-4147-A177-3AD203B41FA5}">
                      <a16:colId xmlns:a16="http://schemas.microsoft.com/office/drawing/2014/main" val="111030362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405729305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4042643912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59169938"/>
                    </a:ext>
                  </a:extLst>
                </a:gridCol>
                <a:gridCol w="1817762">
                  <a:extLst>
                    <a:ext uri="{9D8B030D-6E8A-4147-A177-3AD203B41FA5}">
                      <a16:colId xmlns:a16="http://schemas.microsoft.com/office/drawing/2014/main" val="3460318535"/>
                    </a:ext>
                  </a:extLst>
                </a:gridCol>
              </a:tblGrid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 일자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설치 장소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 펌프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3563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열기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닫기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58426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870512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14:32:28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1226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959915" y="3831902"/>
            <a:ext cx="2127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33676" y="5257159"/>
            <a:ext cx="6355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처음 페이지    이전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1 2 3 4 5 6 7 8 9 10    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페이지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4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/a1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인공지능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재배지 원격 영상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 상태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101" y="3684634"/>
            <a:ext cx="19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일일 평균 환경 그래프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27433" y="381542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8042" y="4171962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6491" y="4430939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냉난방 개폐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35822" y="456174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6491" y="4710723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35822" y="4841528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4449" y="517955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3. </a:t>
            </a:r>
            <a:r>
              <a:rPr lang="ko-KR" altLang="en-US" sz="1050" b="1" dirty="0" smtClean="0"/>
              <a:t>인공지능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44880" y="5429824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735822" y="5560629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616631" y="3086553"/>
            <a:ext cx="1857810" cy="2917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015460" y="3378772"/>
            <a:ext cx="1857810" cy="2917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474442" y="3086553"/>
            <a:ext cx="398828" cy="2917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612786" y="3380876"/>
            <a:ext cx="402674" cy="2917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>
            <a:off x="4058119" y="3196440"/>
            <a:ext cx="394283" cy="1841688"/>
          </a:xfrm>
          <a:prstGeom prst="lef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08242" y="4892254"/>
            <a:ext cx="1866199" cy="2917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74442" y="4892254"/>
            <a:ext cx="398828" cy="2917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873270" y="3803631"/>
            <a:ext cx="0" cy="96107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08242" y="5380404"/>
            <a:ext cx="1733833" cy="2917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42075" y="5388389"/>
            <a:ext cx="531195" cy="2837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616631" y="3803631"/>
            <a:ext cx="0" cy="96107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22156" y="3086553"/>
            <a:ext cx="1831194" cy="4154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관리시스템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챗봇입니다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13978" y="3553829"/>
            <a:ext cx="17305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온도 좀 알려줘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22157" y="3874040"/>
            <a:ext cx="1831193" cy="4154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2022-03-24 17:34:22 \n</a:t>
            </a:r>
          </a:p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온도는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도입니다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29226" y="4337496"/>
            <a:ext cx="201527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 냉방기 작동 시켜줘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22157" y="4644152"/>
            <a:ext cx="1831193" cy="5770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2022-03-24 17:35:22 \n</a:t>
            </a:r>
          </a:p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 냉방기 </a:t>
            </a:r>
            <a:endParaRPr lang="en-US" altLang="ko-KR" sz="105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작동 시작합니다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67538" y="3177774"/>
            <a:ext cx="9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67538" y="3584801"/>
            <a:ext cx="9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입력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67538" y="3959955"/>
            <a:ext cx="9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67538" y="4366982"/>
            <a:ext cx="9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입력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67538" y="4742835"/>
            <a:ext cx="94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23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/m1 (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사용자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계정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추가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관리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계정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추가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681132" y="3366699"/>
            <a:ext cx="978017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44076" y="3352386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748106" y="3345339"/>
            <a:ext cx="870882" cy="261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 확인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81132" y="3687373"/>
            <a:ext cx="1929468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544076" y="3673060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81132" y="3993734"/>
            <a:ext cx="1929468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44076" y="3979421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확인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81132" y="4315361"/>
            <a:ext cx="1929468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544076" y="4301048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81132" y="4651301"/>
            <a:ext cx="1929468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44076" y="4636988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생년월일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32509" y="5343468"/>
            <a:ext cx="2978091" cy="261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81132" y="4968512"/>
            <a:ext cx="1699471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544076" y="4954199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8388991" y="4968512"/>
            <a:ext cx="204831" cy="21620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380602" y="4968512"/>
            <a:ext cx="229997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82195" y="4954199"/>
            <a:ext cx="620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82195" y="5215809"/>
            <a:ext cx="620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66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/m2 (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사용자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계정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추가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관리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계정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관리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91244"/>
              </p:ext>
            </p:extLst>
          </p:nvPr>
        </p:nvGraphicFramePr>
        <p:xfrm>
          <a:off x="4095465" y="3287903"/>
          <a:ext cx="6495470" cy="1038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647">
                  <a:extLst>
                    <a:ext uri="{9D8B030D-6E8A-4147-A177-3AD203B41FA5}">
                      <a16:colId xmlns:a16="http://schemas.microsoft.com/office/drawing/2014/main" val="111030362"/>
                    </a:ext>
                  </a:extLst>
                </a:gridCol>
                <a:gridCol w="1651018">
                  <a:extLst>
                    <a:ext uri="{9D8B030D-6E8A-4147-A177-3AD203B41FA5}">
                      <a16:colId xmlns:a16="http://schemas.microsoft.com/office/drawing/2014/main" val="405729305"/>
                    </a:ext>
                  </a:extLst>
                </a:gridCol>
                <a:gridCol w="748233">
                  <a:extLst>
                    <a:ext uri="{9D8B030D-6E8A-4147-A177-3AD203B41FA5}">
                      <a16:colId xmlns:a16="http://schemas.microsoft.com/office/drawing/2014/main" val="4042643912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2059169938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539916125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3460318535"/>
                    </a:ext>
                  </a:extLst>
                </a:gridCol>
                <a:gridCol w="1354656">
                  <a:extLst>
                    <a:ext uri="{9D8B030D-6E8A-4147-A177-3AD203B41FA5}">
                      <a16:colId xmlns:a16="http://schemas.microsoft.com/office/drawing/2014/main" val="3560110859"/>
                    </a:ext>
                  </a:extLst>
                </a:gridCol>
              </a:tblGrid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 일자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생년월일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3563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58426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870512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14:32:28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1226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991761" y="2934295"/>
            <a:ext cx="2127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관리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5522" y="4359552"/>
            <a:ext cx="6355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처음 페이지    이전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1 2 3 4 5 6 7 8 9 10    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페이지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41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/m3 (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사용자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계정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추가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관리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계정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수정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681132" y="3366699"/>
            <a:ext cx="1929467" cy="21620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44076" y="3352386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81132" y="3687373"/>
            <a:ext cx="1929468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544076" y="3673060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81132" y="3993734"/>
            <a:ext cx="1929468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44076" y="3979421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확인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81132" y="4315361"/>
            <a:ext cx="1929468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544076" y="4301048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81132" y="4651301"/>
            <a:ext cx="1929468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44076" y="4636988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생년월일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32509" y="5343468"/>
            <a:ext cx="2978091" cy="261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81132" y="4968512"/>
            <a:ext cx="1699471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544076" y="4954199"/>
            <a:ext cx="113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8388991" y="4968512"/>
            <a:ext cx="204831" cy="21620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380602" y="4968512"/>
            <a:ext cx="229997" cy="21620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82195" y="4954199"/>
            <a:ext cx="620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82195" y="5215809"/>
            <a:ext cx="620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43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1019"/>
            <a:ext cx="5994634" cy="50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1251219"/>
            <a:ext cx="6096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ai_chatbot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word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(50) NOT NULL DEFAULT '0',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sentence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(50) NOT NULL DEFAULT '0',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answer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(50) NOT NULL DEFAULT '0',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float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 NULL DEFAULT 0,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`)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AUTO_INCREMENT=1 DEFAULT CHARSET=utf8mb4;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8200" y="3234297"/>
            <a:ext cx="60960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ai_chatbot_filter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`word`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bad_score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float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AUTO_INCREMENT=1 DEFAULT CHARSET=utf8mb4;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96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1251219"/>
            <a:ext cx="60960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iot_cool_heat_monitor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createDate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`location`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cool_state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heat_state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`ipv4` varchar(32)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`ipv6` varchar(128)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AUTO_INCREMENT=1 DEFAULT CHARSET=utf8mb4;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3418963"/>
            <a:ext cx="60960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iot_member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uuid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varchar(128)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`email` varchar(200)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passwd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varchar(200)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usrname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`birthdate` date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`remember`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usrgrant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`locked`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 USING BTREE,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UNIQUE KEY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uuid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uuid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AUTO_INCREMENT=1 DEFAULT CHARSET=utf8mb4 ROW_FORMAT=DYNAMIC;</a:t>
            </a:r>
          </a:p>
        </p:txBody>
      </p:sp>
    </p:spTree>
    <p:extLst>
      <p:ext uri="{BB962C8B-B14F-4D97-AF65-F5344CB8AC3E}">
        <p14:creationId xmlns:p14="http://schemas.microsoft.com/office/powerpoint/2010/main" val="38880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1251219"/>
            <a:ext cx="60960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iot_remote_movie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createDate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`location`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`status`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uuid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varchar(128)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`ipv4` varchar(32)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`ipv6` varchar(128)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AUTO_INCREMENT=1 DEFAULT CHARSET=utf8mb4;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3418963"/>
            <a:ext cx="6096000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iot_sensor_dht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uuid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varchar(128)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`location`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`temperature` float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`humidity` float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`ipv4` varchar(32)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`ipv6` varchar(128)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AUTO_INCREMENT=1 DEFAULT CHARSET=utf8mb4;</a:t>
            </a:r>
          </a:p>
        </p:txBody>
      </p:sp>
    </p:spTree>
    <p:extLst>
      <p:ext uri="{BB962C8B-B14F-4D97-AF65-F5344CB8AC3E}">
        <p14:creationId xmlns:p14="http://schemas.microsoft.com/office/powerpoint/2010/main" val="392680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1251219"/>
            <a:ext cx="60960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IF NOT EXISTS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iot_water_pump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`id`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NOT NULL AUTO_INCREMENT,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createDate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`location`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water_state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`memo` varchar(50)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`ipv4` varchar(32)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`ipv6` varchar(128) DEFAULT NULL,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PRIMARY KEY (`id`)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ENGINE=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DEFAULT CHARSET=utf8mb4;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3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/core/cf3/login (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 (</a:t>
            </a:r>
            <a:r>
              <a:rPr lang="ko-KR" altLang="en-US" dirty="0" smtClean="0"/>
              <a:t>로그인 후 초기 상태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/m1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모니터링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재배지 원격 영상 조회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/m2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모니터링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주변 환경 상태 조회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/m3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모니터링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일일 평균 환경 그래프 출력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/f1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냉난방 개폐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/f2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물 펌프 공급 처리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/a1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인공지능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/m1 (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사용자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계정 추가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/m2 (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사용자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계정 관리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/m3 (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사용자 계정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계정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클래스 다이어그램</a:t>
            </a:r>
            <a:r>
              <a:rPr lang="en-US" altLang="ko-KR" dirty="0" smtClean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4576"/>
            <a:ext cx="7710182" cy="51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0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클래스 다이어그램</a:t>
            </a:r>
            <a:r>
              <a:rPr lang="en-US" altLang="ko-KR" dirty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998"/>
            <a:ext cx="7961851" cy="3793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199626"/>
            <a:ext cx="687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ChatBot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Diagram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59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클래스 다이어그램</a:t>
            </a:r>
            <a:r>
              <a:rPr lang="en-US" altLang="ko-KR" dirty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71" y="1530909"/>
            <a:ext cx="1980305" cy="519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199626"/>
            <a:ext cx="687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Paging - Diagram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55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클래스 다이어그램</a:t>
            </a:r>
            <a:r>
              <a:rPr lang="en-US" altLang="ko-KR" dirty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199626"/>
            <a:ext cx="687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WaterPump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Diagram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117"/>
            <a:ext cx="8938392" cy="38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클래스 다이어그램</a:t>
            </a:r>
            <a:r>
              <a:rPr lang="en-US" altLang="ko-KR" dirty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199626"/>
            <a:ext cx="687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Member, Account - Diagram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9" y="1568958"/>
            <a:ext cx="7257176" cy="48272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86" y="1568958"/>
            <a:ext cx="5502637" cy="23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3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클래스 다이어그램</a:t>
            </a:r>
            <a:r>
              <a:rPr lang="en-US" altLang="ko-KR" dirty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199626"/>
            <a:ext cx="687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Movie - Diagram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3088"/>
            <a:ext cx="6541306" cy="459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5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클래스 다이어그램</a:t>
            </a:r>
            <a:r>
              <a:rPr lang="en-US" altLang="ko-KR" dirty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199626"/>
            <a:ext cx="687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DHT - Diagram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117"/>
            <a:ext cx="6224227" cy="44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6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클래스 다이어그램</a:t>
            </a:r>
            <a:r>
              <a:rPr lang="en-US" altLang="ko-KR" dirty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199626"/>
            <a:ext cx="687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CoolHeat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Diagram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8958"/>
            <a:ext cx="6636391" cy="48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/>
              <a:t>5. </a:t>
            </a:r>
            <a:r>
              <a:rPr lang="ko-KR" altLang="en-US" dirty="0"/>
              <a:t>클래스 다이어그램</a:t>
            </a:r>
            <a:r>
              <a:rPr lang="en-US" altLang="ko-KR" dirty="0"/>
              <a:t>(Class Diagram)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/core/cf3/login (</a:t>
            </a:r>
            <a:r>
              <a:rPr lang="ko-KR" altLang="en-US" dirty="0" smtClean="0"/>
              <a:t>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64115" y="3466478"/>
            <a:ext cx="2223082" cy="22900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4115" y="3778561"/>
            <a:ext cx="2223082" cy="22900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115" y="4133810"/>
            <a:ext cx="2223082" cy="3361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9686" y="3466478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9686" y="3778561"/>
            <a:ext cx="906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8503" y="2813381"/>
            <a:ext cx="307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54" y="2828350"/>
            <a:ext cx="363414" cy="4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6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 (</a:t>
            </a:r>
            <a:r>
              <a:rPr lang="ko-KR" altLang="en-US" dirty="0" smtClean="0"/>
              <a:t>로그인 후 초기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재배지 원격 영상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 상태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101" y="3684634"/>
            <a:ext cx="19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일일 평균 환경 그래프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27433" y="381542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8042" y="4171962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6491" y="4430939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냉난방 개폐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35822" y="456174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6491" y="4710723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35822" y="4841528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4449" y="517955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3. </a:t>
            </a:r>
            <a:r>
              <a:rPr lang="ko-KR" altLang="en-US" sz="1050" b="1" dirty="0" smtClean="0"/>
              <a:t>인공지능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44880" y="5429824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735822" y="5560629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4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/m1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모니터링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재배지 원격 영상 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재배지 원격 영상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 상태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101" y="3684634"/>
            <a:ext cx="19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일일 평균 환경 그래프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27433" y="381542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8042" y="4171962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6491" y="4430939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냉난방 개폐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35822" y="456174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6491" y="4710723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35822" y="4841528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4449" y="517955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3. </a:t>
            </a:r>
            <a:r>
              <a:rPr lang="ko-KR" altLang="en-US" sz="1050" b="1" dirty="0" smtClean="0"/>
              <a:t>인공지능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44880" y="5429824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735822" y="5560629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재배지 원격 영상 조회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379"/>
              </p:ext>
            </p:extLst>
          </p:nvPr>
        </p:nvGraphicFramePr>
        <p:xfrm>
          <a:off x="4063619" y="3665392"/>
          <a:ext cx="6495472" cy="1557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78">
                  <a:extLst>
                    <a:ext uri="{9D8B030D-6E8A-4147-A177-3AD203B41FA5}">
                      <a16:colId xmlns:a16="http://schemas.microsoft.com/office/drawing/2014/main" val="111030362"/>
                    </a:ext>
                  </a:extLst>
                </a:gridCol>
                <a:gridCol w="1643259">
                  <a:extLst>
                    <a:ext uri="{9D8B030D-6E8A-4147-A177-3AD203B41FA5}">
                      <a16:colId xmlns:a16="http://schemas.microsoft.com/office/drawing/2014/main" val="405729305"/>
                    </a:ext>
                  </a:extLst>
                </a:gridCol>
                <a:gridCol w="890400">
                  <a:extLst>
                    <a:ext uri="{9D8B030D-6E8A-4147-A177-3AD203B41FA5}">
                      <a16:colId xmlns:a16="http://schemas.microsoft.com/office/drawing/2014/main" val="4042643912"/>
                    </a:ext>
                  </a:extLst>
                </a:gridCol>
                <a:gridCol w="890400">
                  <a:extLst>
                    <a:ext uri="{9D8B030D-6E8A-4147-A177-3AD203B41FA5}">
                      <a16:colId xmlns:a16="http://schemas.microsoft.com/office/drawing/2014/main" val="2059169938"/>
                    </a:ext>
                  </a:extLst>
                </a:gridCol>
                <a:gridCol w="2524135">
                  <a:extLst>
                    <a:ext uri="{9D8B030D-6E8A-4147-A177-3AD203B41FA5}">
                      <a16:colId xmlns:a16="http://schemas.microsoft.com/office/drawing/2014/main" val="539916125"/>
                    </a:ext>
                  </a:extLst>
                </a:gridCol>
              </a:tblGrid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촬영 일자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설치 장소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3563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안면 인식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58426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안면 인식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870512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14:32:28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안면 인식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12261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14:32:32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안면 인식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457265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14:32:35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안면 인식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92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33676" y="5408161"/>
            <a:ext cx="6355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처음 페이지    이전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1 2 3 4 5 6 7 8 9 10    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페이지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617" y="3184754"/>
            <a:ext cx="84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기간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60404" y="3184754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72524" y="3184754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889071" y="3184754"/>
            <a:ext cx="283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24607" y="3184754"/>
            <a:ext cx="754659" cy="261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29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/m2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모니터링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주변 환경 상태 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재배지 원격 영상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 상태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101" y="3684634"/>
            <a:ext cx="19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일일 평균 환경 그래프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27433" y="381542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8042" y="4171962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6491" y="4430939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냉난방 개폐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35822" y="456174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6491" y="4710723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35822" y="4841528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4449" y="517955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3. </a:t>
            </a:r>
            <a:r>
              <a:rPr lang="ko-KR" altLang="en-US" sz="1050" b="1" dirty="0" smtClean="0"/>
              <a:t>인공지능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44880" y="5429824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735822" y="5560629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 상태 조회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2020"/>
              </p:ext>
            </p:extLst>
          </p:nvPr>
        </p:nvGraphicFramePr>
        <p:xfrm>
          <a:off x="4063619" y="3657003"/>
          <a:ext cx="6495471" cy="1557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992">
                  <a:extLst>
                    <a:ext uri="{9D8B030D-6E8A-4147-A177-3AD203B41FA5}">
                      <a16:colId xmlns:a16="http://schemas.microsoft.com/office/drawing/2014/main" val="111030362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405729305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4042643912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2059169938"/>
                    </a:ext>
                  </a:extLst>
                </a:gridCol>
                <a:gridCol w="721454">
                  <a:extLst>
                    <a:ext uri="{9D8B030D-6E8A-4147-A177-3AD203B41FA5}">
                      <a16:colId xmlns:a16="http://schemas.microsoft.com/office/drawing/2014/main" val="539916125"/>
                    </a:ext>
                  </a:extLst>
                </a:gridCol>
                <a:gridCol w="1918429">
                  <a:extLst>
                    <a:ext uri="{9D8B030D-6E8A-4147-A177-3AD203B41FA5}">
                      <a16:colId xmlns:a16="http://schemas.microsoft.com/office/drawing/2014/main" val="3460318535"/>
                    </a:ext>
                  </a:extLst>
                </a:gridCol>
              </a:tblGrid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 일자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설치 장소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온도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습도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3563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58426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870512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14:32:28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12261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14:32:32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457265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14:32:35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5292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12617" y="2899528"/>
            <a:ext cx="84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60404" y="2899528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72524" y="2899528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889071" y="2899528"/>
            <a:ext cx="283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24607" y="2899528"/>
            <a:ext cx="1094414" cy="261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59915" y="3303395"/>
            <a:ext cx="2127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습도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33676" y="5408161"/>
            <a:ext cx="6355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처음 페이지    이전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1 2 3 4 5 6 7 8 9 10    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페이지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06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/m3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모니터링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일일 평균 환경 그래프 출력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재배지 원격 영상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 상태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101" y="3684634"/>
            <a:ext cx="19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일일 평균 환경 그래프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27433" y="381542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8042" y="4171962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6491" y="4430939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냉난방 개폐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35822" y="456174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6491" y="4710723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35822" y="4841528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4449" y="517955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3. </a:t>
            </a:r>
            <a:r>
              <a:rPr lang="ko-KR" altLang="en-US" sz="1050" b="1" dirty="0" smtClean="0"/>
              <a:t>인공지능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44880" y="5429824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735822" y="5560629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일일 평균 환경 그래프 출력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2617" y="2899528"/>
            <a:ext cx="84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60404" y="2899528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76807" y="2899528"/>
            <a:ext cx="1094414" cy="261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59915" y="3236283"/>
            <a:ext cx="2127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11355" y="3227894"/>
            <a:ext cx="2127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86839" y="3544348"/>
            <a:ext cx="0" cy="19064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395233" y="3900880"/>
            <a:ext cx="92178" cy="15499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694540" y="3661018"/>
            <a:ext cx="101264" cy="1789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90187" y="4145713"/>
            <a:ext cx="104923" cy="13051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337371" y="3900880"/>
            <a:ext cx="92178" cy="15499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13618" y="3661018"/>
            <a:ext cx="101264" cy="1789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62834" y="3900880"/>
            <a:ext cx="92178" cy="15499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070061" y="5442430"/>
            <a:ext cx="242301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725121" y="3892491"/>
            <a:ext cx="92178" cy="1549939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024428" y="3652629"/>
            <a:ext cx="101264" cy="1789801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320075" y="4137324"/>
            <a:ext cx="104923" cy="1305106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67259" y="3892491"/>
            <a:ext cx="92178" cy="1549939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043506" y="3652629"/>
            <a:ext cx="101264" cy="1789801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392722" y="3892491"/>
            <a:ext cx="92178" cy="1549939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7399949" y="5434041"/>
            <a:ext cx="242301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95110" y="5721292"/>
            <a:ext cx="50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온도</a:t>
            </a:r>
            <a:endParaRPr lang="ko-KR" altLang="en-US" sz="105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424998" y="5721292"/>
            <a:ext cx="50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습도</a:t>
            </a:r>
            <a:endParaRPr lang="ko-KR" altLang="en-US" sz="1050" b="1" dirty="0"/>
          </a:p>
        </p:txBody>
      </p:sp>
      <p:sp>
        <p:nvSpPr>
          <p:cNvPr id="65" name="직사각형 64"/>
          <p:cNvSpPr/>
          <p:nvPr/>
        </p:nvSpPr>
        <p:spPr>
          <a:xfrm>
            <a:off x="8327757" y="5774856"/>
            <a:ext cx="145897" cy="15222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974034" y="5774856"/>
            <a:ext cx="145897" cy="152220"/>
          </a:xfrm>
          <a:prstGeom prst="rect">
            <a:avLst/>
          </a:prstGeom>
          <a:solidFill>
            <a:srgbClr val="2E75B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24941" y="5461533"/>
            <a:ext cx="2777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1    2     3      4      5     6</a:t>
            </a:r>
            <a:endParaRPr lang="ko-KR" altLang="en-US" sz="1050" b="1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7424607" y="3544348"/>
            <a:ext cx="0" cy="19064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62158" y="5461533"/>
            <a:ext cx="2777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1    2     3      4      5     6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11526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/core/cf3/include/layout/</a:t>
            </a:r>
            <a:r>
              <a:rPr lang="en-US" altLang="ko-KR" dirty="0" err="1" smtClean="0"/>
              <a:t>ct</a:t>
            </a:r>
            <a:r>
              <a:rPr lang="en-US" altLang="ko-KR" dirty="0" smtClean="0"/>
              <a:t>/f1 (</a:t>
            </a:r>
            <a:r>
              <a:rPr lang="ko-KR" altLang="en-US" dirty="0" smtClean="0"/>
              <a:t>재배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냉난방 개폐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70A7D2-0C5F-4E63-A90E-2A3C8FA7CCDA}" type="datetime1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D0C3-5B4F-417A-933A-85643DA7B49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41571" y="1484851"/>
            <a:ext cx="9613783" cy="4521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07804" y="1533900"/>
            <a:ext cx="19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채소 재배 관리 시스템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1571" y="2097248"/>
            <a:ext cx="9613783" cy="268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36490" y="313064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재배지 원격 영상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8042" y="2869035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01" y="3407796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환경 상태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35822" y="3261450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27433" y="3538586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16991" y="2365695"/>
            <a:ext cx="0" cy="364082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101" y="3684634"/>
            <a:ext cx="19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일일 평균 환경 그래프 출력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727433" y="381542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68042" y="4171962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36491" y="4430939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냉난방 개폐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35822" y="4561744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6491" y="4710723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 펌프 공급 처리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735822" y="4841528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0" y="1554904"/>
            <a:ext cx="363414" cy="44669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02723" y="1811808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 / {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ID}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4449" y="5179551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3. </a:t>
            </a:r>
            <a:r>
              <a:rPr lang="ko-KR" altLang="en-US" sz="1050" b="1" dirty="0" smtClean="0"/>
              <a:t>인공지능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44880" y="5429824"/>
            <a:ext cx="193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735822" y="5560629"/>
            <a:ext cx="117446" cy="31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4390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099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54393" y="2105454"/>
            <a:ext cx="105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설명서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7804" y="1807732"/>
            <a:ext cx="1840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[</a:t>
            </a:r>
            <a:r>
              <a:rPr lang="ko-KR" altLang="en-US" sz="1050" b="1" dirty="0" smtClean="0"/>
              <a:t>운영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개발</a:t>
            </a:r>
            <a:r>
              <a:rPr lang="en-US" altLang="ko-KR" sz="1050" b="1" dirty="0" smtClean="0"/>
              <a:t>]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07983" y="2551253"/>
            <a:ext cx="1820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5471" y="2482766"/>
            <a:ext cx="45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냉난방 개폐 처리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93860" y="2812863"/>
            <a:ext cx="663499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2617" y="2899528"/>
            <a:ext cx="84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60404" y="2899528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72524" y="2899528"/>
            <a:ext cx="1128667" cy="26161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889071" y="2899528"/>
            <a:ext cx="283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24607" y="2899528"/>
            <a:ext cx="1094414" cy="261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93986" y="3389428"/>
            <a:ext cx="1094414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011058" y="3389428"/>
            <a:ext cx="1094414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693986" y="3787245"/>
            <a:ext cx="1094414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011058" y="3787245"/>
            <a:ext cx="1094414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5547" y="3389428"/>
            <a:ext cx="84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냉방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25547" y="3782383"/>
            <a:ext cx="84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난방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52233"/>
              </p:ext>
            </p:extLst>
          </p:nvPr>
        </p:nvGraphicFramePr>
        <p:xfrm>
          <a:off x="4063619" y="4604960"/>
          <a:ext cx="6495471" cy="1038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992">
                  <a:extLst>
                    <a:ext uri="{9D8B030D-6E8A-4147-A177-3AD203B41FA5}">
                      <a16:colId xmlns:a16="http://schemas.microsoft.com/office/drawing/2014/main" val="111030362"/>
                    </a:ext>
                  </a:extLst>
                </a:gridCol>
                <a:gridCol w="1736521">
                  <a:extLst>
                    <a:ext uri="{9D8B030D-6E8A-4147-A177-3AD203B41FA5}">
                      <a16:colId xmlns:a16="http://schemas.microsoft.com/office/drawing/2014/main" val="405729305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4042643912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59169938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539916125"/>
                    </a:ext>
                  </a:extLst>
                </a:gridCol>
                <a:gridCol w="1817762">
                  <a:extLst>
                    <a:ext uri="{9D8B030D-6E8A-4147-A177-3AD203B41FA5}">
                      <a16:colId xmlns:a16="http://schemas.microsoft.com/office/drawing/2014/main" val="3460318535"/>
                    </a:ext>
                  </a:extLst>
                </a:gridCol>
              </a:tblGrid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 일자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설치 장소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냉방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53563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열기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닫기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열기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닫기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58426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870512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2022-03-24 14:32:28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재배지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1226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959915" y="4251352"/>
            <a:ext cx="2127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냉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난방 조회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33676" y="5676609"/>
            <a:ext cx="6355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처음 페이지    이전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1 2 3 4 5 6 7 8 9 10    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  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|   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페이지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9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1976</Words>
  <Application>Microsoft Office PowerPoint</Application>
  <PresentationFormat>와이드스크린</PresentationFormat>
  <Paragraphs>496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Office 테마</vt:lpstr>
      <vt:lpstr>고령자를 위한 화초(채소) 재배 편리 시스템 – 설계 명세서</vt:lpstr>
      <vt:lpstr>목차</vt:lpstr>
      <vt:lpstr>목차</vt:lpstr>
      <vt:lpstr>1. uni/core/cf3/login (시작)</vt:lpstr>
      <vt:lpstr>2. uni/core/cf3/include/layout/ct (로그인 후 초기 상태)</vt:lpstr>
      <vt:lpstr>2. uni/core/cf3/include/layout/ct/m1 (재배 / 모니터링 / 재배지 원격 영상 조회)</vt:lpstr>
      <vt:lpstr>2. uni/core/cf3/include/layout/ct/m2 (재배 / 모니터링 / 주변 환경 상태 조회)</vt:lpstr>
      <vt:lpstr>2. uni/core/cf3/include/layout/ct/m3 (재배 / 모니터링 / 일일 평균 환경 그래프 출력)</vt:lpstr>
      <vt:lpstr>2. uni/core/cf3/include/layout/ct/f1 (재배 / 기능 / 냉난방 개폐 처리)</vt:lpstr>
      <vt:lpstr>2. uni/core/cf3/include/layout/ct/f2 (재배 / 기능 / 물 펌프 공급 처리)</vt:lpstr>
      <vt:lpstr>2. uni/core/cf3/include/layout/ct/a1 (재배 / 인공지능 / 챗봇)</vt:lpstr>
      <vt:lpstr>3. uni/core/cf3/include/layout/acc/m1 (계정 / 사용자 계정 / 계정 추가)</vt:lpstr>
      <vt:lpstr>3. uni/core/cf3/include/layout/acc/m2 (계정 / 사용자 계정 / 계정 관리)</vt:lpstr>
      <vt:lpstr>3. uni/core/cf3/include/layout/acc/m3 (계정 / 사용자 계정 / 계정 수정)</vt:lpstr>
      <vt:lpstr>4. 데이터베이스 설계</vt:lpstr>
      <vt:lpstr>4. 데이터베이스 설계</vt:lpstr>
      <vt:lpstr>4. 데이터베이스 설계</vt:lpstr>
      <vt:lpstr>4. 데이터베이스 설계</vt:lpstr>
      <vt:lpstr>4. 데이터베이스 설계</vt:lpstr>
      <vt:lpstr>5. 클래스 다이어그램(Class Diagram)</vt:lpstr>
      <vt:lpstr>5. 클래스 다이어그램(Class Diagram)</vt:lpstr>
      <vt:lpstr>5. 클래스 다이어그램(Class Diagram)</vt:lpstr>
      <vt:lpstr>5. 클래스 다이어그램(Class Diagram)</vt:lpstr>
      <vt:lpstr>5. 클래스 다이어그램(Class Diagram)</vt:lpstr>
      <vt:lpstr>5. 클래스 다이어그램(Class Diagram)</vt:lpstr>
      <vt:lpstr>5. 클래스 다이어그램(Class Diagram)</vt:lpstr>
      <vt:lpstr>5. 클래스 다이어그램(Class Diagram)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427</cp:revision>
  <dcterms:created xsi:type="dcterms:W3CDTF">2022-03-24T11:06:57Z</dcterms:created>
  <dcterms:modified xsi:type="dcterms:W3CDTF">2022-03-31T06:31:50Z</dcterms:modified>
</cp:coreProperties>
</file>