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2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286-0187-4858-9691-99A9A68A16CE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D789-6097-476F-88AF-AB5063CC1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0621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835610"/>
            <a:ext cx="9144000" cy="4221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81E-789C-44D2-A223-491CE9EBD3BA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524000" y="2042984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E42F-9349-4298-A1D5-5604233112E7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8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C8EF-7A45-41F6-A64C-474DB470DDE0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9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357" y="493738"/>
            <a:ext cx="11452654" cy="42570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357" y="1207787"/>
            <a:ext cx="11452654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C887-A76F-4323-9531-3502CEF8FE14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3356" y="933659"/>
            <a:ext cx="11312611" cy="4664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0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8B3-F52F-4F29-B1BC-A78C3C5DE910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16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9D81-1E9D-41C9-A530-2E443DAEFDE6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3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923B-65C6-4412-A996-81D58E8C4D97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61A-7BDA-464B-90B2-2D5876CFCB56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8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4758-2F6B-47C6-9F96-B25701CC8939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ED0E-0451-48D3-8FD6-FB326C5B72DF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9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C45-F2A1-4027-A1FA-742B8B49E041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5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8080BBF-E330-4CD3-A2B5-CE0A6693C3F7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0DE0562-27E7-4872-9B35-28A9A3FFD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 smtClean="0"/>
              <a:t>도서관리</a:t>
            </a:r>
            <a:r>
              <a:rPr lang="ko-KR" altLang="en-US" b="1" dirty="0" smtClean="0"/>
              <a:t> 시스템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정도윤</a:t>
            </a:r>
            <a:r>
              <a:rPr lang="en-US" altLang="ko-KR" dirty="0" smtClean="0"/>
              <a:t>(rabbit.white@daum.net)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9E67-071A-41B9-8EA1-FA2A75D3B054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398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User Interface(UI)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C887-A76F-4323-9531-3502CEF8FE14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3357" y="1182771"/>
            <a:ext cx="398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데이터 그리드 선택할 때 반응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521325"/>
            <a:ext cx="7885921" cy="493152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6858000" y="4073236"/>
            <a:ext cx="2103120" cy="5070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6858000" y="5182193"/>
            <a:ext cx="2103120" cy="5070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5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User Interface(UI)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C887-A76F-4323-9531-3502CEF8FE14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3357" y="1182771"/>
            <a:ext cx="398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소장 정보 수정하기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97" y="1521326"/>
            <a:ext cx="5274481" cy="33166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160" y="771340"/>
            <a:ext cx="5434879" cy="33922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465" y="3454880"/>
            <a:ext cx="4906414" cy="3084032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220393" y="2709949"/>
            <a:ext cx="731520" cy="744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5400000">
            <a:off x="9756648" y="3192185"/>
            <a:ext cx="731520" cy="744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6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User Interface(UI)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C887-A76F-4323-9531-3502CEF8FE14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3357" y="1182771"/>
            <a:ext cx="398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예약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반납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예약취소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8" y="1521325"/>
            <a:ext cx="5658308" cy="35594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233" y="196702"/>
            <a:ext cx="5839778" cy="36812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145" y="3742233"/>
            <a:ext cx="4706909" cy="29586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45920" y="1637607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예약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62592" y="337259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반납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2592" y="3805641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예약 취소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0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개발 </a:t>
            </a:r>
            <a:r>
              <a:rPr lang="ko-KR" altLang="en-US" b="1" dirty="0" smtClean="0"/>
              <a:t>환경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C887-A76F-4323-9531-3502CEF8FE14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305098"/>
            <a:ext cx="6884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IDE: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Visual Studio 2022 </a:t>
            </a:r>
          </a:p>
          <a:p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(C#.NET)</a:t>
            </a:r>
          </a:p>
          <a:p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Microsoft Windows 10 </a:t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DB: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Oracle Express Edition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11g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77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질문 및 답변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C887-A76F-4323-9531-3502CEF8FE14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305098"/>
            <a:ext cx="688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질문 및 답변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08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/>
              <a:t>1. ERD</a:t>
            </a:r>
          </a:p>
          <a:p>
            <a:r>
              <a:rPr lang="en-US" altLang="ko-KR" sz="2000" b="1" dirty="0"/>
              <a:t>2. User Interface(UI</a:t>
            </a:r>
            <a:r>
              <a:rPr lang="en-US" altLang="ko-KR" sz="2000" b="1" dirty="0" smtClean="0"/>
              <a:t>)</a:t>
            </a:r>
          </a:p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개발 환경</a:t>
            </a:r>
            <a:endParaRPr lang="en-US" altLang="ko-KR" sz="2000" b="1" dirty="0" smtClean="0"/>
          </a:p>
          <a:p>
            <a:r>
              <a:rPr lang="en-US" altLang="ko-KR" sz="2000" b="1" dirty="0"/>
              <a:t>4. </a:t>
            </a:r>
            <a:r>
              <a:rPr lang="ko-KR" altLang="en-US" sz="2000" b="1" dirty="0"/>
              <a:t>질문 및 답변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5C7B-E2E9-4FD1-9136-B8B9A2EA5E81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3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1. ERD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C887-A76F-4323-9531-3502CEF8FE14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417" y="1273682"/>
            <a:ext cx="2295525" cy="1581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729" y="1524692"/>
            <a:ext cx="2209800" cy="1133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57" y="3512641"/>
            <a:ext cx="2524125" cy="2409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101" y="4324657"/>
            <a:ext cx="2609850" cy="14287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7302" y="3512641"/>
            <a:ext cx="2314575" cy="1704975"/>
          </a:xfrm>
          <a:prstGeom prst="rect">
            <a:avLst/>
          </a:prstGeom>
        </p:spPr>
      </p:pic>
      <p:cxnSp>
        <p:nvCxnSpPr>
          <p:cNvPr id="18" name="꺾인 연결선 17"/>
          <p:cNvCxnSpPr/>
          <p:nvPr/>
        </p:nvCxnSpPr>
        <p:spPr>
          <a:xfrm flipV="1">
            <a:off x="7290739" y="1840421"/>
            <a:ext cx="2268899" cy="184508"/>
          </a:xfrm>
          <a:prstGeom prst="bentConnector3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86293" y="1694925"/>
            <a:ext cx="28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226332" y="1412281"/>
            <a:ext cx="28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cxnSp>
        <p:nvCxnSpPr>
          <p:cNvPr id="19" name="꺾인 연결선 18"/>
          <p:cNvCxnSpPr/>
          <p:nvPr/>
        </p:nvCxnSpPr>
        <p:spPr>
          <a:xfrm>
            <a:off x="2630805" y="3809404"/>
            <a:ext cx="1495296" cy="823744"/>
          </a:xfrm>
          <a:prstGeom prst="bentConnector3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17981" y="4281025"/>
            <a:ext cx="28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567248" y="3431700"/>
            <a:ext cx="28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867577" y="4134044"/>
            <a:ext cx="28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389895" y="1210170"/>
            <a:ext cx="28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grpSp>
        <p:nvGrpSpPr>
          <p:cNvPr id="34" name="그룹 33"/>
          <p:cNvGrpSpPr/>
          <p:nvPr/>
        </p:nvGrpSpPr>
        <p:grpSpPr>
          <a:xfrm>
            <a:off x="7381443" y="1562876"/>
            <a:ext cx="937493" cy="2561324"/>
            <a:chOff x="7381443" y="1562876"/>
            <a:chExt cx="937493" cy="2561324"/>
          </a:xfrm>
        </p:grpSpPr>
        <p:cxnSp>
          <p:nvCxnSpPr>
            <p:cNvPr id="24" name="꺾인 연결선 23"/>
            <p:cNvCxnSpPr/>
            <p:nvPr/>
          </p:nvCxnSpPr>
          <p:spPr>
            <a:xfrm rot="16200000" flipH="1">
              <a:off x="6855754" y="2661018"/>
              <a:ext cx="2561324" cy="365040"/>
            </a:xfrm>
            <a:prstGeom prst="bentConnector3">
              <a:avLst>
                <a:gd name="adj1" fmla="val 99656"/>
              </a:avLst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7381443" y="1579502"/>
              <a:ext cx="580766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꺾인 연결선 34"/>
          <p:cNvCxnSpPr/>
          <p:nvPr/>
        </p:nvCxnSpPr>
        <p:spPr>
          <a:xfrm>
            <a:off x="2653472" y="3809345"/>
            <a:ext cx="5665464" cy="172390"/>
          </a:xfrm>
          <a:prstGeom prst="bentConnector3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993207" y="3573226"/>
            <a:ext cx="28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8524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2. User Interface(UI)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C887-A76F-4323-9531-3502CEF8FE14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7" y="1255308"/>
            <a:ext cx="3371850" cy="2219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844" y="1255308"/>
            <a:ext cx="34480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4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User Interface(UI)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C887-A76F-4323-9531-3502CEF8FE14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4309"/>
            <a:ext cx="7904971" cy="494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8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User Interface(UI)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C887-A76F-4323-9531-3502CEF8FE14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7023"/>
            <a:ext cx="6559435" cy="40996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265898"/>
            <a:ext cx="398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검색했을 때 결과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03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User Interface(UI)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C887-A76F-4323-9531-3502CEF8FE14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265898"/>
            <a:ext cx="398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역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검색했을 때 결과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3336"/>
            <a:ext cx="7260128" cy="453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7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User Interface(UI)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C887-A76F-4323-9531-3502CEF8FE14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3357" y="1182771"/>
            <a:ext cx="398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도서 추가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7" y="1604452"/>
            <a:ext cx="6652701" cy="41500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226" y="1182771"/>
            <a:ext cx="2269352" cy="29342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7746" y="1182771"/>
            <a:ext cx="2266576" cy="293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User Interface(UI)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C887-A76F-4323-9531-3502CEF8FE14}" type="datetime1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3357" y="1182771"/>
            <a:ext cx="398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“”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때 검색 결과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7" y="1591224"/>
            <a:ext cx="7515225" cy="46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8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183</Words>
  <Application>Microsoft Office PowerPoint</Application>
  <PresentationFormat>와이드스크린</PresentationFormat>
  <Paragraphs>68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Office 테마</vt:lpstr>
      <vt:lpstr>도서관리 시스템</vt:lpstr>
      <vt:lpstr>목차</vt:lpstr>
      <vt:lpstr>1. ERD</vt:lpstr>
      <vt:lpstr>2. User Interface(UI)</vt:lpstr>
      <vt:lpstr>2. User Interface(UI)</vt:lpstr>
      <vt:lpstr>2. User Interface(UI)</vt:lpstr>
      <vt:lpstr>2. User Interface(UI)</vt:lpstr>
      <vt:lpstr>2. User Interface(UI)</vt:lpstr>
      <vt:lpstr>2. User Interface(UI)</vt:lpstr>
      <vt:lpstr>2. User Interface(UI)</vt:lpstr>
      <vt:lpstr>2. User Interface(UI)</vt:lpstr>
      <vt:lpstr>2. User Interface(UI)</vt:lpstr>
      <vt:lpstr>3. 개발 환경</vt:lpstr>
      <vt:lpstr>4. 질문 및 답변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설계</dc:title>
  <dc:creator>pc</dc:creator>
  <cp:lastModifiedBy>pc</cp:lastModifiedBy>
  <cp:revision>108</cp:revision>
  <dcterms:created xsi:type="dcterms:W3CDTF">2022-02-10T12:14:07Z</dcterms:created>
  <dcterms:modified xsi:type="dcterms:W3CDTF">2022-02-20T06:28:06Z</dcterms:modified>
</cp:coreProperties>
</file>