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07179"/>
          </a:xfrm>
        </p:spPr>
        <p:txBody>
          <a:bodyPr anchor="b">
            <a:normAutofit/>
          </a:bodyPr>
          <a:lstStyle>
            <a:lvl1pPr algn="ctr">
              <a:defRPr sz="2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929446"/>
            <a:ext cx="9144000" cy="328353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505B-D5E3-42C9-AED2-1875538CB1A0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CD19-5AAB-4E10-8328-D1FB0004DDB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35181" y="1122363"/>
            <a:ext cx="11770822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35181" y="1529542"/>
            <a:ext cx="11770822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2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505B-D5E3-42C9-AED2-1875538CB1A0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CD19-5AAB-4E10-8328-D1FB0004D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29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505B-D5E3-42C9-AED2-1875538CB1A0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CD19-5AAB-4E10-8328-D1FB0004D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27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505B-D5E3-42C9-AED2-1875538CB1A0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CD19-5AAB-4E10-8328-D1FB0004DDB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16131" y="839585"/>
            <a:ext cx="11770822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16131" y="282633"/>
            <a:ext cx="11770822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7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505B-D5E3-42C9-AED2-1875538CB1A0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CD19-5AAB-4E10-8328-D1FB0004D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8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505B-D5E3-42C9-AED2-1875538CB1A0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CD19-5AAB-4E10-8328-D1FB0004D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37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505B-D5E3-42C9-AED2-1875538CB1A0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CD19-5AAB-4E10-8328-D1FB0004D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45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505B-D5E3-42C9-AED2-1875538CB1A0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CD19-5AAB-4E10-8328-D1FB0004D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1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505B-D5E3-42C9-AED2-1875538CB1A0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CD19-5AAB-4E10-8328-D1FB0004D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12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505B-D5E3-42C9-AED2-1875538CB1A0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CD19-5AAB-4E10-8328-D1FB0004D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07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505B-D5E3-42C9-AED2-1875538CB1A0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CD19-5AAB-4E10-8328-D1FB0004D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63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56062" y="356813"/>
            <a:ext cx="11556076" cy="383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56062" y="1027603"/>
            <a:ext cx="115560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A505B-D5E3-42C9-AED2-1875538CB1A0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CD19-5AAB-4E10-8328-D1FB0004D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63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Python - </a:t>
            </a:r>
            <a:r>
              <a:rPr lang="en-US" altLang="ko-KR" smtClean="0"/>
              <a:t>Messenger </a:t>
            </a:r>
            <a:r>
              <a:rPr lang="en-US" altLang="ko-KR" smtClean="0"/>
              <a:t>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929446"/>
            <a:ext cx="9144000" cy="1127405"/>
          </a:xfrm>
        </p:spPr>
        <p:txBody>
          <a:bodyPr/>
          <a:lstStyle/>
          <a:p>
            <a:r>
              <a:rPr lang="ko-KR" altLang="en-US" dirty="0" err="1" smtClean="0"/>
              <a:t>정도윤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Doyun</a:t>
            </a:r>
            <a:r>
              <a:rPr lang="en-US" altLang="ko-KR" dirty="0" smtClean="0"/>
              <a:t> Jung)</a:t>
            </a:r>
          </a:p>
          <a:p>
            <a:r>
              <a:rPr lang="en-US" altLang="ko-KR" dirty="0" smtClean="0"/>
              <a:t>2022-04-25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63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로그인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회원가입 화면</a:t>
            </a:r>
            <a:endParaRPr lang="en-US" altLang="ko-KR" b="1" dirty="0" smtClean="0"/>
          </a:p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메신저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자기 자신 채팅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알림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메신저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부재중 회원 </a:t>
            </a:r>
            <a:r>
              <a:rPr lang="ko-KR" altLang="en-US" b="1" dirty="0" err="1" smtClean="0"/>
              <a:t>채팅창</a:t>
            </a:r>
            <a:endParaRPr lang="en-US" altLang="ko-KR" b="1" dirty="0" smtClean="0"/>
          </a:p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메신저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채팅 온라인 </a:t>
            </a:r>
            <a:r>
              <a:rPr lang="ko-KR" altLang="en-US" b="1" dirty="0" err="1" smtClean="0"/>
              <a:t>대화창</a:t>
            </a:r>
            <a:endParaRPr lang="en-US" altLang="ko-KR" b="1" dirty="0" smtClean="0"/>
          </a:p>
          <a:p>
            <a:r>
              <a:rPr lang="en-US" altLang="ko-KR" b="1" dirty="0" smtClean="0"/>
              <a:t>5. </a:t>
            </a:r>
            <a:r>
              <a:rPr lang="ko-KR" altLang="en-US" b="1" dirty="0" smtClean="0"/>
              <a:t>메신저 </a:t>
            </a:r>
            <a:r>
              <a:rPr lang="en-US" altLang="ko-KR" b="1" dirty="0" smtClean="0"/>
              <a:t>/ </a:t>
            </a:r>
            <a:r>
              <a:rPr lang="ko-KR" altLang="en-US" b="1" dirty="0" err="1" smtClean="0"/>
              <a:t>채팅방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탭</a:t>
            </a:r>
            <a:endParaRPr lang="en-US" altLang="ko-KR" b="1" dirty="0" smtClean="0"/>
          </a:p>
          <a:p>
            <a:r>
              <a:rPr lang="en-US" altLang="ko-KR" b="1" dirty="0" smtClean="0"/>
              <a:t>6. ERD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8864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회원가입 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42207" y="1577131"/>
            <a:ext cx="2441196" cy="37113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42207" y="1577131"/>
            <a:ext cx="2441196" cy="2097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메신저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22414" y="2978092"/>
            <a:ext cx="1627465" cy="184558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22414" y="3248243"/>
            <a:ext cx="1627465" cy="184558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59684" y="2947260"/>
            <a:ext cx="5704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E-mail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59684" y="3217411"/>
            <a:ext cx="696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비밀번호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543574" y="3497188"/>
            <a:ext cx="2206305" cy="27785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543574" y="3839434"/>
            <a:ext cx="2206305" cy="27785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546132" y="1577131"/>
            <a:ext cx="3524077" cy="2810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546133" y="1577131"/>
            <a:ext cx="3524076" cy="2097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메신저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511566" y="2374084"/>
            <a:ext cx="1627465" cy="184558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511566" y="2644235"/>
            <a:ext cx="1627465" cy="184558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563610" y="2343252"/>
            <a:ext cx="5704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E-mail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63610" y="2613403"/>
            <a:ext cx="696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비밀번호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639111" y="4000649"/>
            <a:ext cx="3347208" cy="27785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7197754" y="2332138"/>
            <a:ext cx="788565" cy="25007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중복 확인</a:t>
            </a:r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511566" y="2914385"/>
            <a:ext cx="1627465" cy="184558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563609" y="2883553"/>
            <a:ext cx="947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비밀번호 확인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11566" y="3175341"/>
            <a:ext cx="1627465" cy="184558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563609" y="3144509"/>
            <a:ext cx="947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563609" y="3407075"/>
            <a:ext cx="947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생년월일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511566" y="3706356"/>
            <a:ext cx="1627465" cy="184558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4563609" y="3675524"/>
            <a:ext cx="947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닉네임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677013" y="1090569"/>
            <a:ext cx="2318857" cy="81543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77013" y="1090569"/>
            <a:ext cx="2318857" cy="1765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알림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8769292" y="1365838"/>
            <a:ext cx="402672" cy="42101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8810538" y="1316541"/>
            <a:ext cx="54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130019" y="1423179"/>
            <a:ext cx="1907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E-mail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주소가 중복됩니다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8677013" y="2013358"/>
            <a:ext cx="2318857" cy="81543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8677013" y="2013358"/>
            <a:ext cx="2318857" cy="1765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알림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8769292" y="2288627"/>
            <a:ext cx="402672" cy="42101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8810538" y="2239330"/>
            <a:ext cx="54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30019" y="2345968"/>
            <a:ext cx="1907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비밀번호가 일치하지 않습니다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677013" y="2901344"/>
            <a:ext cx="2318857" cy="81543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8677013" y="2901344"/>
            <a:ext cx="2318857" cy="1765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알림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8769292" y="3176613"/>
            <a:ext cx="402672" cy="42101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8810538" y="3127316"/>
            <a:ext cx="54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130019" y="3233954"/>
            <a:ext cx="1907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비밀번호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길이가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자리 이상입니다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677013" y="3781262"/>
            <a:ext cx="2318857" cy="81543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8677013" y="3781262"/>
            <a:ext cx="2318857" cy="1765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알림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8769292" y="4056531"/>
            <a:ext cx="402672" cy="42101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810538" y="4007234"/>
            <a:ext cx="54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130019" y="4113872"/>
            <a:ext cx="1907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이름을 입력하세요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677013" y="4703335"/>
            <a:ext cx="2318857" cy="81543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8677013" y="4703335"/>
            <a:ext cx="2318857" cy="1765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알림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8769292" y="4978604"/>
            <a:ext cx="402672" cy="42101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8810538" y="4929307"/>
            <a:ext cx="54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130019" y="5035945"/>
            <a:ext cx="1907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생년월일을 선택하세요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459521" y="4554110"/>
            <a:ext cx="1610688" cy="1510488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6863942" y="4635778"/>
            <a:ext cx="998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     월    일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1" name="직선 연결선 90"/>
          <p:cNvCxnSpPr/>
          <p:nvPr/>
        </p:nvCxnSpPr>
        <p:spPr>
          <a:xfrm>
            <a:off x="6535023" y="4897388"/>
            <a:ext cx="3984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7144973" y="4897388"/>
            <a:ext cx="26005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7488922" y="4897388"/>
            <a:ext cx="26005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8677013" y="5587164"/>
            <a:ext cx="2318857" cy="81543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8677013" y="5587164"/>
            <a:ext cx="2318857" cy="1765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알림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8769292" y="5862433"/>
            <a:ext cx="402672" cy="42101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8810538" y="5813136"/>
            <a:ext cx="54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130019" y="5919774"/>
            <a:ext cx="1907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닉네임을 입력하세요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5511566" y="3437907"/>
            <a:ext cx="1627465" cy="184558"/>
            <a:chOff x="5511566" y="3437907"/>
            <a:chExt cx="1627465" cy="184558"/>
          </a:xfrm>
        </p:grpSpPr>
        <p:sp>
          <p:nvSpPr>
            <p:cNvPr id="55" name="직사각형 54"/>
            <p:cNvSpPr/>
            <p:nvPr/>
          </p:nvSpPr>
          <p:spPr>
            <a:xfrm>
              <a:off x="5511566" y="3437907"/>
              <a:ext cx="1627465" cy="184558"/>
            </a:xfrm>
            <a:prstGeom prst="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6998516" y="3437907"/>
              <a:ext cx="140515" cy="184558"/>
              <a:chOff x="6998516" y="3437907"/>
              <a:chExt cx="140515" cy="184558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6998516" y="3437907"/>
                <a:ext cx="140515" cy="18455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아래쪽 화살표 100"/>
              <p:cNvSpPr/>
              <p:nvPr/>
            </p:nvSpPr>
            <p:spPr>
              <a:xfrm>
                <a:off x="6998517" y="3460349"/>
                <a:ext cx="130728" cy="145338"/>
              </a:xfrm>
              <a:prstGeom prst="down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467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메신저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자기 자신 채팅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알림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375095" y="1669410"/>
            <a:ext cx="2441196" cy="37113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75095" y="1669410"/>
            <a:ext cx="2441196" cy="2097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메신저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492540" y="2255617"/>
            <a:ext cx="604707" cy="27785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참가</a:t>
            </a:r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147231" y="2255617"/>
            <a:ext cx="604707" cy="27785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동기화</a:t>
            </a:r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92540" y="2600588"/>
            <a:ext cx="2223782" cy="249153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686185" y="2604476"/>
            <a:ext cx="1057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관리자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1686185" y="2842308"/>
            <a:ext cx="1057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손님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1484850" y="2851971"/>
            <a:ext cx="2852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17736" y="2633857"/>
            <a:ext cx="4362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환영</a:t>
            </a:r>
            <a:endParaRPr lang="ko-KR" altLang="en-US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68629" y="1669410"/>
            <a:ext cx="2441196" cy="37113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168629" y="1669410"/>
            <a:ext cx="2441196" cy="2097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메신저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86074" y="2600588"/>
            <a:ext cx="2223782" cy="249153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479719" y="2842308"/>
            <a:ext cx="1057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손님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4278384" y="2851971"/>
            <a:ext cx="2852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93764" y="2610364"/>
            <a:ext cx="2223782" cy="229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479719" y="2604476"/>
            <a:ext cx="1057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관리자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4211270" y="2633857"/>
            <a:ext cx="4362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환영</a:t>
            </a:r>
            <a:endParaRPr lang="ko-KR" altLang="en-US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778304" y="2525087"/>
            <a:ext cx="2318857" cy="81543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778304" y="2525087"/>
            <a:ext cx="2318857" cy="1765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알림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6870583" y="2800356"/>
            <a:ext cx="402672" cy="42101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911829" y="2751059"/>
            <a:ext cx="54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31310" y="2857697"/>
            <a:ext cx="1907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자기 자신과 채팅을 할 수 없습니다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05821" y="2033452"/>
            <a:ext cx="528507" cy="1761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목록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37557" y="2033452"/>
            <a:ext cx="639494" cy="1761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84408" y="2033452"/>
            <a:ext cx="528507" cy="1761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목록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816144" y="2033452"/>
            <a:ext cx="639494" cy="1761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277334" y="2255617"/>
            <a:ext cx="604707" cy="27785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참가</a:t>
            </a:r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932025" y="2255617"/>
            <a:ext cx="604707" cy="27785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동기화</a:t>
            </a:r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560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메신저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부재중 회원 </a:t>
            </a:r>
            <a:r>
              <a:rPr lang="ko-KR" altLang="en-US" dirty="0" err="1" smtClean="0"/>
              <a:t>채팅창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49009" y="1281812"/>
            <a:ext cx="2441196" cy="37113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49009" y="1281812"/>
            <a:ext cx="2441196" cy="2097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메신저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66454" y="1859630"/>
            <a:ext cx="604707" cy="27785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참가</a:t>
            </a:r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354928" y="1860008"/>
            <a:ext cx="604707" cy="27785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동기화</a:t>
            </a:r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6454" y="2212990"/>
            <a:ext cx="2223782" cy="249153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60099" y="2216878"/>
            <a:ext cx="1057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관리자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860099" y="2454710"/>
            <a:ext cx="1057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손님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658764" y="2464373"/>
            <a:ext cx="2852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1650" y="2246259"/>
            <a:ext cx="4362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환영</a:t>
            </a:r>
            <a:endParaRPr lang="ko-KR" altLang="en-US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42543" y="1281812"/>
            <a:ext cx="2441196" cy="37113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342543" y="1281812"/>
            <a:ext cx="2441196" cy="2097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메신저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59988" y="1868019"/>
            <a:ext cx="604707" cy="27785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참가</a:t>
            </a:r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089861" y="1868019"/>
            <a:ext cx="604707" cy="27785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동기화</a:t>
            </a:r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459988" y="2212990"/>
            <a:ext cx="2223782" cy="249153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467678" y="2457658"/>
            <a:ext cx="2223782" cy="229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653633" y="2216878"/>
            <a:ext cx="1057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관리자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3385184" y="2246259"/>
            <a:ext cx="4362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환영</a:t>
            </a:r>
            <a:endParaRPr lang="ko-KR" altLang="en-US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53633" y="2454710"/>
            <a:ext cx="1057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손님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3452298" y="2464373"/>
            <a:ext cx="2852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977384" y="1281814"/>
            <a:ext cx="2672364" cy="1503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977383" y="1281812"/>
            <a:ext cx="2672365" cy="2097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메신저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 flipV="1">
            <a:off x="6094829" y="1585516"/>
            <a:ext cx="2419997" cy="721455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6094829" y="2376138"/>
            <a:ext cx="2419997" cy="27785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전송</a:t>
            </a:r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75026" y="1637551"/>
            <a:ext cx="2439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내일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09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시까지 내 방으로 오세요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66454" y="1664739"/>
            <a:ext cx="528507" cy="1761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목록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198190" y="1664739"/>
            <a:ext cx="639494" cy="1761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467678" y="1664739"/>
            <a:ext cx="528507" cy="1761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목록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999414" y="1664739"/>
            <a:ext cx="639494" cy="1761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709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메신저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채팅 온라인 </a:t>
            </a:r>
            <a:r>
              <a:rPr lang="ko-KR" altLang="en-US" dirty="0" err="1" smtClean="0"/>
              <a:t>대화창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49009" y="1281812"/>
            <a:ext cx="2441196" cy="37113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49009" y="1281812"/>
            <a:ext cx="2441196" cy="2097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메신저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66454" y="1876408"/>
            <a:ext cx="604707" cy="27785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참가</a:t>
            </a:r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329883" y="1876408"/>
            <a:ext cx="604707" cy="27785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동기화</a:t>
            </a:r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6454" y="2212990"/>
            <a:ext cx="2223782" cy="249153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60099" y="2216878"/>
            <a:ext cx="1057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관리자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860099" y="2454710"/>
            <a:ext cx="1057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손님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591650" y="2246259"/>
            <a:ext cx="4362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환영</a:t>
            </a:r>
            <a:endParaRPr lang="ko-KR" altLang="en-US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42543" y="1281812"/>
            <a:ext cx="2441196" cy="37113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342543" y="1281812"/>
            <a:ext cx="2441196" cy="2097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메신저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459988" y="2212990"/>
            <a:ext cx="2223782" cy="249153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467678" y="2457658"/>
            <a:ext cx="2223782" cy="229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653633" y="2216878"/>
            <a:ext cx="1057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관리자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3385184" y="2246259"/>
            <a:ext cx="4362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환영</a:t>
            </a:r>
            <a:endParaRPr lang="ko-KR" altLang="en-US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53633" y="2454710"/>
            <a:ext cx="1057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손님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5977384" y="1281812"/>
            <a:ext cx="2672364" cy="35334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977383" y="1281812"/>
            <a:ext cx="2672365" cy="2097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메신저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094829" y="1767351"/>
            <a:ext cx="2454250" cy="2519423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 flipV="1">
            <a:off x="6094829" y="4414587"/>
            <a:ext cx="1741187" cy="277859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7944372" y="4414588"/>
            <a:ext cx="604707" cy="27785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전송</a:t>
            </a:r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1650" y="2480871"/>
            <a:ext cx="4362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환영</a:t>
            </a:r>
            <a:endParaRPr lang="ko-KR" altLang="en-US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85184" y="2480871"/>
            <a:ext cx="4362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환영</a:t>
            </a:r>
            <a:endParaRPr lang="ko-KR" altLang="en-US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4829" y="4010898"/>
            <a:ext cx="276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환영합니다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/ 22-04-25 09:10:11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94830" y="3824285"/>
            <a:ext cx="2454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손님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환영합니다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/ 22-04-25 09:11:30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74843" y="1664739"/>
            <a:ext cx="528507" cy="1761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목록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206579" y="1664739"/>
            <a:ext cx="639494" cy="1761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467678" y="1664739"/>
            <a:ext cx="528507" cy="1761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목록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999414" y="1664739"/>
            <a:ext cx="639494" cy="1761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459988" y="1876408"/>
            <a:ext cx="604707" cy="27785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참가</a:t>
            </a:r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123417" y="1876408"/>
            <a:ext cx="604707" cy="27785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동기화</a:t>
            </a:r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224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메신저 </a:t>
            </a:r>
            <a:r>
              <a:rPr lang="en-US" altLang="ko-KR" dirty="0"/>
              <a:t>/ </a:t>
            </a:r>
            <a:r>
              <a:rPr lang="ko-KR" altLang="en-US" dirty="0" err="1"/>
              <a:t>채팅방</a:t>
            </a:r>
            <a:r>
              <a:rPr lang="ko-KR" altLang="en-US" dirty="0"/>
              <a:t> 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49009" y="1281812"/>
            <a:ext cx="2441196" cy="37113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49009" y="1281812"/>
            <a:ext cx="2441196" cy="2097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메신저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66454" y="1876408"/>
            <a:ext cx="604707" cy="27785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참가</a:t>
            </a:r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296327" y="1876408"/>
            <a:ext cx="604707" cy="27785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동기화</a:t>
            </a:r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6454" y="2212990"/>
            <a:ext cx="2223782" cy="249153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60099" y="2216878"/>
            <a:ext cx="1057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관리자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860099" y="2454710"/>
            <a:ext cx="1057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손님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591650" y="2246259"/>
            <a:ext cx="4362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환영</a:t>
            </a:r>
            <a:endParaRPr lang="ko-KR" altLang="en-US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42543" y="1281812"/>
            <a:ext cx="2441196" cy="37113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342543" y="1281812"/>
            <a:ext cx="2441196" cy="2097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메신저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232124" y="1883059"/>
            <a:ext cx="604707" cy="27785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동기화</a:t>
            </a:r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459988" y="2212990"/>
            <a:ext cx="2223782" cy="249153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91650" y="2480871"/>
            <a:ext cx="4362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환영</a:t>
            </a:r>
            <a:endParaRPr lang="ko-KR" altLang="en-US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59989" y="2225267"/>
            <a:ext cx="961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손님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1878" y="2225267"/>
            <a:ext cx="1111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22-04-25 21:35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459988" y="1880329"/>
            <a:ext cx="722152" cy="27785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 삭제</a:t>
            </a:r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59989" y="2457610"/>
            <a:ext cx="961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손님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71878" y="2465999"/>
            <a:ext cx="1111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22-04-25 21:38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74843" y="1664739"/>
            <a:ext cx="528507" cy="1761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목록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206579" y="1664739"/>
            <a:ext cx="639494" cy="1761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459988" y="1664739"/>
            <a:ext cx="528507" cy="1761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목록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991724" y="1664739"/>
            <a:ext cx="639494" cy="1761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454454" y="1281812"/>
            <a:ext cx="2318857" cy="81543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454454" y="1281812"/>
            <a:ext cx="2318857" cy="1765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알림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6546733" y="1557081"/>
            <a:ext cx="402672" cy="42101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587979" y="1507784"/>
            <a:ext cx="54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907460" y="1614422"/>
            <a:ext cx="1907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 방을 삭제하시겠습니까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030079" y="1870621"/>
            <a:ext cx="609040" cy="20311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7776699" y="1870621"/>
            <a:ext cx="609040" cy="20311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아니오</a:t>
            </a:r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454454" y="2271817"/>
            <a:ext cx="2318857" cy="81543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6454454" y="2271817"/>
            <a:ext cx="2318857" cy="1765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알림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6546733" y="2547086"/>
            <a:ext cx="402672" cy="42101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6587979" y="2497789"/>
            <a:ext cx="54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907460" y="2604427"/>
            <a:ext cx="1907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 방이 선택되지 않았습니다</a:t>
            </a:r>
            <a:r>
              <a:rPr lang="en-US" altLang="ko-KR" sz="9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138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ERD</a:t>
            </a:r>
            <a:endParaRPr lang="ko-KR" altLang="en-US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60" y="1443983"/>
            <a:ext cx="5658627" cy="487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5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271</Words>
  <Application>Microsoft Office PowerPoint</Application>
  <PresentationFormat>와이드스크린</PresentationFormat>
  <Paragraphs>139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나눔고딕</vt:lpstr>
      <vt:lpstr>맑은 고딕</vt:lpstr>
      <vt:lpstr>Arial</vt:lpstr>
      <vt:lpstr>Office 테마</vt:lpstr>
      <vt:lpstr>Python - Messenger Project</vt:lpstr>
      <vt:lpstr>목차</vt:lpstr>
      <vt:lpstr>1. 로그인 / 회원가입 화면</vt:lpstr>
      <vt:lpstr>2. 메신저 / 자기 자신 채팅 (알림)</vt:lpstr>
      <vt:lpstr>3. 메신저 / 부재중 회원 채팅창</vt:lpstr>
      <vt:lpstr>4. 메신저 / 채팅 온라인 대화창</vt:lpstr>
      <vt:lpstr>5. 메신저 / 채팅방 탭</vt:lpstr>
      <vt:lpstr>6. ERD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131</cp:revision>
  <dcterms:created xsi:type="dcterms:W3CDTF">2022-04-25T12:00:54Z</dcterms:created>
  <dcterms:modified xsi:type="dcterms:W3CDTF">2022-04-30T06:08:40Z</dcterms:modified>
</cp:coreProperties>
</file>