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76" r:id="rId4"/>
    <p:sldId id="279" r:id="rId5"/>
    <p:sldId id="277" r:id="rId6"/>
    <p:sldId id="278" r:id="rId7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dirty="0" smtClean="0"/>
              <a:t>(2022-03-23)</a:t>
            </a:r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dirty="0" smtClean="0"/>
              <a:t>Atmel Studio 7 – Debug </a:t>
            </a:r>
            <a:r>
              <a:rPr lang="ko-KR" altLang="en-US" sz="2800" dirty="0" smtClean="0"/>
              <a:t>가이드</a:t>
            </a:r>
            <a:endParaRPr lang="ko-KR" altLang="en-US" sz="28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061807"/>
            <a:ext cx="7558088" cy="438904"/>
          </a:xfrm>
        </p:spPr>
        <p:txBody>
          <a:bodyPr/>
          <a:lstStyle/>
          <a:p>
            <a:r>
              <a:rPr lang="ko-KR" altLang="en-US" sz="1400" dirty="0" smtClean="0"/>
              <a:t>디버그를 브레이크 포인트 찍어서 하는 방법이다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29659"/>
            <a:ext cx="7558088" cy="438904"/>
          </a:xfrm>
        </p:spPr>
        <p:txBody>
          <a:bodyPr/>
          <a:lstStyle/>
          <a:p>
            <a:r>
              <a:rPr lang="en-US" altLang="ko-KR" sz="1400" dirty="0" smtClean="0"/>
              <a:t>AVR-ISP </a:t>
            </a:r>
            <a:r>
              <a:rPr lang="en-US" altLang="ko-KR" sz="1400" dirty="0" err="1" smtClean="0"/>
              <a:t>mkll</a:t>
            </a:r>
            <a:r>
              <a:rPr lang="en-US" altLang="ko-KR" sz="1400" dirty="0" smtClean="0"/>
              <a:t> USB</a:t>
            </a:r>
            <a:r>
              <a:rPr lang="ko-KR" altLang="en-US" sz="1400" dirty="0" smtClean="0"/>
              <a:t>에서 </a:t>
            </a:r>
            <a:r>
              <a:rPr lang="en-US" altLang="ko-KR" sz="1400" dirty="0" smtClean="0"/>
              <a:t>Simulator</a:t>
            </a:r>
            <a:r>
              <a:rPr lang="ko-KR" altLang="en-US" sz="1400" smtClean="0"/>
              <a:t>로 변경한다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214392" cy="178157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400" dirty="0"/>
              <a:t>1. Simulator </a:t>
            </a:r>
            <a:r>
              <a:rPr lang="ko-KR" altLang="en-US" sz="2400" dirty="0"/>
              <a:t>모드로 변경하기</a:t>
            </a:r>
            <a:endParaRPr lang="ko-KR" altLang="en-US" sz="28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571275"/>
            <a:ext cx="7558088" cy="389376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디버그 하기</a:t>
            </a: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8911136" cy="936358"/>
          </a:xfrm>
        </p:spPr>
        <p:txBody>
          <a:bodyPr/>
          <a:lstStyle/>
          <a:p>
            <a:r>
              <a:rPr lang="en-US" altLang="ko-KR" sz="2400" dirty="0" smtClean="0"/>
              <a:t>1. Simulator </a:t>
            </a:r>
            <a:r>
              <a:rPr lang="ko-KR" altLang="en-US" sz="2400" dirty="0" smtClean="0"/>
              <a:t>모드로 변경하기</a:t>
            </a:r>
            <a:endParaRPr lang="ko-KR" altLang="en-US" sz="2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1512379"/>
            <a:ext cx="5904656" cy="53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5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0" y="1656395"/>
            <a:ext cx="9806903" cy="53223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8911136" cy="936358"/>
          </a:xfrm>
        </p:spPr>
        <p:txBody>
          <a:bodyPr/>
          <a:lstStyle/>
          <a:p>
            <a:r>
              <a:rPr lang="en-US" altLang="ko-KR" sz="2400" dirty="0" smtClean="0"/>
              <a:t>1. Simulator </a:t>
            </a:r>
            <a:r>
              <a:rPr lang="ko-KR" altLang="en-US" sz="2400" dirty="0" smtClean="0"/>
              <a:t>모드로 변경하기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6877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60" y="1476375"/>
            <a:ext cx="5940660" cy="57687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50996" cy="756338"/>
          </a:xfrm>
        </p:spPr>
        <p:txBody>
          <a:bodyPr/>
          <a:lstStyle/>
          <a:p>
            <a:r>
              <a:rPr lang="en-US" altLang="ko-KR" sz="2400" dirty="0" smtClean="0"/>
              <a:t>2. </a:t>
            </a:r>
            <a:r>
              <a:rPr lang="ko-KR" altLang="en-US" sz="2400" dirty="0" smtClean="0"/>
              <a:t>디버그 하기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12801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3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8" y="1944427"/>
            <a:ext cx="8813701" cy="48120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8119048" cy="756338"/>
          </a:xfrm>
        </p:spPr>
        <p:txBody>
          <a:bodyPr/>
          <a:lstStyle/>
          <a:p>
            <a:r>
              <a:rPr lang="en-US" altLang="ko-KR" sz="2400" dirty="0"/>
              <a:t>2. </a:t>
            </a:r>
            <a:r>
              <a:rPr lang="ko-KR" altLang="en-US" sz="2400" dirty="0"/>
              <a:t>디버그 하기</a:t>
            </a:r>
          </a:p>
        </p:txBody>
      </p:sp>
    </p:spTree>
    <p:extLst>
      <p:ext uri="{BB962C8B-B14F-4D97-AF65-F5344CB8AC3E}">
        <p14:creationId xmlns:p14="http://schemas.microsoft.com/office/powerpoint/2010/main" val="2300260016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59</Words>
  <Application>Microsoft Office PowerPoint</Application>
  <PresentationFormat>사용자 지정</PresentationFormat>
  <Paragraphs>12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Atmel Studio 7 – Debug 가이드</vt:lpstr>
      <vt:lpstr>목차</vt:lpstr>
      <vt:lpstr>1. Simulator 모드로 변경하기</vt:lpstr>
      <vt:lpstr>1. Simulator 모드로 변경하기</vt:lpstr>
      <vt:lpstr>2. 디버그 하기</vt:lpstr>
      <vt:lpstr>2. 디버그 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user18</cp:lastModifiedBy>
  <cp:revision>477</cp:revision>
  <dcterms:created xsi:type="dcterms:W3CDTF">2011-12-22T18:09:14Z</dcterms:created>
  <dcterms:modified xsi:type="dcterms:W3CDTF">2022-03-23T08:15:06Z</dcterms:modified>
</cp:coreProperties>
</file>