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7" r:id="rId4"/>
    <p:sldId id="278" r:id="rId5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(2022-03-23)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/>
              <a:t>AVR – </a:t>
            </a:r>
            <a:r>
              <a:rPr lang="en-US" altLang="ko-KR" sz="2800" smtClean="0"/>
              <a:t>Kit </a:t>
            </a:r>
            <a:r>
              <a:rPr lang="en-US" altLang="ko-KR" sz="2800" smtClean="0"/>
              <a:t>Hardware / </a:t>
            </a:r>
            <a:r>
              <a:rPr lang="ko-KR" altLang="en-US" sz="2800" smtClean="0"/>
              <a:t>사용자 </a:t>
            </a:r>
            <a:r>
              <a:rPr lang="ko-KR" altLang="en-US" sz="2800" dirty="0" smtClean="0"/>
              <a:t>가이드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PC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AVR Kit </a:t>
            </a:r>
            <a:r>
              <a:rPr lang="ko-KR" altLang="en-US" sz="1400" dirty="0" smtClean="0"/>
              <a:t>장비를 연결하는 방법에 대해서 소개한다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400" dirty="0"/>
              <a:t>1. PC to USBISP(AVR Kit) </a:t>
            </a:r>
            <a:r>
              <a:rPr lang="ko-KR" altLang="en-US" sz="2400" dirty="0"/>
              <a:t>연결하기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220323_1623124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2" y="1512378"/>
            <a:ext cx="2935116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 descr="20220323_16443148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00" y="1527760"/>
            <a:ext cx="2932331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64" y="1527760"/>
            <a:ext cx="3605027" cy="2805366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60000" y="396001"/>
            <a:ext cx="9055152" cy="792342"/>
          </a:xfrm>
        </p:spPr>
        <p:txBody>
          <a:bodyPr/>
          <a:lstStyle/>
          <a:p>
            <a:r>
              <a:rPr lang="en-US" altLang="ko-KR" sz="2400" dirty="0" smtClean="0"/>
              <a:t>1. PC to USBISP(AVR Kit) </a:t>
            </a:r>
            <a:r>
              <a:rPr lang="ko-KR" altLang="en-US" sz="2400" dirty="0" smtClean="0"/>
              <a:t>연결하기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292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220323_1623370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389654"/>
            <a:ext cx="4945698" cy="278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0220323_16234305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395224"/>
            <a:ext cx="4945698" cy="2769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타원 3"/>
          <p:cNvSpPr/>
          <p:nvPr/>
        </p:nvSpPr>
        <p:spPr>
          <a:xfrm>
            <a:off x="8731076" y="3528603"/>
            <a:ext cx="756084" cy="4320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3202066"/>
          </a:xfrm>
        </p:spPr>
        <p:txBody>
          <a:bodyPr/>
          <a:lstStyle/>
          <a:p>
            <a:r>
              <a:rPr lang="en-US" altLang="ko-KR" sz="2400" dirty="0"/>
              <a:t>1. PC to USBISP(AVR Kit) </a:t>
            </a:r>
            <a:r>
              <a:rPr lang="ko-KR" altLang="en-US" sz="2400" dirty="0"/>
              <a:t>연결하기</a:t>
            </a:r>
          </a:p>
        </p:txBody>
      </p:sp>
    </p:spTree>
    <p:extLst>
      <p:ext uri="{BB962C8B-B14F-4D97-AF65-F5344CB8AC3E}">
        <p14:creationId xmlns:p14="http://schemas.microsoft.com/office/powerpoint/2010/main" val="2780695991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52</Words>
  <Application>Microsoft Office PowerPoint</Application>
  <PresentationFormat>사용자 지정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AVR – Kit Hardware / 사용자 가이드</vt:lpstr>
      <vt:lpstr>목차</vt:lpstr>
      <vt:lpstr>1. PC to USBISP(AVR Kit) 연결하기</vt:lpstr>
      <vt:lpstr>1. PC to USBISP(AVR Kit) 연결하기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user18</cp:lastModifiedBy>
  <cp:revision>497</cp:revision>
  <dcterms:created xsi:type="dcterms:W3CDTF">2011-12-22T18:09:14Z</dcterms:created>
  <dcterms:modified xsi:type="dcterms:W3CDTF">2022-03-23T08:19:07Z</dcterms:modified>
</cp:coreProperties>
</file>