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76" r:id="rId4"/>
    <p:sldId id="277" r:id="rId5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425" autoAdjust="0"/>
  </p:normalViewPr>
  <p:slideViewPr>
    <p:cSldViewPr>
      <p:cViewPr varScale="1">
        <p:scale>
          <a:sx n="99" d="100"/>
          <a:sy n="99" d="100"/>
        </p:scale>
        <p:origin x="1386" y="8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53842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 err="1" smtClean="0"/>
              <a:t>정도윤</a:t>
            </a:r>
            <a:r>
              <a:rPr lang="en-US" altLang="ko-KR" sz="2400" dirty="0" smtClean="0"/>
              <a:t>(2022-03-23)</a:t>
            </a:r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 smtClean="0"/>
              <a:t>AVR Studio 4 – dep </a:t>
            </a:r>
            <a:r>
              <a:rPr lang="en-US" altLang="ko-KR" sz="2800" dirty="0" err="1" smtClean="0"/>
              <a:t>nosuch</a:t>
            </a:r>
            <a:r>
              <a:rPr lang="en-US" altLang="ko-KR" sz="2800" dirty="0" smtClean="0"/>
              <a:t> file </a:t>
            </a:r>
            <a:r>
              <a:rPr lang="ko-KR" altLang="en-US" sz="2800" dirty="0" smtClean="0"/>
              <a:t>문제</a:t>
            </a:r>
            <a:endParaRPr lang="ko-KR" altLang="en-US" sz="2800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3335059"/>
            <a:ext cx="7558088" cy="438904"/>
          </a:xfrm>
        </p:spPr>
        <p:txBody>
          <a:bodyPr/>
          <a:lstStyle/>
          <a:p>
            <a:r>
              <a:rPr lang="en-US" altLang="ko-KR" sz="1400" dirty="0" smtClean="0"/>
              <a:t>msys-1.0.dll </a:t>
            </a:r>
            <a:r>
              <a:rPr lang="ko-KR" altLang="en-US" sz="1400" dirty="0" smtClean="0"/>
              <a:t>파일을 교체한다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270753"/>
            <a:ext cx="7558088" cy="438904"/>
          </a:xfrm>
        </p:spPr>
        <p:txBody>
          <a:bodyPr/>
          <a:lstStyle/>
          <a:p>
            <a:r>
              <a:rPr lang="ko-KR" altLang="en-US" sz="1400" dirty="0" smtClean="0"/>
              <a:t>처음 설치 후 오류가 발생한 모습이다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60000" y="396001"/>
            <a:ext cx="2214392" cy="178157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3909" y="885037"/>
            <a:ext cx="7558088" cy="1292541"/>
          </a:xfrm>
        </p:spPr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오류 모습 </a:t>
            </a:r>
            <a:r>
              <a:rPr lang="en-US" altLang="ko-KR" sz="2400" dirty="0"/>
              <a:t>– </a:t>
            </a:r>
            <a:br>
              <a:rPr lang="en-US" altLang="ko-KR" sz="2400" dirty="0"/>
            </a:br>
            <a:r>
              <a:rPr lang="en-US" altLang="ko-KR" sz="2400" dirty="0"/>
              <a:t>Fatal Error: opening dependency file dep/….o </a:t>
            </a:r>
            <a:br>
              <a:rPr lang="en-US" altLang="ko-KR" sz="2400" dirty="0"/>
            </a:br>
            <a:r>
              <a:rPr lang="en-US" altLang="ko-KR" sz="2400" dirty="0"/>
              <a:t>No Such file or directory</a:t>
            </a:r>
            <a:endParaRPr lang="ko-KR" altLang="en-US" sz="28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2844527"/>
            <a:ext cx="7558088" cy="389376"/>
          </a:xfrm>
        </p:spPr>
        <p:txBody>
          <a:bodyPr/>
          <a:lstStyle/>
          <a:p>
            <a:r>
              <a:rPr lang="en-US" altLang="ko-KR" sz="2400" dirty="0"/>
              <a:t>2. WinAVR-20100110</a:t>
            </a:r>
            <a:r>
              <a:rPr lang="ko-KR" altLang="en-US" sz="2400" dirty="0"/>
              <a:t>의 </a:t>
            </a:r>
            <a:r>
              <a:rPr lang="en-US" altLang="ko-KR" sz="2400" dirty="0"/>
              <a:t>msys-1.0.dll </a:t>
            </a:r>
            <a:r>
              <a:rPr lang="ko-KR" altLang="en-US" sz="2400" dirty="0"/>
              <a:t>파일 교체하기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119577"/>
            <a:ext cx="4770676" cy="5296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9307180" cy="1723576"/>
          </a:xfrm>
        </p:spPr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오류 모습 </a:t>
            </a:r>
            <a:r>
              <a:rPr lang="en-US" altLang="ko-KR" sz="2400" dirty="0"/>
              <a:t>–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Fatal Error: opening dependency file dep/….o </a:t>
            </a:r>
            <a:br>
              <a:rPr lang="en-US" altLang="ko-KR" sz="2400" dirty="0" smtClean="0"/>
            </a:br>
            <a:r>
              <a:rPr lang="en-US" altLang="ko-KR" sz="2400" dirty="0" smtClean="0"/>
              <a:t>No Such file or directory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2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026" y="1374616"/>
            <a:ext cx="6761348" cy="4812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9271176" cy="720334"/>
          </a:xfrm>
        </p:spPr>
        <p:txBody>
          <a:bodyPr/>
          <a:lstStyle/>
          <a:p>
            <a:r>
              <a:rPr lang="en-US" altLang="ko-KR" sz="2800" dirty="0" smtClean="0"/>
              <a:t>2. WinAVR-20100110</a:t>
            </a:r>
            <a:r>
              <a:rPr lang="ko-KR" altLang="en-US" sz="2800" dirty="0" smtClean="0"/>
              <a:t>의 </a:t>
            </a:r>
            <a:r>
              <a:rPr lang="en-US" altLang="ko-KR" sz="2800" dirty="0" smtClean="0"/>
              <a:t>msys-1.0.dll </a:t>
            </a:r>
            <a:r>
              <a:rPr lang="ko-KR" altLang="en-US" sz="2800" dirty="0" smtClean="0"/>
              <a:t>파일 교체하기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63314" y="6552939"/>
            <a:ext cx="781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교체 후에 동작이 안 되면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Atmel Studio 7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업그레이드 하는 것을 추천한다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817237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69</Words>
  <Application>Microsoft Office PowerPoint</Application>
  <PresentationFormat>사용자 지정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AVR Studio 4 – dep nosuch file 문제</vt:lpstr>
      <vt:lpstr>목차</vt:lpstr>
      <vt:lpstr>1. 오류 모습 –  Fatal Error: opening dependency file dep/….o  No Such file or directory</vt:lpstr>
      <vt:lpstr>2. WinAVR-20100110의 msys-1.0.dll 파일 교체하기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user18</cp:lastModifiedBy>
  <cp:revision>472</cp:revision>
  <dcterms:created xsi:type="dcterms:W3CDTF">2011-12-22T18:09:14Z</dcterms:created>
  <dcterms:modified xsi:type="dcterms:W3CDTF">2022-03-23T08:09:24Z</dcterms:modified>
</cp:coreProperties>
</file>