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75" r:id="rId4"/>
    <p:sldId id="280" r:id="rId5"/>
    <p:sldId id="276" r:id="rId6"/>
    <p:sldId id="281" r:id="rId7"/>
    <p:sldId id="277" r:id="rId8"/>
    <p:sldId id="278" r:id="rId9"/>
    <p:sldId id="279" r:id="rId10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(2022-03-23)</a:t>
            </a:r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 smtClean="0"/>
              <a:t>AVR Studio 4 - AVR Tool Chain Error</a:t>
            </a:r>
            <a:br>
              <a:rPr lang="en-US" altLang="ko-KR" sz="2800" dirty="0" smtClean="0"/>
            </a:br>
            <a:r>
              <a:rPr lang="en-US" altLang="ko-KR" sz="2800" dirty="0" smtClean="0"/>
              <a:t>MS Windows 10 </a:t>
            </a:r>
            <a:r>
              <a:rPr lang="ko-KR" altLang="en-US" sz="2800" dirty="0" smtClean="0"/>
              <a:t>해결 방안</a:t>
            </a:r>
            <a:endParaRPr lang="ko-KR" altLang="en-US" sz="28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061807"/>
            <a:ext cx="7558088" cy="438904"/>
          </a:xfrm>
        </p:spPr>
        <p:txBody>
          <a:bodyPr/>
          <a:lstStyle/>
          <a:p>
            <a:r>
              <a:rPr lang="en-US" altLang="ko-KR" sz="1400" dirty="0" err="1" smtClean="0"/>
              <a:t>WinAVR</a:t>
            </a:r>
            <a:r>
              <a:rPr lang="ko-KR" altLang="en-US" sz="1400" dirty="0" smtClean="0"/>
              <a:t>의 환경변수를 설정한다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29659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AVR Studio 4</a:t>
            </a:r>
            <a:r>
              <a:rPr lang="ko-KR" altLang="en-US" sz="1400" dirty="0" smtClean="0"/>
              <a:t>에서 발생한 오류이다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5472819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시스템 속성에 </a:t>
            </a:r>
            <a:r>
              <a:rPr lang="en-US" altLang="ko-KR" sz="1400" dirty="0" err="1" smtClean="0"/>
              <a:t>WinAVR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avr-gcc</a:t>
            </a:r>
            <a:r>
              <a:rPr lang="en-US" altLang="ko-KR" sz="1400" dirty="0" smtClean="0"/>
              <a:t>, make)</a:t>
            </a:r>
            <a:r>
              <a:rPr lang="ko-KR" altLang="en-US" sz="1400" smtClean="0"/>
              <a:t>의 경로를 설정해준다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214392" cy="178157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오류 모습 </a:t>
            </a:r>
            <a:r>
              <a:rPr lang="en-US" altLang="ko-KR" sz="2400" dirty="0" smtClean="0"/>
              <a:t>– No AVR Toolchain installation found.</a:t>
            </a:r>
            <a:endParaRPr lang="ko-KR" altLang="en-US" sz="28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571275"/>
            <a:ext cx="7558088" cy="389376"/>
          </a:xfrm>
        </p:spPr>
        <p:txBody>
          <a:bodyPr/>
          <a:lstStyle/>
          <a:p>
            <a:r>
              <a:rPr lang="en-US" altLang="ko-KR" sz="2400" dirty="0"/>
              <a:t>2. AVR Studio -&gt; Configuration Options </a:t>
            </a:r>
            <a:r>
              <a:rPr lang="ko-KR" altLang="en-US" sz="2400" dirty="0"/>
              <a:t>환경설정하기</a:t>
            </a:r>
            <a:endParaRPr lang="ko-KR" altLang="en-US" sz="24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968763"/>
            <a:ext cx="7867280" cy="410881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시스템 속성 </a:t>
            </a:r>
            <a:r>
              <a:rPr lang="en-US" altLang="ko-KR" sz="2400" dirty="0"/>
              <a:t>-&gt; </a:t>
            </a:r>
            <a:r>
              <a:rPr lang="ko-KR" altLang="en-US" sz="2400" dirty="0"/>
              <a:t>환경 변수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WinAVR</a:t>
            </a:r>
            <a:r>
              <a:rPr lang="en-US" altLang="ko-KR" sz="2400" dirty="0"/>
              <a:t> </a:t>
            </a:r>
            <a:r>
              <a:rPr lang="ko-KR" altLang="en-US" sz="2400" dirty="0"/>
              <a:t>환경변수 설정하기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9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6585515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AVR-</a:t>
            </a:r>
            <a:r>
              <a:rPr lang="en-US" altLang="ko-KR" sz="1400" dirty="0" err="1" smtClean="0"/>
              <a:t>ToolChain</a:t>
            </a:r>
            <a:r>
              <a:rPr lang="ko-KR" altLang="en-US" sz="1400" dirty="0" smtClean="0"/>
              <a:t>을 설치한다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0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6081459"/>
            <a:ext cx="7867280" cy="410881"/>
          </a:xfrm>
          <a:prstGeom prst="rect">
            <a:avLst/>
          </a:prstGeom>
        </p:spPr>
        <p:txBody>
          <a:bodyPr/>
          <a:lstStyle/>
          <a:p>
            <a:r>
              <a:rPr lang="en-US" altLang="ko-KR" sz="2400" dirty="0"/>
              <a:t>4. AVR-</a:t>
            </a:r>
            <a:r>
              <a:rPr lang="en-US" altLang="ko-KR" sz="2400" dirty="0" err="1"/>
              <a:t>ToolChain</a:t>
            </a:r>
            <a:r>
              <a:rPr lang="en-US" altLang="ko-KR" sz="2400" dirty="0"/>
              <a:t> </a:t>
            </a:r>
            <a:r>
              <a:rPr lang="ko-KR" altLang="en-US" sz="2400" dirty="0"/>
              <a:t>설치하기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52" y="1440371"/>
            <a:ext cx="7956884" cy="5783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14992" cy="648326"/>
          </a:xfrm>
        </p:spPr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오류 모습 </a:t>
            </a:r>
            <a:r>
              <a:rPr lang="en-US" altLang="ko-KR" sz="2400" dirty="0" smtClean="0"/>
              <a:t>– No AVR Toolchain installation found.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136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3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336" y="1476375"/>
            <a:ext cx="6552728" cy="5702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407080" cy="756338"/>
          </a:xfrm>
        </p:spPr>
        <p:txBody>
          <a:bodyPr/>
          <a:lstStyle/>
          <a:p>
            <a:r>
              <a:rPr lang="en-US" altLang="ko-KR" sz="2400" dirty="0" smtClean="0"/>
              <a:t>2. AVR Studio -&gt; Configuration Options </a:t>
            </a:r>
            <a:r>
              <a:rPr lang="ko-KR" altLang="en-US" sz="2400" dirty="0" smtClean="0"/>
              <a:t>환경설정하기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086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96" y="2013374"/>
            <a:ext cx="7062172" cy="50878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911136" cy="1368406"/>
          </a:xfrm>
        </p:spPr>
        <p:txBody>
          <a:bodyPr/>
          <a:lstStyle/>
          <a:p>
            <a:r>
              <a:rPr lang="en-US" altLang="ko-KR" sz="2400" dirty="0"/>
              <a:t>2. AVR Studio -&gt; Configuration Options </a:t>
            </a:r>
            <a:r>
              <a:rPr lang="ko-KR" altLang="en-US" sz="2400" dirty="0"/>
              <a:t>환경설정하기</a:t>
            </a:r>
          </a:p>
        </p:txBody>
      </p:sp>
    </p:spTree>
    <p:extLst>
      <p:ext uri="{BB962C8B-B14F-4D97-AF65-F5344CB8AC3E}">
        <p14:creationId xmlns:p14="http://schemas.microsoft.com/office/powerpoint/2010/main" val="405861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3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68" y="2340471"/>
            <a:ext cx="7848872" cy="4874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839128" cy="720334"/>
          </a:xfrm>
        </p:spPr>
        <p:txBody>
          <a:bodyPr/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시스템 속성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환경 변수 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WinAVR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환경변수 설정하기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211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435880"/>
            <a:ext cx="4945698" cy="4688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3_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420565"/>
            <a:ext cx="4945698" cy="47187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163164" cy="756338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시스템 속성 </a:t>
            </a:r>
            <a:r>
              <a:rPr lang="en-US" altLang="ko-KR" sz="2400" dirty="0"/>
              <a:t>-&gt; </a:t>
            </a:r>
            <a:r>
              <a:rPr lang="ko-KR" altLang="en-US" sz="2400" dirty="0"/>
              <a:t>환경 변수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WinAVR</a:t>
            </a:r>
            <a:r>
              <a:rPr lang="en-US" altLang="ko-KR" sz="2400" dirty="0"/>
              <a:t> </a:t>
            </a:r>
            <a:r>
              <a:rPr lang="ko-KR" altLang="en-US" sz="2400" dirty="0"/>
              <a:t>환경변수 설정하기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17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444235"/>
            <a:ext cx="4945698" cy="46727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3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023461"/>
            <a:ext cx="4945698" cy="3512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019148" cy="720334"/>
          </a:xfrm>
        </p:spPr>
        <p:txBody>
          <a:bodyPr/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시스템 속성 </a:t>
            </a:r>
            <a:r>
              <a:rPr lang="en-US" altLang="ko-KR" sz="2400" dirty="0"/>
              <a:t>-&gt; </a:t>
            </a:r>
            <a:r>
              <a:rPr lang="ko-KR" altLang="en-US" sz="2400" dirty="0"/>
              <a:t>환경 변수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WinAVR</a:t>
            </a:r>
            <a:r>
              <a:rPr lang="en-US" altLang="ko-KR" sz="2400" dirty="0"/>
              <a:t> </a:t>
            </a:r>
            <a:r>
              <a:rPr lang="ko-KR" altLang="en-US" sz="2400" dirty="0"/>
              <a:t>환경변수 설정하기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901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9199168" cy="792342"/>
          </a:xfrm>
        </p:spPr>
        <p:txBody>
          <a:bodyPr/>
          <a:lstStyle/>
          <a:p>
            <a:r>
              <a:rPr lang="en-US" altLang="ko-KR" sz="2400" dirty="0" smtClean="0"/>
              <a:t>4. AVR-</a:t>
            </a:r>
            <a:r>
              <a:rPr lang="en-US" altLang="ko-KR" sz="2400" dirty="0" err="1" smtClean="0"/>
              <a:t>ToolChain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설치하기</a:t>
            </a:r>
            <a:endParaRPr lang="ko-KR" altLang="en-US" sz="2400" dirty="0"/>
          </a:p>
        </p:txBody>
      </p:sp>
      <p:pic>
        <p:nvPicPr>
          <p:cNvPr id="5" name="그림 4" descr="220323_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64" y="2304467"/>
            <a:ext cx="5760640" cy="40918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그림 1" descr="220323_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692" y="3276575"/>
            <a:ext cx="4945698" cy="3725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1366640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147</Words>
  <Application>Microsoft Office PowerPoint</Application>
  <PresentationFormat>사용자 지정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AVR Studio 4 - AVR Tool Chain Error MS Windows 10 해결 방안</vt:lpstr>
      <vt:lpstr>목차</vt:lpstr>
      <vt:lpstr>1. 오류 모습 – No AVR Toolchain installation found.</vt:lpstr>
      <vt:lpstr>2. AVR Studio -&gt; Configuration Options 환경설정하기</vt:lpstr>
      <vt:lpstr>2. AVR Studio -&gt; Configuration Options 환경설정하기</vt:lpstr>
      <vt:lpstr>3. 시스템 속성 -&gt; 환경 변수 (WinAVR 환경변수 설정하기)</vt:lpstr>
      <vt:lpstr>3. 시스템 속성 -&gt; 환경 변수 (WinAVR 환경변수 설정하기)</vt:lpstr>
      <vt:lpstr>3. 시스템 속성 -&gt; 환경 변수 (WinAVR 환경변수 설정하기)</vt:lpstr>
      <vt:lpstr>4. AVR-ToolChain 설치하기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user18</cp:lastModifiedBy>
  <cp:revision>454</cp:revision>
  <dcterms:created xsi:type="dcterms:W3CDTF">2011-12-22T18:09:14Z</dcterms:created>
  <dcterms:modified xsi:type="dcterms:W3CDTF">2022-03-23T07:57:41Z</dcterms:modified>
</cp:coreProperties>
</file>