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2022-03-23)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AVR-ISP </a:t>
            </a:r>
            <a:r>
              <a:rPr lang="en-US" altLang="ko-KR" dirty="0" err="1" smtClean="0"/>
              <a:t>mkll</a:t>
            </a:r>
            <a:r>
              <a:rPr lang="en-US" altLang="ko-KR" dirty="0" smtClean="0"/>
              <a:t> Driver</a:t>
            </a:r>
            <a:br>
              <a:rPr lang="en-US" altLang="ko-KR" dirty="0" smtClean="0"/>
            </a:br>
            <a:r>
              <a:rPr lang="en-US" altLang="ko-KR" dirty="0" smtClean="0"/>
              <a:t>Install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2" y="1692399"/>
            <a:ext cx="7356523" cy="5289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50996" cy="648326"/>
          </a:xfrm>
        </p:spPr>
        <p:txBody>
          <a:bodyPr/>
          <a:lstStyle/>
          <a:p>
            <a:r>
              <a:rPr lang="en-US" altLang="ko-KR" sz="2800" dirty="0"/>
              <a:t>3. AVR Studio 4</a:t>
            </a:r>
            <a:r>
              <a:rPr lang="ko-KR" altLang="en-US" sz="2800" dirty="0"/>
              <a:t>에서 </a:t>
            </a:r>
            <a:r>
              <a:rPr lang="en-US" altLang="ko-KR" sz="2800" dirty="0"/>
              <a:t>AVRISP </a:t>
            </a:r>
            <a:r>
              <a:rPr lang="en-US" altLang="ko-KR" sz="2800" dirty="0" err="1"/>
              <a:t>mkll</a:t>
            </a:r>
            <a:r>
              <a:rPr lang="en-US" altLang="ko-KR" sz="2800" dirty="0"/>
              <a:t> </a:t>
            </a:r>
            <a:r>
              <a:rPr lang="ko-KR" altLang="en-US" sz="2800" dirty="0"/>
              <a:t>연결하기</a:t>
            </a:r>
          </a:p>
        </p:txBody>
      </p:sp>
    </p:spTree>
    <p:extLst>
      <p:ext uri="{BB962C8B-B14F-4D97-AF65-F5344CB8AC3E}">
        <p14:creationId xmlns:p14="http://schemas.microsoft.com/office/powerpoint/2010/main" val="38715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3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8" y="1440371"/>
            <a:ext cx="7776864" cy="5602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26960" cy="684330"/>
          </a:xfrm>
        </p:spPr>
        <p:txBody>
          <a:bodyPr/>
          <a:lstStyle/>
          <a:p>
            <a:r>
              <a:rPr lang="en-US" altLang="ko-KR" sz="2800" dirty="0" smtClean="0"/>
              <a:t>3. AVR Studio 4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AVRISP </a:t>
            </a:r>
            <a:r>
              <a:rPr lang="en-US" altLang="ko-KR" sz="2800" dirty="0" err="1" smtClean="0"/>
              <a:t>mkll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4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061807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MS</a:t>
            </a:r>
            <a:r>
              <a:rPr lang="ko-KR" altLang="en-US" sz="1400" dirty="0" smtClean="0"/>
              <a:t>윈도우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AVRISP </a:t>
            </a:r>
            <a:r>
              <a:rPr lang="en-US" altLang="ko-KR" sz="1400" dirty="0" err="1" smtClean="0"/>
              <a:t>mkll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드라이버를 설치하는 방법에 대해서 소개한다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선행 조건에 대해서 소개한다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472819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AVR Studio 4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AVRISP </a:t>
            </a:r>
            <a:r>
              <a:rPr lang="en-US" altLang="ko-KR" sz="1400" dirty="0" err="1" smtClean="0"/>
              <a:t>mkll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연결하는 방법이다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선행 조건 </a:t>
            </a:r>
            <a:r>
              <a:rPr lang="en-US" altLang="ko-KR" sz="2800" dirty="0"/>
              <a:t>/ AVR to USB </a:t>
            </a:r>
            <a:r>
              <a:rPr lang="ko-KR" altLang="en-US" sz="2800" dirty="0"/>
              <a:t>소개</a:t>
            </a:r>
            <a:endParaRPr lang="ko-KR" altLang="en-US" sz="28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571275"/>
            <a:ext cx="7558088" cy="389376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컴퓨터 관리 </a:t>
            </a:r>
            <a:r>
              <a:rPr lang="en-US" altLang="ko-KR" sz="2400" dirty="0"/>
              <a:t>/  AVRISP </a:t>
            </a:r>
            <a:r>
              <a:rPr lang="en-US" altLang="ko-KR" sz="2400" dirty="0" err="1"/>
              <a:t>mkll</a:t>
            </a:r>
            <a:r>
              <a:rPr lang="en-US" altLang="ko-KR" sz="2400" dirty="0"/>
              <a:t> </a:t>
            </a:r>
            <a:r>
              <a:rPr lang="ko-KR" altLang="en-US" sz="2400" dirty="0"/>
              <a:t>드라이버 설치하기</a:t>
            </a:r>
            <a:endParaRPr lang="ko-KR" altLang="en-US" sz="24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968763"/>
            <a:ext cx="7558088" cy="410881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3. AVR Studio 4</a:t>
            </a:r>
            <a:r>
              <a:rPr lang="ko-KR" altLang="en-US" sz="2400" dirty="0"/>
              <a:t>에서 </a:t>
            </a:r>
            <a:r>
              <a:rPr lang="en-US" altLang="ko-KR" sz="2400" dirty="0"/>
              <a:t>AVRISP </a:t>
            </a:r>
            <a:r>
              <a:rPr lang="en-US" altLang="ko-KR" sz="2400" dirty="0" err="1"/>
              <a:t>mkll</a:t>
            </a:r>
            <a:r>
              <a:rPr lang="en-US" altLang="ko-KR" sz="2400" dirty="0"/>
              <a:t> </a:t>
            </a:r>
            <a:r>
              <a:rPr lang="ko-KR" altLang="en-US" sz="2400" dirty="0"/>
              <a:t>연결하기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1152382"/>
          </a:xfrm>
        </p:spPr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 smtClean="0"/>
              <a:t>선행 조건 </a:t>
            </a:r>
            <a:r>
              <a:rPr lang="en-US" altLang="ko-KR" sz="2400" dirty="0" smtClean="0"/>
              <a:t>/ AVR to USB </a:t>
            </a:r>
            <a:r>
              <a:rPr lang="ko-KR" altLang="en-US" sz="2400" dirty="0" smtClean="0"/>
              <a:t>소개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2676" y="184314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선행 조건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AVRStudio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WinAVR-20100110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먼저 설치해야 한다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28" y="1839639"/>
            <a:ext cx="2997452" cy="53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964981"/>
            <a:ext cx="4945698" cy="3629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990044"/>
            <a:ext cx="4945698" cy="3579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828346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컴퓨터 관리 </a:t>
            </a:r>
            <a:r>
              <a:rPr lang="en-US" altLang="ko-KR" sz="2400" dirty="0" smtClean="0"/>
              <a:t>/  AVRISP </a:t>
            </a:r>
            <a:r>
              <a:rPr lang="en-US" altLang="ko-KR" sz="2400" dirty="0" err="1" smtClean="0"/>
              <a:t>mkll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드라이버 설치하기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2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960804"/>
            <a:ext cx="4945698" cy="3639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987259"/>
            <a:ext cx="4945698" cy="3586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975032" cy="900354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컴퓨터 관리 </a:t>
            </a:r>
            <a:r>
              <a:rPr lang="en-US" altLang="ko-KR" sz="2400" dirty="0"/>
              <a:t>/  AVRISP </a:t>
            </a:r>
            <a:r>
              <a:rPr lang="en-US" altLang="ko-KR" sz="2400" dirty="0" err="1"/>
              <a:t>mkll</a:t>
            </a:r>
            <a:r>
              <a:rPr lang="en-US" altLang="ko-KR" sz="2400" dirty="0"/>
              <a:t> </a:t>
            </a:r>
            <a:r>
              <a:rPr lang="ko-KR" altLang="en-US" sz="2400" dirty="0"/>
              <a:t>드라이버 설치하기</a:t>
            </a:r>
          </a:p>
        </p:txBody>
      </p:sp>
    </p:spTree>
    <p:extLst>
      <p:ext uri="{BB962C8B-B14F-4D97-AF65-F5344CB8AC3E}">
        <p14:creationId xmlns:p14="http://schemas.microsoft.com/office/powerpoint/2010/main" val="176875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997006"/>
            <a:ext cx="4945698" cy="3567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732456"/>
            <a:ext cx="4945698" cy="4096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95012" cy="720334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컴퓨터 관리 </a:t>
            </a:r>
            <a:r>
              <a:rPr lang="en-US" altLang="ko-KR" sz="2400" dirty="0"/>
              <a:t>/  AVRISP </a:t>
            </a:r>
            <a:r>
              <a:rPr lang="en-US" altLang="ko-KR" sz="2400" dirty="0" err="1"/>
              <a:t>mkll</a:t>
            </a:r>
            <a:r>
              <a:rPr lang="en-US" altLang="ko-KR" sz="2400" dirty="0"/>
              <a:t> </a:t>
            </a:r>
            <a:r>
              <a:rPr lang="ko-KR" altLang="en-US" sz="2400" dirty="0"/>
              <a:t>드라이버 설치하기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6700" y="601287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WinDriver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뜨면 올바르게 인식된 것이다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34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97646"/>
            <a:ext cx="4945698" cy="4164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983082"/>
            <a:ext cx="4945698" cy="3595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14992" cy="684330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컴퓨터 관리 </a:t>
            </a:r>
            <a:r>
              <a:rPr lang="en-US" altLang="ko-KR" sz="2400" dirty="0"/>
              <a:t>/  AVRISP </a:t>
            </a:r>
            <a:r>
              <a:rPr lang="en-US" altLang="ko-KR" sz="2400" dirty="0" err="1"/>
              <a:t>mkll</a:t>
            </a:r>
            <a:r>
              <a:rPr lang="en-US" altLang="ko-KR" sz="2400" dirty="0"/>
              <a:t> </a:t>
            </a:r>
            <a:r>
              <a:rPr lang="ko-KR" altLang="en-US" sz="2400" dirty="0"/>
              <a:t>드라이버 설치하기</a:t>
            </a:r>
          </a:p>
        </p:txBody>
      </p:sp>
    </p:spTree>
    <p:extLst>
      <p:ext uri="{BB962C8B-B14F-4D97-AF65-F5344CB8AC3E}">
        <p14:creationId xmlns:p14="http://schemas.microsoft.com/office/powerpoint/2010/main" val="122708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2" y="1997034"/>
            <a:ext cx="7422212" cy="53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87000" cy="1152382"/>
          </a:xfrm>
        </p:spPr>
        <p:txBody>
          <a:bodyPr/>
          <a:lstStyle/>
          <a:p>
            <a:r>
              <a:rPr lang="en-US" altLang="ko-KR" sz="2800" dirty="0"/>
              <a:t>3. AVR Studio 4</a:t>
            </a:r>
            <a:r>
              <a:rPr lang="ko-KR" altLang="en-US" sz="2800" dirty="0"/>
              <a:t>에서 </a:t>
            </a:r>
            <a:r>
              <a:rPr lang="en-US" altLang="ko-KR" sz="2800" dirty="0"/>
              <a:t>AVRISP </a:t>
            </a:r>
            <a:r>
              <a:rPr lang="en-US" altLang="ko-KR" sz="2800" dirty="0" err="1"/>
              <a:t>mkll</a:t>
            </a:r>
            <a:r>
              <a:rPr lang="en-US" altLang="ko-KR" sz="2800" dirty="0"/>
              <a:t> </a:t>
            </a:r>
            <a:r>
              <a:rPr lang="ko-KR" altLang="en-US" sz="2800" dirty="0"/>
              <a:t>연결하기</a:t>
            </a:r>
          </a:p>
        </p:txBody>
      </p:sp>
    </p:spTree>
    <p:extLst>
      <p:ext uri="{BB962C8B-B14F-4D97-AF65-F5344CB8AC3E}">
        <p14:creationId xmlns:p14="http://schemas.microsoft.com/office/powerpoint/2010/main" val="314453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3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88" y="1800411"/>
            <a:ext cx="7344816" cy="528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3202066"/>
          </a:xfrm>
        </p:spPr>
        <p:txBody>
          <a:bodyPr/>
          <a:lstStyle/>
          <a:p>
            <a:r>
              <a:rPr lang="en-US" altLang="ko-KR" sz="2800" dirty="0"/>
              <a:t>3. AVR Studio 4</a:t>
            </a:r>
            <a:r>
              <a:rPr lang="ko-KR" altLang="en-US" sz="2800" dirty="0"/>
              <a:t>에서 </a:t>
            </a:r>
            <a:r>
              <a:rPr lang="en-US" altLang="ko-KR" sz="2800" dirty="0" smtClean="0"/>
              <a:t>AVRISP </a:t>
            </a:r>
            <a:r>
              <a:rPr lang="en-US" altLang="ko-KR" sz="2800" dirty="0" err="1" smtClean="0"/>
              <a:t>mkll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연결하기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2689235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166</Words>
  <Application>Microsoft Office PowerPoint</Application>
  <PresentationFormat>사용자 지정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AVR-ISP mkll Driver Install Guide</vt:lpstr>
      <vt:lpstr>목차</vt:lpstr>
      <vt:lpstr>1. 선행 조건 / AVR to USB 소개</vt:lpstr>
      <vt:lpstr>2. 컴퓨터 관리 /  AVRISP mkll 드라이버 설치하기</vt:lpstr>
      <vt:lpstr>2. 컴퓨터 관리 /  AVRISP mkll 드라이버 설치하기</vt:lpstr>
      <vt:lpstr>2. 컴퓨터 관리 /  AVRISP mkll 드라이버 설치하기</vt:lpstr>
      <vt:lpstr>2. 컴퓨터 관리 /  AVRISP mkll 드라이버 설치하기</vt:lpstr>
      <vt:lpstr>3. AVR Studio 4에서 AVRISP mkll 연결하기</vt:lpstr>
      <vt:lpstr>3. AVR Studio 4에서 AVRISP mkll 연결하기</vt:lpstr>
      <vt:lpstr>3. AVR Studio 4에서 AVRISP mkll 연결하기</vt:lpstr>
      <vt:lpstr>3. AVR Studio 4에서 AVRISP mkll 연결하기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user18</cp:lastModifiedBy>
  <cp:revision>426</cp:revision>
  <dcterms:created xsi:type="dcterms:W3CDTF">2011-12-22T18:09:14Z</dcterms:created>
  <dcterms:modified xsi:type="dcterms:W3CDTF">2022-03-23T07:49:44Z</dcterms:modified>
</cp:coreProperties>
</file>