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2022-04-07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2022-04-07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dirty="0" err="1" smtClean="0"/>
              <a:t>정도윤</a:t>
            </a:r>
            <a:r>
              <a:rPr lang="en-US" altLang="ko-KR" sz="2400" smtClean="0"/>
              <a:t>(</a:t>
            </a:r>
            <a:r>
              <a:rPr lang="en-US" altLang="ko-KR" sz="2400" smtClean="0"/>
              <a:t>2022-04-07)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z="2800" smtClean="0"/>
              <a:t>Microchip Studio 7 </a:t>
            </a:r>
            <a:r>
              <a:rPr lang="ko-KR" altLang="en-US" sz="2800" smtClean="0"/>
              <a:t>설치 가이드</a:t>
            </a:r>
            <a:endParaRPr lang="ko-KR" altLang="en-US" sz="2800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1" y="1764407"/>
            <a:ext cx="4945698" cy="45474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1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713" y="1764407"/>
            <a:ext cx="4945698" cy="51169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55052" cy="576318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1232154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76" y="1836415"/>
            <a:ext cx="4945698" cy="4818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1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796" y="1836415"/>
            <a:ext cx="3940407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11036" cy="648326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62621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2729659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Microchip Studio 7</a:t>
            </a:r>
            <a:r>
              <a:rPr lang="ko-KR" altLang="en-US" sz="1400" smtClean="0"/>
              <a:t>을 설치할 수 있다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>
          <a:xfrm>
            <a:off x="360000" y="396001"/>
            <a:ext cx="2214392" cy="1781577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2400"/>
              <a:t>1. Microchip Studio 7 </a:t>
            </a:r>
            <a:r>
              <a:rPr lang="ko-KR" altLang="en-US" sz="2400"/>
              <a:t>설치하기</a:t>
            </a:r>
            <a:endParaRPr lang="ko-KR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1" y="1781187"/>
            <a:ext cx="6035139" cy="48797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816" y="1781187"/>
            <a:ext cx="3890281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335072" cy="3202066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731805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717" y="1656395"/>
            <a:ext cx="3906990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76" y="1656395"/>
            <a:ext cx="3929268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47040" cy="792342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1880126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537" y="1174115"/>
            <a:ext cx="3916736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6558" y="1174115"/>
            <a:ext cx="3925091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623104" cy="648326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677475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01" y="1888740"/>
            <a:ext cx="4945698" cy="47730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4399" y="2196455"/>
            <a:ext cx="4945698" cy="41576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047040" cy="684330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811042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87900"/>
            <a:ext cx="4945698" cy="4185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1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1692077"/>
            <a:ext cx="4945698" cy="41757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23004" cy="612322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326290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14" y="1886145"/>
            <a:ext cx="4945698" cy="42119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2" y="1908423"/>
            <a:ext cx="4945698" cy="41673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335072" cy="576318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2347995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406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679546"/>
            <a:ext cx="4945698" cy="42021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406_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1679546"/>
            <a:ext cx="4945698" cy="5126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371076" cy="576318"/>
          </a:xfrm>
        </p:spPr>
        <p:txBody>
          <a:bodyPr/>
          <a:lstStyle/>
          <a:p>
            <a:r>
              <a:rPr lang="en-US" altLang="ko-KR" sz="2800"/>
              <a:t>1. Microchip Studio 7 </a:t>
            </a:r>
            <a:r>
              <a:rPr lang="ko-KR" altLang="en-US" sz="2800"/>
              <a:t>설치하기</a:t>
            </a:r>
          </a:p>
        </p:txBody>
      </p:sp>
    </p:spTree>
    <p:extLst>
      <p:ext uri="{BB962C8B-B14F-4D97-AF65-F5344CB8AC3E}">
        <p14:creationId xmlns:p14="http://schemas.microsoft.com/office/powerpoint/2010/main" val="3782158629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84</Words>
  <Application>Microsoft Office PowerPoint</Application>
  <PresentationFormat>사용자 지정</PresentationFormat>
  <Paragraphs>15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Microchip Studio 7 설치 가이드</vt:lpstr>
      <vt:lpstr>목차</vt:lpstr>
      <vt:lpstr>1. Microchip Studio 7 설치하기</vt:lpstr>
      <vt:lpstr>1. Microchip Studio 7 설치하기</vt:lpstr>
      <vt:lpstr>1. Microchip Studio 7 설치하기</vt:lpstr>
      <vt:lpstr>1. Microchip Studio 7 설치하기</vt:lpstr>
      <vt:lpstr>1. Microchip Studio 7 설치하기</vt:lpstr>
      <vt:lpstr>1. Microchip Studio 7 설치하기</vt:lpstr>
      <vt:lpstr>1. Microchip Studio 7 설치하기</vt:lpstr>
      <vt:lpstr>1. Microchip Studio 7 설치하기</vt:lpstr>
      <vt:lpstr>1. Microchip Studio 7 설치하기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510</cp:revision>
  <dcterms:created xsi:type="dcterms:W3CDTF">2011-12-22T18:09:14Z</dcterms:created>
  <dcterms:modified xsi:type="dcterms:W3CDTF">2022-04-07T00:19:44Z</dcterms:modified>
</cp:coreProperties>
</file>