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2" r:id="rId4"/>
    <p:sldId id="273" r:id="rId5"/>
    <p:sldId id="274" r:id="rId6"/>
    <p:sldId id="280" r:id="rId7"/>
    <p:sldId id="275" r:id="rId8"/>
    <p:sldId id="278" r:id="rId9"/>
    <p:sldId id="279" r:id="rId10"/>
    <p:sldId id="277" r:id="rId11"/>
    <p:sldId id="276" r:id="rId12"/>
  </p:sldIdLst>
  <p:sldSz cx="10693400" cy="7561263"/>
  <p:notesSz cx="6858000" cy="9144000"/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C1C4"/>
    <a:srgbClr val="E84659"/>
    <a:srgbClr val="8F3845"/>
    <a:srgbClr val="C1A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82" autoAdjust="0"/>
  </p:normalViewPr>
  <p:slideViewPr>
    <p:cSldViewPr>
      <p:cViewPr varScale="1">
        <p:scale>
          <a:sx n="99" d="100"/>
          <a:sy n="99" d="100"/>
        </p:scale>
        <p:origin x="1386" y="90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17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2F16A-FEB9-4CF9-9436-8139444FD5DA}" type="datetimeFigureOut">
              <a:rPr lang="ko-KR" altLang="en-US" smtClean="0"/>
              <a:pPr/>
              <a:t>2022-04-05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2A1C4-5C5B-4B90-B503-04257274C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087C6-D177-4010-83F5-8D8AD989BC06}" type="datetimeFigureOut">
              <a:rPr lang="ko-KR" altLang="en-US" smtClean="0"/>
              <a:pPr/>
              <a:t>2022-04-05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0CB16-601B-4EC5-A385-DB731B7A43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9999" y="5934897"/>
            <a:ext cx="6840000" cy="144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3600" b="0" i="0" u="none" strike="noStrike" kern="1200" cap="none" spc="110" normalizeH="0" baseline="0" noProof="0">
                <a:ln>
                  <a:noFill/>
                </a:ln>
                <a:solidFill>
                  <a:srgbClr val="BCC1C4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marL="0" marR="0" lvl="0" indent="0" algn="l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100" b="0" i="0" u="none" strike="noStrike" kern="1200" cap="none" spc="110" normalizeH="0" baseline="0" noProof="0" dirty="0" smtClean="0">
                <a:ln>
                  <a:noFill/>
                </a:ln>
                <a:solidFill>
                  <a:srgbClr val="BCC1C4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design by</a:t>
            </a:r>
            <a:endParaRPr kumimoji="0" lang="ko-KR" altLang="en-US" sz="4100" b="0" i="0" u="none" strike="noStrike" kern="1200" cap="none" spc="110" normalizeH="0" baseline="0" noProof="0" dirty="0" smtClean="0">
              <a:ln>
                <a:noFill/>
              </a:ln>
              <a:solidFill>
                <a:srgbClr val="BCC1C4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16" name="그림 1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5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6840000" cy="54000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0135-E8A4-45D7-B192-830677B1C74A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BD6C-29EB-46FA-9443-06FB8154C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7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3546700" y="198063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5380280" y="-162774"/>
            <a:ext cx="5313119" cy="354176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5500"/>
              </a:lnSpc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5382000" y="5493669"/>
            <a:ext cx="5311400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4300"/>
              </a:lnSpc>
              <a:buNone/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design by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5400000" y="3378988"/>
            <a:ext cx="4590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15" name="그림 1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1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6" name="그림 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7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메인컬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5" name="그림 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308613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890170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4729221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pic>
        <p:nvPicPr>
          <p:cNvPr id="42" name="그림 41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44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999709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4860000" y="3999709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26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583917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28" name="그림 27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30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240571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57888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3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32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392699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sp>
        <p:nvSpPr>
          <p:cNvPr id="33" name="텍스트 개체 틀 30"/>
          <p:cNvSpPr>
            <a:spLocks noGrp="1"/>
          </p:cNvSpPr>
          <p:nvPr>
            <p:ph type="body" sz="quarter" idx="16" hasCustomPrompt="1"/>
          </p:nvPr>
        </p:nvSpPr>
        <p:spPr>
          <a:xfrm>
            <a:off x="2700000" y="6318249"/>
            <a:ext cx="7558088" cy="124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34" name="그림 33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38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국영문 메인서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7" name="그림 6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cxnSp>
        <p:nvCxnSpPr>
          <p:cNvPr id="9" name="직선 연결선 8"/>
          <p:cNvCxnSpPr/>
          <p:nvPr userDrawn="1"/>
        </p:nvCxnSpPr>
        <p:spPr>
          <a:xfrm>
            <a:off x="2700000" y="3525040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700000" y="5204638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57" r:id="rId5"/>
    <p:sldLayoutId id="2147483655" r:id="rId6"/>
    <p:sldLayoutId id="2147483656" r:id="rId7"/>
    <p:sldLayoutId id="2147483651" r:id="rId8"/>
    <p:sldLayoutId id="2147483653" r:id="rId9"/>
    <p:sldLayoutId id="2147483660" r:id="rId10"/>
  </p:sldLayoutIdLst>
  <p:txStyles>
    <p:titleStyle>
      <a:lvl1pPr algn="ctr" defTabSz="995690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400" smtClean="0"/>
              <a:t>정도윤</a:t>
            </a:r>
            <a:r>
              <a:rPr lang="en-US" altLang="ko-KR" sz="2400" smtClean="0"/>
              <a:t>(</a:t>
            </a:r>
            <a:r>
              <a:rPr lang="en-US" altLang="ko-KR" sz="2400" smtClean="0"/>
              <a:t>2022.04.05)</a:t>
            </a:r>
            <a:endParaRPr lang="en-US" altLang="ko-KR" sz="2400" dirty="0" smtClean="0"/>
          </a:p>
        </p:txBody>
      </p:sp>
      <p:sp>
        <p:nvSpPr>
          <p:cNvPr id="26" name="제목 25"/>
          <p:cNvSpPr>
            <a:spLocks noGrp="1"/>
          </p:cNvSpPr>
          <p:nvPr>
            <p:ph type="title"/>
          </p:nvPr>
        </p:nvSpPr>
        <p:spPr>
          <a:xfrm>
            <a:off x="360000" y="396001"/>
            <a:ext cx="6840000" cy="1440414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Bind9 Configuration Guide</a:t>
            </a:r>
            <a:endParaRPr lang="ko-KR" altLang="en-US" dirty="0"/>
          </a:p>
        </p:txBody>
      </p:sp>
      <p:sp>
        <p:nvSpPr>
          <p:cNvPr id="5" name="TextBox 9"/>
          <p:cNvSpPr txBox="1"/>
          <p:nvPr/>
        </p:nvSpPr>
        <p:spPr>
          <a:xfrm rot="16200000">
            <a:off x="9333402" y="5818575"/>
            <a:ext cx="20812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다운받기</a:t>
            </a:r>
            <a:endParaRPr lang="ko-KR" altLang="en-US" sz="800" dirty="0">
              <a:solidFill>
                <a:srgbClr val="BCC1C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60000" y="396001"/>
            <a:ext cx="8083044" cy="3202066"/>
          </a:xfrm>
        </p:spPr>
        <p:txBody>
          <a:bodyPr/>
          <a:lstStyle/>
          <a:p>
            <a:r>
              <a:rPr lang="en-US" altLang="ko-KR" sz="3600" smtClean="0"/>
              <a:t>4. </a:t>
            </a:r>
            <a:r>
              <a:rPr lang="ko-KR" altLang="en-US" sz="3600" smtClean="0"/>
              <a:t>클라이언트 </a:t>
            </a:r>
            <a:r>
              <a:rPr lang="en-US" altLang="ko-KR" sz="3600" smtClean="0"/>
              <a:t>- DNS </a:t>
            </a:r>
            <a:r>
              <a:rPr lang="ko-KR" altLang="en-US" sz="3600" smtClean="0"/>
              <a:t>서버 수정하기</a:t>
            </a:r>
            <a:endParaRPr lang="ko-KR" altLang="en-US" sz="3600"/>
          </a:p>
        </p:txBody>
      </p:sp>
      <p:pic>
        <p:nvPicPr>
          <p:cNvPr id="5" name="그림 4" descr="220405_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488" y="1997034"/>
            <a:ext cx="3770695" cy="46286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333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20405_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0" y="1728403"/>
            <a:ext cx="7560840" cy="49979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60000" y="396001"/>
            <a:ext cx="7831016" cy="3202066"/>
          </a:xfrm>
        </p:spPr>
        <p:txBody>
          <a:bodyPr/>
          <a:lstStyle/>
          <a:p>
            <a:r>
              <a:rPr lang="en-US" altLang="ko-KR" sz="3600" smtClean="0"/>
              <a:t>5. DNS </a:t>
            </a:r>
            <a:r>
              <a:rPr lang="ko-KR" altLang="en-US" sz="3600" smtClean="0"/>
              <a:t>클라이언트 </a:t>
            </a:r>
            <a:r>
              <a:rPr lang="en-US" altLang="ko-KR" sz="3600" smtClean="0"/>
              <a:t>- </a:t>
            </a:r>
            <a:r>
              <a:rPr lang="ko-KR" altLang="en-US" sz="3600" smtClean="0"/>
              <a:t>출력 결과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55998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>
          <a:xfrm>
            <a:off x="2700000" y="3701767"/>
            <a:ext cx="7558088" cy="438904"/>
          </a:xfrm>
        </p:spPr>
        <p:txBody>
          <a:bodyPr/>
          <a:lstStyle/>
          <a:p>
            <a:r>
              <a:rPr lang="en-US" altLang="ko-KR" sz="1400" smtClean="0"/>
              <a:t>Vmware NAT</a:t>
            </a:r>
            <a:r>
              <a:rPr lang="ko-KR" altLang="en-US" sz="1400" smtClean="0"/>
              <a:t>를 </a:t>
            </a:r>
            <a:r>
              <a:rPr lang="en-US" altLang="ko-KR" sz="1400" smtClean="0"/>
              <a:t>Physical IP</a:t>
            </a:r>
            <a:r>
              <a:rPr lang="ko-KR" altLang="en-US" sz="1400" smtClean="0"/>
              <a:t>와 포트포워딩 한다</a:t>
            </a:r>
            <a:r>
              <a:rPr lang="en-US" altLang="ko-KR" sz="1400" smtClean="0"/>
              <a:t>.</a:t>
            </a:r>
            <a:endParaRPr lang="ko-KR" altLang="en-US" sz="1400" dirty="0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1"/>
          </p:nvPr>
        </p:nvSpPr>
        <p:spPr>
          <a:xfrm>
            <a:off x="2700000" y="2709243"/>
            <a:ext cx="7558088" cy="438904"/>
          </a:xfrm>
        </p:spPr>
        <p:txBody>
          <a:bodyPr/>
          <a:lstStyle/>
          <a:p>
            <a:r>
              <a:rPr lang="en-US" altLang="ko-KR" sz="1400" smtClean="0"/>
              <a:t>ISC-Bind9 Server</a:t>
            </a:r>
            <a:r>
              <a:rPr lang="ko-KR" altLang="en-US" sz="1400" smtClean="0"/>
              <a:t>를 설치하고</a:t>
            </a:r>
            <a:r>
              <a:rPr lang="en-US" altLang="ko-KR" sz="1400" smtClean="0"/>
              <a:t>, </a:t>
            </a:r>
            <a:r>
              <a:rPr lang="ko-KR" altLang="en-US" sz="1400" smtClean="0"/>
              <a:t>환경설정을 한다</a:t>
            </a:r>
            <a:r>
              <a:rPr lang="en-US" altLang="ko-KR" sz="1400" smtClean="0"/>
              <a:t>.</a:t>
            </a:r>
            <a:endParaRPr lang="ko-KR" altLang="en-US" sz="1400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2"/>
          </p:nvPr>
        </p:nvSpPr>
        <p:spPr>
          <a:xfrm>
            <a:off x="2700000" y="4680731"/>
            <a:ext cx="7558088" cy="438904"/>
          </a:xfrm>
        </p:spPr>
        <p:txBody>
          <a:bodyPr/>
          <a:lstStyle/>
          <a:p>
            <a:r>
              <a:rPr lang="en-US" altLang="ko-KR" sz="1400" smtClean="0"/>
              <a:t>53</a:t>
            </a:r>
            <a:r>
              <a:rPr lang="ko-KR" altLang="en-US" sz="1400" smtClean="0"/>
              <a:t>번 </a:t>
            </a:r>
            <a:r>
              <a:rPr lang="en-US" altLang="ko-KR" sz="1400" smtClean="0"/>
              <a:t>TCP, UDP</a:t>
            </a:r>
            <a:r>
              <a:rPr lang="ko-KR" altLang="en-US" sz="1400" smtClean="0"/>
              <a:t>를 개방한다</a:t>
            </a:r>
            <a:r>
              <a:rPr lang="en-US" altLang="ko-KR" sz="1400" smtClean="0"/>
              <a:t>.</a:t>
            </a:r>
            <a:endParaRPr lang="ko-KR" altLang="en-US" sz="1400" dirty="0"/>
          </a:p>
        </p:txBody>
      </p:sp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60000" y="396001"/>
            <a:ext cx="2340000" cy="1781577"/>
          </a:xfrm>
        </p:spPr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4"/>
          </p:nvPr>
        </p:nvSpPr>
        <p:spPr>
          <a:xfrm>
            <a:off x="2700000" y="2177578"/>
            <a:ext cx="7558088" cy="486929"/>
          </a:xfrm>
        </p:spPr>
        <p:txBody>
          <a:bodyPr/>
          <a:lstStyle/>
          <a:p>
            <a:r>
              <a:rPr lang="en-US" altLang="ko-KR" sz="3200"/>
              <a:t>1. </a:t>
            </a:r>
            <a:r>
              <a:rPr lang="en-US" altLang="ko-KR" sz="3200" smtClean="0"/>
              <a:t>ISC-Bind 9 </a:t>
            </a:r>
            <a:r>
              <a:rPr lang="ko-KR" altLang="en-US" sz="3200" smtClean="0"/>
              <a:t>설치 및 환경설정</a:t>
            </a:r>
            <a:endParaRPr lang="ko-KR" altLang="en-US" sz="3200" dirty="0"/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5"/>
          </p:nvPr>
        </p:nvSpPr>
        <p:spPr>
          <a:xfrm>
            <a:off x="2700000" y="3211235"/>
            <a:ext cx="7558088" cy="389376"/>
          </a:xfrm>
        </p:spPr>
        <p:txBody>
          <a:bodyPr/>
          <a:lstStyle/>
          <a:p>
            <a:r>
              <a:rPr lang="en-US" altLang="ko-KR" sz="3200"/>
              <a:t>2. Vmware-Player, VMNat </a:t>
            </a:r>
            <a:r>
              <a:rPr lang="ko-KR" altLang="en-US" sz="3200"/>
              <a:t>포트포워딩</a:t>
            </a:r>
            <a:endParaRPr lang="ko-KR" altLang="en-US" sz="3200" dirty="0"/>
          </a:p>
        </p:txBody>
      </p:sp>
      <p:sp>
        <p:nvSpPr>
          <p:cNvPr id="34" name="텍스트 개체 틀 33"/>
          <p:cNvSpPr>
            <a:spLocks noGrp="1"/>
          </p:cNvSpPr>
          <p:nvPr>
            <p:ph type="body" sz="quarter" idx="16"/>
          </p:nvPr>
        </p:nvSpPr>
        <p:spPr>
          <a:xfrm>
            <a:off x="2700000" y="4212679"/>
            <a:ext cx="7558088" cy="432048"/>
          </a:xfrm>
          <a:prstGeom prst="rect">
            <a:avLst/>
          </a:prstGeom>
        </p:spPr>
        <p:txBody>
          <a:bodyPr/>
          <a:lstStyle/>
          <a:p>
            <a:r>
              <a:rPr lang="en-US" altLang="ko-KR" sz="3200"/>
              <a:t>3. </a:t>
            </a:r>
            <a:r>
              <a:rPr lang="ko-KR" altLang="en-US" sz="3200"/>
              <a:t>방화벽 포트 개방</a:t>
            </a:r>
            <a:endParaRPr lang="ko-KR" altLang="en-US" sz="3200" dirty="0"/>
          </a:p>
        </p:txBody>
      </p:sp>
      <p:sp>
        <p:nvSpPr>
          <p:cNvPr id="10" name="텍스트 개체 틀 32"/>
          <p:cNvSpPr>
            <a:spLocks noGrp="1"/>
          </p:cNvSpPr>
          <p:nvPr>
            <p:ph type="body" sz="quarter" idx="12"/>
          </p:nvPr>
        </p:nvSpPr>
        <p:spPr>
          <a:xfrm>
            <a:off x="2700000" y="5627952"/>
            <a:ext cx="7558088" cy="438904"/>
          </a:xfrm>
        </p:spPr>
        <p:txBody>
          <a:bodyPr/>
          <a:lstStyle/>
          <a:p>
            <a:r>
              <a:rPr lang="ko-KR" altLang="en-US" sz="1400" smtClean="0"/>
              <a:t>클라이언트에 기본 </a:t>
            </a:r>
            <a:r>
              <a:rPr lang="en-US" altLang="ko-KR" sz="1400" smtClean="0"/>
              <a:t>DNS </a:t>
            </a:r>
            <a:r>
              <a:rPr lang="ko-KR" altLang="en-US" sz="1400" smtClean="0"/>
              <a:t>서버를 수정한다</a:t>
            </a:r>
            <a:r>
              <a:rPr lang="en-US" altLang="ko-KR" sz="1400" smtClean="0"/>
              <a:t>.</a:t>
            </a:r>
            <a:endParaRPr lang="ko-KR" altLang="en-US" sz="1400" dirty="0"/>
          </a:p>
        </p:txBody>
      </p:sp>
      <p:sp>
        <p:nvSpPr>
          <p:cNvPr id="11" name="텍스트 개체 틀 33"/>
          <p:cNvSpPr>
            <a:spLocks noGrp="1"/>
          </p:cNvSpPr>
          <p:nvPr>
            <p:ph type="body" sz="quarter" idx="16"/>
          </p:nvPr>
        </p:nvSpPr>
        <p:spPr>
          <a:xfrm>
            <a:off x="2700000" y="5159900"/>
            <a:ext cx="7558088" cy="432048"/>
          </a:xfrm>
          <a:prstGeom prst="rect">
            <a:avLst/>
          </a:prstGeom>
        </p:spPr>
        <p:txBody>
          <a:bodyPr/>
          <a:lstStyle/>
          <a:p>
            <a:r>
              <a:rPr lang="en-US" altLang="ko-KR" sz="3200"/>
              <a:t>4. </a:t>
            </a:r>
            <a:r>
              <a:rPr lang="ko-KR" altLang="en-US" sz="3200"/>
              <a:t>클라이언트 </a:t>
            </a:r>
            <a:r>
              <a:rPr lang="en-US" altLang="ko-KR" sz="3200"/>
              <a:t>- DNS </a:t>
            </a:r>
            <a:r>
              <a:rPr lang="ko-KR" altLang="en-US" sz="3200"/>
              <a:t>서버 수정하기</a:t>
            </a:r>
            <a:endParaRPr lang="ko-KR" altLang="en-US" sz="3200" dirty="0"/>
          </a:p>
        </p:txBody>
      </p:sp>
      <p:sp>
        <p:nvSpPr>
          <p:cNvPr id="12" name="텍스트 개체 틀 32"/>
          <p:cNvSpPr>
            <a:spLocks noGrp="1"/>
          </p:cNvSpPr>
          <p:nvPr>
            <p:ph type="body" sz="quarter" idx="12"/>
          </p:nvPr>
        </p:nvSpPr>
        <p:spPr>
          <a:xfrm>
            <a:off x="2700000" y="6569090"/>
            <a:ext cx="7558088" cy="438904"/>
          </a:xfrm>
        </p:spPr>
        <p:txBody>
          <a:bodyPr/>
          <a:lstStyle/>
          <a:p>
            <a:r>
              <a:rPr lang="ko-KR" altLang="en-US" sz="1400" smtClean="0"/>
              <a:t>화면을 출력한다</a:t>
            </a:r>
            <a:r>
              <a:rPr lang="en-US" altLang="ko-KR" sz="1400" smtClean="0"/>
              <a:t>.</a:t>
            </a:r>
            <a:endParaRPr lang="ko-KR" altLang="en-US" sz="1400" dirty="0"/>
          </a:p>
        </p:txBody>
      </p:sp>
      <p:sp>
        <p:nvSpPr>
          <p:cNvPr id="13" name="텍스트 개체 틀 33"/>
          <p:cNvSpPr>
            <a:spLocks noGrp="1"/>
          </p:cNvSpPr>
          <p:nvPr>
            <p:ph type="body" sz="quarter" idx="16"/>
          </p:nvPr>
        </p:nvSpPr>
        <p:spPr>
          <a:xfrm>
            <a:off x="2700000" y="6101038"/>
            <a:ext cx="7558088" cy="432048"/>
          </a:xfrm>
          <a:prstGeom prst="rect">
            <a:avLst/>
          </a:prstGeom>
        </p:spPr>
        <p:txBody>
          <a:bodyPr/>
          <a:lstStyle/>
          <a:p>
            <a:r>
              <a:rPr lang="en-US" altLang="ko-KR" sz="3200"/>
              <a:t>5. DNS </a:t>
            </a:r>
            <a:r>
              <a:rPr lang="ko-KR" altLang="en-US" sz="3200"/>
              <a:t>클라이언트 </a:t>
            </a:r>
            <a:r>
              <a:rPr lang="en-US" altLang="ko-KR" sz="3200"/>
              <a:t>- </a:t>
            </a:r>
            <a:r>
              <a:rPr lang="ko-KR" altLang="en-US" sz="3200"/>
              <a:t>출력 결과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578988" cy="1426106"/>
          </a:xfrm>
        </p:spPr>
        <p:txBody>
          <a:bodyPr/>
          <a:lstStyle/>
          <a:p>
            <a:r>
              <a:rPr lang="en-US" altLang="ko-KR" sz="3600"/>
              <a:t>1. ISC-Bind 9 </a:t>
            </a:r>
            <a:r>
              <a:rPr lang="ko-KR" altLang="en-US" sz="3600"/>
              <a:t>설치 및 환경설정</a:t>
            </a:r>
            <a:endParaRPr lang="ko-KR" altLang="en-US" sz="3600" dirty="0"/>
          </a:p>
        </p:txBody>
      </p:sp>
      <p:sp>
        <p:nvSpPr>
          <p:cNvPr id="8" name="직사각형 7"/>
          <p:cNvSpPr/>
          <p:nvPr/>
        </p:nvSpPr>
        <p:spPr>
          <a:xfrm>
            <a:off x="1350256" y="2074135"/>
            <a:ext cx="8208912" cy="307777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sudo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apt install -y bind9 bind9utils bind9-doc dnsutils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50256" y="1728849"/>
            <a:ext cx="820891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 OS: 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Ubuntu Server 20.04</a:t>
            </a:r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50256" y="6444927"/>
            <a:ext cx="8208912" cy="738664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sudo </a:t>
            </a:r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service bind9 stop</a:t>
            </a:r>
          </a:p>
          <a:p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sudo service bind9 start</a:t>
            </a:r>
          </a:p>
          <a:p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sudo service bind9 status</a:t>
            </a:r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50256" y="6099641"/>
            <a:ext cx="820891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중지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  <a:r>
              <a:rPr lang="en-US" altLang="ko-KR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상태</a:t>
            </a:r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 descr="220405_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949" y="2602594"/>
            <a:ext cx="5707526" cy="3276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342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0000" y="396001"/>
            <a:ext cx="7614992" cy="1368406"/>
          </a:xfrm>
        </p:spPr>
        <p:txBody>
          <a:bodyPr/>
          <a:lstStyle/>
          <a:p>
            <a:r>
              <a:rPr lang="en-US" altLang="ko-KR" sz="3600" smtClean="0"/>
              <a:t>1. ISC-Bind 9 </a:t>
            </a:r>
            <a:r>
              <a:rPr lang="ko-KR" altLang="en-US" sz="3600" smtClean="0"/>
              <a:t>설치 및 환경설정</a:t>
            </a:r>
            <a:endParaRPr lang="ko-KR" altLang="en-US" sz="4000"/>
          </a:p>
        </p:txBody>
      </p:sp>
      <p:pic>
        <p:nvPicPr>
          <p:cNvPr id="7" name="그림 6" descr="220405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48" y="2376475"/>
            <a:ext cx="7848872" cy="45122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369992" y="1692399"/>
            <a:ext cx="8208912" cy="523220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cp db.local db.gjkopo-ai.com</a:t>
            </a:r>
          </a:p>
          <a:p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vim db.gjkopo-ai.com</a:t>
            </a:r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5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405_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36" y="2340471"/>
            <a:ext cx="7732704" cy="44258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831016" cy="1404410"/>
          </a:xfrm>
        </p:spPr>
        <p:txBody>
          <a:bodyPr/>
          <a:lstStyle/>
          <a:p>
            <a:r>
              <a:rPr lang="en-US" altLang="ko-KR" sz="3600"/>
              <a:t>1. ISC-Bind 9 </a:t>
            </a:r>
            <a:r>
              <a:rPr lang="ko-KR" altLang="en-US" sz="3600"/>
              <a:t>설치 및 환경설정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69992" y="1692399"/>
            <a:ext cx="8208912" cy="523220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cp db.127 db.gjkopo-ai.com.rev</a:t>
            </a:r>
          </a:p>
          <a:p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vim db.gjkopo-ai.com.rev</a:t>
            </a:r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2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831016" cy="1404410"/>
          </a:xfrm>
        </p:spPr>
        <p:txBody>
          <a:bodyPr/>
          <a:lstStyle/>
          <a:p>
            <a:r>
              <a:rPr lang="en-US" altLang="ko-KR" sz="3600"/>
              <a:t>1. ISC-Bind 9 </a:t>
            </a:r>
            <a:r>
              <a:rPr lang="ko-KR" altLang="en-US" sz="3600"/>
              <a:t>설치 및 환경설정</a:t>
            </a:r>
          </a:p>
        </p:txBody>
      </p:sp>
      <p:pic>
        <p:nvPicPr>
          <p:cNvPr id="5" name="그림 4" descr="220405_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84" y="4203333"/>
            <a:ext cx="5278760" cy="30302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그림 5" descr="220405_9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944427"/>
            <a:ext cx="5017604" cy="2880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직사각형 6"/>
          <p:cNvSpPr/>
          <p:nvPr/>
        </p:nvSpPr>
        <p:spPr>
          <a:xfrm>
            <a:off x="360000" y="1502746"/>
            <a:ext cx="8208912" cy="307777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vim named.conf.local</a:t>
            </a:r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739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405_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312" y="2232459"/>
            <a:ext cx="6853293" cy="39244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8083044" cy="1620434"/>
          </a:xfrm>
        </p:spPr>
        <p:txBody>
          <a:bodyPr/>
          <a:lstStyle/>
          <a:p>
            <a:r>
              <a:rPr lang="en-US" altLang="ko-KR" sz="3600"/>
              <a:t>1. ISC-Bind 9 </a:t>
            </a:r>
            <a:r>
              <a:rPr lang="ko-KR" altLang="en-US" sz="3600"/>
              <a:t>설치 및 환경설정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60000" y="1700006"/>
            <a:ext cx="8208912" cy="307777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 ifconfig</a:t>
            </a:r>
            <a:endParaRPr lang="ko-KR" altLang="en-US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30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405_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24" y="1512379"/>
            <a:ext cx="4927597" cy="5213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405_8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712" y="2268463"/>
            <a:ext cx="4945698" cy="32456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8479088" cy="3202066"/>
          </a:xfrm>
        </p:spPr>
        <p:txBody>
          <a:bodyPr/>
          <a:lstStyle/>
          <a:p>
            <a:r>
              <a:rPr lang="en-US" altLang="ko-KR" sz="3200" smtClean="0"/>
              <a:t>2. Vmware-Player, VMNat </a:t>
            </a:r>
            <a:r>
              <a:rPr lang="ko-KR" altLang="en-US" sz="3200" smtClean="0"/>
              <a:t>포트포워딩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410891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405_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0" y="1656395"/>
            <a:ext cx="7380820" cy="55169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60000" y="396001"/>
            <a:ext cx="8659108" cy="3202066"/>
          </a:xfrm>
        </p:spPr>
        <p:txBody>
          <a:bodyPr/>
          <a:lstStyle/>
          <a:p>
            <a:r>
              <a:rPr lang="en-US" altLang="ko-KR" sz="3200" smtClean="0"/>
              <a:t>3. </a:t>
            </a:r>
            <a:r>
              <a:rPr lang="ko-KR" altLang="en-US" sz="3200" smtClean="0"/>
              <a:t>방화벽 포트 개방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329514911"/>
      </p:ext>
    </p:extLst>
  </p:cSld>
  <p:clrMapOvr>
    <a:masterClrMapping/>
  </p:clrMapOvr>
</p:sld>
</file>

<file path=ppt/theme/theme1.xml><?xml version="1.0" encoding="utf-8"?>
<a:theme xmlns:a="http://schemas.openxmlformats.org/drawingml/2006/main" name="브랜드 디자인 포트폴리오">
  <a:themeElements>
    <a:clrScheme name="브랜드 디자인 포트폴리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7C6C4"/>
      </a:hlink>
      <a:folHlink>
        <a:srgbClr val="B7C6C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196</Words>
  <Application>Microsoft Office PowerPoint</Application>
  <PresentationFormat>사용자 지정</PresentationFormat>
  <Paragraphs>35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나눔고딕</vt:lpstr>
      <vt:lpstr>나눔고딕 ExtraBold</vt:lpstr>
      <vt:lpstr>나눔명조</vt:lpstr>
      <vt:lpstr>맑은 고딕</vt:lpstr>
      <vt:lpstr>Arial</vt:lpstr>
      <vt:lpstr>브랜드 디자인 포트폴리오</vt:lpstr>
      <vt:lpstr>Bind9 Configuration Guide</vt:lpstr>
      <vt:lpstr>목차</vt:lpstr>
      <vt:lpstr>1. ISC-Bind 9 설치 및 환경설정</vt:lpstr>
      <vt:lpstr>1. ISC-Bind 9 설치 및 환경설정</vt:lpstr>
      <vt:lpstr>1. ISC-Bind 9 설치 및 환경설정</vt:lpstr>
      <vt:lpstr>1. ISC-Bind 9 설치 및 환경설정</vt:lpstr>
      <vt:lpstr>1. ISC-Bind 9 설치 및 환경설정</vt:lpstr>
      <vt:lpstr>2. Vmware-Player, VMNat 포트포워딩</vt:lpstr>
      <vt:lpstr>3. 방화벽 포트 개방</vt:lpstr>
      <vt:lpstr>4. 클라이언트 - DNS 서버 수정하기</vt:lpstr>
      <vt:lpstr>5. DNS 클라이언트 - 출력 결과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 3 Installation Guide</dc:title>
  <dc:creator>네이버 한글한글 아름답게</dc:creator>
  <cp:lastModifiedBy>user17</cp:lastModifiedBy>
  <cp:revision>292</cp:revision>
  <dcterms:created xsi:type="dcterms:W3CDTF">2011-12-22T18:09:14Z</dcterms:created>
  <dcterms:modified xsi:type="dcterms:W3CDTF">2022-04-05T04:23:14Z</dcterms:modified>
</cp:coreProperties>
</file>