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9" r:id="rId26"/>
    <p:sldId id="281" r:id="rId27"/>
    <p:sldId id="280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0B744E-3078-4E77-86AC-91C295D61B65}" type="datetimeFigureOut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2665-8132-441C-BA4E-5518C5CA09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37965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238742"/>
            <a:ext cx="9144000" cy="939193"/>
          </a:xfrm>
        </p:spPr>
        <p:txBody>
          <a:bodyPr anchor="ctr">
            <a:normAutofit/>
          </a:bodyPr>
          <a:lstStyle>
            <a:lvl1pPr algn="ctr">
              <a:defRPr sz="40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4763192"/>
            <a:ext cx="9144000" cy="49460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AF020-304C-4575-8476-0BD9D8B91429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1080655" y="1122218"/>
            <a:ext cx="9991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1080655" y="2286000"/>
            <a:ext cx="999189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6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8E06-EE36-4965-8E5E-F4A99B03199B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94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6DF34-FCE0-4017-8159-56519A02B481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132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465513" y="931026"/>
            <a:ext cx="11197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 userDrawn="1"/>
        </p:nvCxnSpPr>
        <p:spPr>
          <a:xfrm>
            <a:off x="465513" y="365126"/>
            <a:ext cx="1119724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8300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B7145-D786-43B2-8F03-7DF900702937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3191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7A730C-673E-49CE-A1F0-6F1A1AB1998D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8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E04AF-BDD6-499A-9C77-2995BD4AF990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483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F7B57-B695-4891-A3AF-128C6A04030F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64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FEBB39-9B45-426C-A913-14D1DB1F826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25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8CAC8-C7F0-49D8-86CC-70EAA0A1F286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25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57230-55AD-4C3C-9388-D1CBE5885310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27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59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135669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AD6B08F6-DED1-47AB-BF2F-6B2B6484755D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B0B78496-066D-4C3D-BB5F-F4F3B3413B8D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046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kr/docs/9.x/database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aravel.kr/docs/9.x/view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vel.kr/docs/9.x/database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racasts.com/discuss/channels/laravel/laravel-8-error-target-class-homecontroller-does-not-exist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ftwaretestinghelp.com/php-laravel-tutorial-for-beginners/" TargetMode="External"/><Relationship Id="rId4" Type="http://schemas.openxmlformats.org/officeDocument/2006/relationships/hyperlink" Target="https://laracasts.com/discuss/channels/laravel/laravel-8-error-target-class-homecontroller-does-not-exist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nami.com/download/files/stacks/wampstack/8.0.3-2/bitnami-wampstack-8.0.3-2-windows-x64-installer.exe?with_popup_skip_signin=1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etcomposer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smtClean="0"/>
              <a:t>Composer, </a:t>
            </a:r>
            <a:r>
              <a:rPr lang="en-US" altLang="ko-KR" sz="2400" dirty="0" err="1" smtClean="0"/>
              <a:t>Laravel</a:t>
            </a:r>
            <a:r>
              <a:rPr lang="en-US" altLang="ko-KR" sz="2400" dirty="0" smtClean="0"/>
              <a:t> 9, PHP 8.1, New Project Guide</a:t>
            </a:r>
            <a:br>
              <a:rPr lang="en-US" altLang="ko-KR" sz="2400" dirty="0" smtClean="0"/>
            </a:br>
            <a:r>
              <a:rPr lang="en-US" altLang="ko-KR" sz="2400" dirty="0" smtClean="0"/>
              <a:t>(MVC </a:t>
            </a:r>
            <a:r>
              <a:rPr lang="ko-KR" altLang="en-US" sz="2400" smtClean="0"/>
              <a:t>패턴과 </a:t>
            </a:r>
            <a:r>
              <a:rPr lang="en-US" altLang="ko-KR" sz="2400" smtClean="0"/>
              <a:t>DB</a:t>
            </a:r>
            <a:r>
              <a:rPr lang="ko-KR" altLang="en-US" sz="2400" smtClean="0"/>
              <a:t>연동</a:t>
            </a:r>
            <a:r>
              <a:rPr lang="en-US" altLang="ko-KR" sz="2400" smtClean="0"/>
              <a:t>)</a:t>
            </a:r>
            <a:endParaRPr lang="ko-KR" altLang="en-US" sz="2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ko-KR" b="1" dirty="0" smtClean="0"/>
              <a:t>2022-12-25</a:t>
            </a:r>
          </a:p>
          <a:p>
            <a:r>
              <a:rPr lang="ko-KR" altLang="en-US" b="1" dirty="0" err="1" smtClean="0"/>
              <a:t>정도윤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– </a:t>
            </a:r>
            <a:r>
              <a:rPr lang="en-US" altLang="ko-KR" b="1" dirty="0" err="1" smtClean="0"/>
              <a:t>Doyoon</a:t>
            </a:r>
            <a:r>
              <a:rPr lang="en-US" altLang="ko-KR" b="1" dirty="0" smtClean="0"/>
              <a:t> Jung(rabbitsun2@gmail.com)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310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421" y="1129795"/>
            <a:ext cx="6435055" cy="333326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751" y="1129795"/>
            <a:ext cx="4551727" cy="448106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18751" y="5805182"/>
            <a:ext cx="455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cmd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실행한다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242421" y="4495719"/>
            <a:ext cx="455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composer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입력한다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42421" y="5426034"/>
            <a:ext cx="45517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현재 화면처럼 출력되면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정상적으로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composer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가 설치된 것이다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274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3. 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필수사항 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724" y="1349635"/>
            <a:ext cx="5810463" cy="30121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893" y="1097966"/>
            <a:ext cx="5418669" cy="281194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1893" y="3145872"/>
            <a:ext cx="5418669" cy="282882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3" name="직사각형 12"/>
          <p:cNvSpPr/>
          <p:nvPr/>
        </p:nvSpPr>
        <p:spPr>
          <a:xfrm>
            <a:off x="447724" y="4546833"/>
            <a:ext cx="5290346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composer global require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/installer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376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신규 프로젝트 생성하기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612" y="1213656"/>
            <a:ext cx="5843891" cy="305054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0" name="직사각형 9"/>
          <p:cNvSpPr/>
          <p:nvPr/>
        </p:nvSpPr>
        <p:spPr>
          <a:xfrm>
            <a:off x="6325298" y="4222949"/>
            <a:ext cx="5290346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composer create-project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board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98" y="1213656"/>
            <a:ext cx="5563014" cy="289024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380612" y="4323617"/>
            <a:ext cx="5290346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cd c:\wampp\apache2\htdocs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485278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4. </a:t>
            </a:r>
            <a:r>
              <a:rPr lang="en-US" altLang="ko-KR" dirty="0" err="1" smtClean="0"/>
              <a:t>Laravel</a:t>
            </a:r>
            <a:r>
              <a:rPr lang="en-US" altLang="ko-KR" dirty="0" smtClean="0"/>
              <a:t> – </a:t>
            </a:r>
            <a:r>
              <a:rPr lang="ko-KR" altLang="en-US" dirty="0" smtClean="0"/>
              <a:t>신규 프로젝트 생성하기</a:t>
            </a:r>
            <a:r>
              <a:rPr lang="en-US" altLang="ko-KR" dirty="0" smtClean="0"/>
              <a:t>(1)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375" y="1159177"/>
            <a:ext cx="5528863" cy="288610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7945" y="1159177"/>
            <a:ext cx="5568534" cy="288442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직사각형 10"/>
          <p:cNvSpPr/>
          <p:nvPr/>
        </p:nvSpPr>
        <p:spPr>
          <a:xfrm>
            <a:off x="380612" y="4323617"/>
            <a:ext cx="5290346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composer create-project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board</a:t>
            </a:r>
            <a:endParaRPr lang="ko-KR" altLang="en-US" sz="12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310166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 </a:t>
            </a:r>
            <a:r>
              <a:rPr lang="en-US" altLang="ko-KR" dirty="0" err="1"/>
              <a:t>Laravel</a:t>
            </a:r>
            <a:r>
              <a:rPr lang="en-US" altLang="ko-KR" dirty="0"/>
              <a:t> – </a:t>
            </a:r>
            <a:r>
              <a:rPr lang="ko-KR" altLang="en-US" dirty="0"/>
              <a:t>신규 프로젝트 생성하기</a:t>
            </a:r>
            <a:r>
              <a:rPr lang="en-US" altLang="ko-KR" dirty="0"/>
              <a:t>(1)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75536"/>
            <a:ext cx="6404944" cy="40884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38200" y="5344861"/>
            <a:ext cx="5290346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cd board</a:t>
            </a:r>
          </a:p>
        </p:txBody>
      </p:sp>
    </p:spTree>
    <p:extLst>
      <p:ext uri="{BB962C8B-B14F-4D97-AF65-F5344CB8AC3E}">
        <p14:creationId xmlns:p14="http://schemas.microsoft.com/office/powerpoint/2010/main" val="4224852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Laravel</a:t>
            </a:r>
            <a:r>
              <a:rPr lang="en-US" altLang="ko-KR" dirty="0"/>
              <a:t> – </a:t>
            </a:r>
            <a:r>
              <a:rPr lang="en-US" altLang="ko-KR" dirty="0" err="1"/>
              <a:t>Laravel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err="1"/>
              <a:t>가동방법과</a:t>
            </a:r>
            <a:r>
              <a:rPr lang="ko-KR" altLang="en-US" dirty="0"/>
              <a:t> 직접 실행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61083"/>
            <a:ext cx="4446864" cy="126233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61084"/>
            <a:ext cx="5406064" cy="446288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838200" y="3002196"/>
            <a:ext cx="4446864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artisan serve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838200" y="1151970"/>
            <a:ext cx="10663864" cy="3271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1.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 서버로 실행하기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오른쪽 화살표 9"/>
          <p:cNvSpPr/>
          <p:nvPr/>
        </p:nvSpPr>
        <p:spPr>
          <a:xfrm>
            <a:off x="5285064" y="1895912"/>
            <a:ext cx="810936" cy="3322040"/>
          </a:xfrm>
          <a:prstGeom prst="righ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6096000" y="6162238"/>
            <a:ext cx="4446864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http://localhost:8000</a:t>
            </a:r>
          </a:p>
        </p:txBody>
      </p:sp>
    </p:spTree>
    <p:extLst>
      <p:ext uri="{BB962C8B-B14F-4D97-AF65-F5344CB8AC3E}">
        <p14:creationId xmlns:p14="http://schemas.microsoft.com/office/powerpoint/2010/main" val="37152141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 </a:t>
            </a:r>
            <a:r>
              <a:rPr lang="en-US" altLang="ko-KR" dirty="0" err="1"/>
              <a:t>Laravel</a:t>
            </a:r>
            <a:r>
              <a:rPr lang="en-US" altLang="ko-KR" dirty="0"/>
              <a:t> – </a:t>
            </a:r>
            <a:r>
              <a:rPr lang="en-US" altLang="ko-KR" dirty="0" err="1"/>
              <a:t>Laravel</a:t>
            </a:r>
            <a:r>
              <a:rPr lang="en-US" altLang="ko-KR" dirty="0"/>
              <a:t> </a:t>
            </a:r>
            <a:r>
              <a:rPr lang="ko-KR" altLang="en-US" dirty="0"/>
              <a:t>서버 </a:t>
            </a:r>
            <a:r>
              <a:rPr lang="ko-KR" altLang="en-US" dirty="0" err="1"/>
              <a:t>가동방법과</a:t>
            </a:r>
            <a:r>
              <a:rPr lang="ko-KR" altLang="en-US" dirty="0"/>
              <a:t> 직접 실행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38200" y="1151970"/>
            <a:ext cx="10663864" cy="32717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방법 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en-US" altLang="ko-KR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2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자체서버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없이 접속하기 </a:t>
            </a:r>
            <a:endParaRPr lang="en-US" altLang="ko-KR" sz="1200" b="1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555602"/>
            <a:ext cx="5228838" cy="443413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838200" y="6029179"/>
            <a:ext cx="4446864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http://localhost/board/public</a:t>
            </a:r>
          </a:p>
        </p:txBody>
      </p:sp>
    </p:spTree>
    <p:extLst>
      <p:ext uri="{BB962C8B-B14F-4D97-AF65-F5344CB8AC3E}">
        <p14:creationId xmlns:p14="http://schemas.microsoft.com/office/powerpoint/2010/main" val="334866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6. </a:t>
            </a:r>
            <a:r>
              <a:rPr lang="en-US" altLang="ko-KR" dirty="0" err="1"/>
              <a:t>Laravel</a:t>
            </a:r>
            <a:r>
              <a:rPr lang="en-US" altLang="ko-KR" dirty="0"/>
              <a:t> – </a:t>
            </a:r>
            <a:r>
              <a:rPr lang="ko-KR" altLang="en-US" dirty="0"/>
              <a:t>신규 프로젝트 생성하기</a:t>
            </a:r>
            <a:r>
              <a:rPr lang="en-US" altLang="ko-KR" dirty="0" smtClean="0"/>
              <a:t>(2)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70" y="1141108"/>
            <a:ext cx="6125620" cy="218995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1842" y="1099163"/>
            <a:ext cx="3319224" cy="260881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0901" y="3876115"/>
            <a:ext cx="4781106" cy="215762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1" name="오른쪽 화살표 10"/>
          <p:cNvSpPr/>
          <p:nvPr/>
        </p:nvSpPr>
        <p:spPr>
          <a:xfrm>
            <a:off x="6003722" y="1670044"/>
            <a:ext cx="810936" cy="3322040"/>
          </a:xfrm>
          <a:prstGeom prst="righ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283570" y="3463591"/>
            <a:ext cx="4446864" cy="32717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new board2</a:t>
            </a:r>
          </a:p>
        </p:txBody>
      </p:sp>
    </p:spTree>
    <p:extLst>
      <p:ext uri="{BB962C8B-B14F-4D97-AF65-F5344CB8AC3E}">
        <p14:creationId xmlns:p14="http://schemas.microsoft.com/office/powerpoint/2010/main" val="12632695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7. </a:t>
            </a:r>
            <a:r>
              <a:rPr lang="en-US" altLang="ko-KR" dirty="0" err="1"/>
              <a:t>Laravel</a:t>
            </a:r>
            <a:r>
              <a:rPr lang="en-US" altLang="ko-KR" dirty="0"/>
              <a:t> – </a:t>
            </a:r>
            <a:r>
              <a:rPr lang="ko-KR" altLang="en-US" dirty="0"/>
              <a:t>디렉터리 구조와 파일 구조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925" y="1292493"/>
            <a:ext cx="4845114" cy="4702390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491679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(MS Visual</a:t>
            </a:r>
            <a:r>
              <a:rPr lang="ko-KR" altLang="en-US" dirty="0"/>
              <a:t> </a:t>
            </a:r>
            <a:r>
              <a:rPr lang="en-US" altLang="ko-KR" dirty="0"/>
              <a:t>Studio Code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90" y="1320652"/>
            <a:ext cx="2809301" cy="389607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580" y="1320652"/>
            <a:ext cx="5518434" cy="313988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오른쪽 화살표 6"/>
          <p:cNvSpPr/>
          <p:nvPr/>
        </p:nvSpPr>
        <p:spPr>
          <a:xfrm>
            <a:off x="3816991" y="2281806"/>
            <a:ext cx="449589" cy="1132513"/>
          </a:xfrm>
          <a:prstGeom prst="rightArrow">
            <a:avLst/>
          </a:prstGeom>
          <a:solidFill>
            <a:srgbClr val="00B0F0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007690" y="5394121"/>
            <a:ext cx="2809301" cy="3103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File-&gt;Open Folder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클릭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266580" y="4609902"/>
            <a:ext cx="2809301" cy="31039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Board -&gt; “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폴더 선택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”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722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1200" b="1" dirty="0"/>
              <a:t>1. </a:t>
            </a:r>
            <a:r>
              <a:rPr lang="ko-KR" altLang="en-US" sz="1200" b="1" dirty="0"/>
              <a:t>선행 </a:t>
            </a:r>
            <a:r>
              <a:rPr lang="ko-KR" altLang="en-US" sz="1200" b="1" dirty="0" smtClean="0"/>
              <a:t>작업</a:t>
            </a:r>
            <a:endParaRPr lang="en-US" altLang="ko-KR" sz="1200" b="1" dirty="0" smtClean="0"/>
          </a:p>
          <a:p>
            <a:r>
              <a:rPr lang="en-US" altLang="ko-KR" sz="1200" b="1" dirty="0"/>
              <a:t>2. Composer </a:t>
            </a:r>
            <a:r>
              <a:rPr lang="ko-KR" altLang="en-US" sz="1200" b="1" dirty="0" smtClean="0"/>
              <a:t>설치하기</a:t>
            </a:r>
            <a:endParaRPr lang="en-US" altLang="ko-KR" sz="1200" b="1" dirty="0" smtClean="0"/>
          </a:p>
          <a:p>
            <a:r>
              <a:rPr lang="en-US" altLang="ko-KR" sz="1200" b="1" dirty="0"/>
              <a:t>3. </a:t>
            </a:r>
            <a:r>
              <a:rPr lang="en-US" altLang="ko-KR" sz="1200" b="1" dirty="0" err="1"/>
              <a:t>Laravel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필수사항 </a:t>
            </a:r>
            <a:r>
              <a:rPr lang="ko-KR" altLang="en-US" sz="1200" b="1" dirty="0" smtClean="0"/>
              <a:t>설치하기</a:t>
            </a:r>
            <a:endParaRPr lang="en-US" altLang="ko-KR" sz="1200" b="1" dirty="0" smtClean="0"/>
          </a:p>
          <a:p>
            <a:r>
              <a:rPr lang="en-US" altLang="ko-KR" sz="1200" b="1" dirty="0"/>
              <a:t>4. </a:t>
            </a:r>
            <a:r>
              <a:rPr lang="en-US" altLang="ko-KR" sz="1200" b="1" dirty="0" err="1"/>
              <a:t>Laravel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신규 프로젝트 </a:t>
            </a:r>
            <a:r>
              <a:rPr lang="ko-KR" altLang="en-US" sz="1200" b="1" dirty="0" smtClean="0"/>
              <a:t>생성하기</a:t>
            </a:r>
            <a:r>
              <a:rPr lang="en-US" altLang="ko-KR" sz="1200" b="1" dirty="0" smtClean="0"/>
              <a:t>(1)</a:t>
            </a:r>
          </a:p>
          <a:p>
            <a:r>
              <a:rPr lang="en-US" altLang="ko-KR" sz="1200" b="1" dirty="0" smtClean="0"/>
              <a:t>5. </a:t>
            </a:r>
            <a:r>
              <a:rPr lang="en-US" altLang="ko-KR" sz="1200" b="1" dirty="0" err="1" smtClean="0"/>
              <a:t>Laravel</a:t>
            </a:r>
            <a:r>
              <a:rPr lang="en-US" altLang="ko-KR" sz="1200" b="1" dirty="0" smtClean="0"/>
              <a:t> – </a:t>
            </a:r>
            <a:r>
              <a:rPr lang="en-US" altLang="ko-KR" sz="1200" b="1" dirty="0" err="1" smtClean="0"/>
              <a:t>Laravel</a:t>
            </a:r>
            <a:r>
              <a:rPr lang="en-US" altLang="ko-KR" sz="1200" b="1" dirty="0" smtClean="0"/>
              <a:t> </a:t>
            </a:r>
            <a:r>
              <a:rPr lang="ko-KR" altLang="en-US" sz="1200" b="1" dirty="0" smtClean="0"/>
              <a:t>서버 </a:t>
            </a:r>
            <a:r>
              <a:rPr lang="ko-KR" altLang="en-US" sz="1200" b="1" dirty="0" err="1" smtClean="0"/>
              <a:t>가동방법과</a:t>
            </a:r>
            <a:r>
              <a:rPr lang="ko-KR" altLang="en-US" sz="1200" b="1" dirty="0" smtClean="0"/>
              <a:t> 직접 실행</a:t>
            </a:r>
            <a:endParaRPr lang="en-US" altLang="ko-KR" sz="1200" b="1" dirty="0" smtClean="0"/>
          </a:p>
          <a:p>
            <a:r>
              <a:rPr lang="en-US" altLang="ko-KR" sz="1200" b="1" dirty="0"/>
              <a:t>6. </a:t>
            </a:r>
            <a:r>
              <a:rPr lang="en-US" altLang="ko-KR" sz="1200" b="1" dirty="0" err="1"/>
              <a:t>Laravel</a:t>
            </a:r>
            <a:r>
              <a:rPr lang="en-US" altLang="ko-KR" sz="1200" b="1" dirty="0"/>
              <a:t> – </a:t>
            </a:r>
            <a:r>
              <a:rPr lang="ko-KR" altLang="en-US" sz="1200" b="1" dirty="0"/>
              <a:t>신규 프로젝트 생성하기</a:t>
            </a:r>
            <a:r>
              <a:rPr lang="en-US" altLang="ko-KR" sz="1200" b="1" dirty="0"/>
              <a:t>(2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 smtClean="0"/>
              <a:t>7. </a:t>
            </a:r>
            <a:r>
              <a:rPr lang="en-US" altLang="ko-KR" sz="1200" b="1" dirty="0" err="1" smtClean="0"/>
              <a:t>Laravel</a:t>
            </a:r>
            <a:r>
              <a:rPr lang="en-US" altLang="ko-KR" sz="1200" b="1" dirty="0" smtClean="0"/>
              <a:t> – </a:t>
            </a:r>
            <a:r>
              <a:rPr lang="ko-KR" altLang="en-US" sz="1200" b="1" dirty="0" smtClean="0"/>
              <a:t>디렉터리 구조와 파일 구조</a:t>
            </a:r>
            <a:endParaRPr lang="en-US" altLang="ko-KR" sz="1200" b="1" dirty="0" smtClean="0"/>
          </a:p>
          <a:p>
            <a:r>
              <a:rPr lang="en-US" altLang="ko-KR" sz="1200" b="1" dirty="0" smtClean="0"/>
              <a:t>8. </a:t>
            </a:r>
            <a:r>
              <a:rPr lang="en-US" altLang="ko-KR" sz="1200" b="1" dirty="0" err="1" smtClean="0"/>
              <a:t>Laravel</a:t>
            </a:r>
            <a:r>
              <a:rPr lang="ko-KR" altLang="en-US" sz="1200" b="1" dirty="0" smtClean="0"/>
              <a:t>에서의 </a:t>
            </a:r>
            <a:r>
              <a:rPr lang="en-US" altLang="ko-KR" sz="1200" b="1" dirty="0" smtClean="0"/>
              <a:t>MVC </a:t>
            </a:r>
            <a:r>
              <a:rPr lang="ko-KR" altLang="en-US" sz="1200" b="1" dirty="0" smtClean="0"/>
              <a:t>패턴과 구조</a:t>
            </a:r>
            <a:r>
              <a:rPr lang="en-US" altLang="ko-KR" sz="1200" b="1" dirty="0" smtClean="0"/>
              <a:t>(MS Visual</a:t>
            </a:r>
            <a:r>
              <a:rPr lang="ko-KR" altLang="en-US" sz="1200" b="1" dirty="0" smtClean="0"/>
              <a:t> </a:t>
            </a:r>
            <a:r>
              <a:rPr lang="en-US" altLang="ko-KR" sz="1200" b="1" dirty="0" smtClean="0"/>
              <a:t>Studio Code </a:t>
            </a:r>
            <a:r>
              <a:rPr lang="ko-KR" altLang="en-US" sz="1200" b="1" dirty="0" smtClean="0"/>
              <a:t>사용</a:t>
            </a:r>
            <a:r>
              <a:rPr lang="en-US" altLang="ko-KR" sz="1200" b="1" dirty="0" smtClean="0"/>
              <a:t>)</a:t>
            </a:r>
          </a:p>
          <a:p>
            <a:r>
              <a:rPr lang="en-US" altLang="ko-KR" sz="1200" b="1" dirty="0"/>
              <a:t>9. </a:t>
            </a:r>
            <a:r>
              <a:rPr lang="en-US" altLang="ko-KR" sz="1200" b="1" dirty="0" err="1"/>
              <a:t>Laravel</a:t>
            </a:r>
            <a:r>
              <a:rPr lang="ko-KR" altLang="en-US" sz="1200" b="1" dirty="0"/>
              <a:t>에서의 </a:t>
            </a:r>
            <a:r>
              <a:rPr lang="en-US" altLang="ko-KR" sz="1200" b="1" dirty="0"/>
              <a:t>MVC </a:t>
            </a:r>
            <a:r>
              <a:rPr lang="ko-KR" altLang="en-US" sz="1200" b="1" dirty="0"/>
              <a:t>패턴과 </a:t>
            </a:r>
            <a:r>
              <a:rPr lang="ko-KR" altLang="en-US" sz="1200" b="1" dirty="0" smtClean="0"/>
              <a:t>구조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/ Model</a:t>
            </a:r>
            <a:r>
              <a:rPr lang="ko-KR" altLang="en-US" sz="1200" b="1" dirty="0"/>
              <a:t>과 </a:t>
            </a:r>
            <a:r>
              <a:rPr lang="en-US" altLang="ko-KR" sz="1200" b="1" dirty="0"/>
              <a:t>Controller </a:t>
            </a:r>
            <a:r>
              <a:rPr lang="ko-KR" altLang="en-US" sz="1200" b="1" dirty="0" smtClean="0"/>
              <a:t>생성하기</a:t>
            </a:r>
            <a:endParaRPr lang="en-US" altLang="ko-KR" sz="1200" b="1" dirty="0" smtClean="0"/>
          </a:p>
          <a:p>
            <a:r>
              <a:rPr lang="en-US" altLang="ko-KR" sz="1200" b="1" dirty="0"/>
              <a:t>10. </a:t>
            </a:r>
            <a:r>
              <a:rPr lang="en-US" altLang="ko-KR" sz="1200" b="1" dirty="0" err="1"/>
              <a:t>Laravel</a:t>
            </a:r>
            <a:r>
              <a:rPr lang="ko-KR" altLang="en-US" sz="1200" b="1" dirty="0"/>
              <a:t>에서의 </a:t>
            </a:r>
            <a:r>
              <a:rPr lang="en-US" altLang="ko-KR" sz="1200" b="1" dirty="0"/>
              <a:t>MVC </a:t>
            </a:r>
            <a:r>
              <a:rPr lang="ko-KR" altLang="en-US" sz="1200" b="1" dirty="0"/>
              <a:t>패턴과 </a:t>
            </a:r>
            <a:r>
              <a:rPr lang="ko-KR" altLang="en-US" sz="1200" b="1" dirty="0" smtClean="0"/>
              <a:t>구조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/ Controller, </a:t>
            </a:r>
            <a:r>
              <a:rPr lang="en-US" altLang="ko-KR" sz="1200" b="1" dirty="0" smtClean="0"/>
              <a:t>DB</a:t>
            </a:r>
            <a:r>
              <a:rPr lang="ko-KR" altLang="en-US" sz="1200" b="1" dirty="0" smtClean="0"/>
              <a:t>연동</a:t>
            </a:r>
            <a:endParaRPr lang="en-US" altLang="ko-KR" sz="1200" b="1" dirty="0" smtClean="0"/>
          </a:p>
          <a:p>
            <a:r>
              <a:rPr lang="en-US" altLang="ko-KR" sz="1200" b="1" dirty="0"/>
              <a:t>11. </a:t>
            </a:r>
            <a:r>
              <a:rPr lang="en-US" altLang="ko-KR" sz="1200" b="1" dirty="0" err="1"/>
              <a:t>Laravel</a:t>
            </a:r>
            <a:r>
              <a:rPr lang="ko-KR" altLang="en-US" sz="1200" b="1" dirty="0"/>
              <a:t>에서의 </a:t>
            </a:r>
            <a:r>
              <a:rPr lang="en-US" altLang="ko-KR" sz="1200" b="1" dirty="0"/>
              <a:t>MVC </a:t>
            </a:r>
            <a:r>
              <a:rPr lang="ko-KR" altLang="en-US" sz="1200" b="1" dirty="0"/>
              <a:t>패턴과 </a:t>
            </a:r>
            <a:r>
              <a:rPr lang="ko-KR" altLang="en-US" sz="1200" b="1" dirty="0" smtClean="0"/>
              <a:t>구조</a:t>
            </a:r>
            <a:r>
              <a:rPr lang="en-US" altLang="ko-KR" sz="1200" b="1" dirty="0" smtClean="0"/>
              <a:t> </a:t>
            </a:r>
            <a:r>
              <a:rPr lang="en-US" altLang="ko-KR" sz="1200" b="1" dirty="0"/>
              <a:t>/ </a:t>
            </a:r>
            <a:r>
              <a:rPr lang="en-US" altLang="ko-KR" sz="1200" b="1" dirty="0" smtClean="0"/>
              <a:t>Route</a:t>
            </a:r>
          </a:p>
          <a:p>
            <a:r>
              <a:rPr lang="en-US" altLang="ko-KR" sz="1200" b="1" dirty="0" smtClean="0"/>
              <a:t>12. </a:t>
            </a:r>
            <a:r>
              <a:rPr lang="en-US" altLang="ko-KR" sz="1200" b="1" dirty="0" err="1" smtClean="0"/>
              <a:t>Laravel</a:t>
            </a:r>
            <a:r>
              <a:rPr lang="ko-KR" altLang="en-US" sz="1200" b="1" dirty="0" smtClean="0"/>
              <a:t>에서의 </a:t>
            </a:r>
            <a:r>
              <a:rPr lang="en-US" altLang="ko-KR" sz="1200" b="1" dirty="0" smtClean="0"/>
              <a:t>MVC </a:t>
            </a:r>
            <a:r>
              <a:rPr lang="ko-KR" altLang="en-US" sz="1200" b="1" dirty="0" smtClean="0"/>
              <a:t>패턴과 구조 </a:t>
            </a:r>
            <a:r>
              <a:rPr lang="en-US" altLang="ko-KR" sz="1200" b="1" dirty="0" smtClean="0"/>
              <a:t>/ View</a:t>
            </a:r>
          </a:p>
          <a:p>
            <a:r>
              <a:rPr lang="en-US" altLang="ko-KR" sz="1200" b="1" dirty="0" smtClean="0"/>
              <a:t>13. </a:t>
            </a:r>
            <a:r>
              <a:rPr lang="en-US" altLang="ko-KR" sz="1200" b="1" dirty="0" err="1" smtClean="0"/>
              <a:t>Laravel</a:t>
            </a:r>
            <a:r>
              <a:rPr lang="ko-KR" altLang="en-US" sz="1200" b="1" dirty="0" smtClean="0"/>
              <a:t>에서의 </a:t>
            </a:r>
            <a:r>
              <a:rPr lang="en-US" altLang="ko-KR" sz="1200" b="1" dirty="0" smtClean="0"/>
              <a:t>MVC </a:t>
            </a:r>
            <a:r>
              <a:rPr lang="ko-KR" altLang="en-US" sz="1200" b="1" dirty="0" smtClean="0"/>
              <a:t>패턴과 구조 </a:t>
            </a:r>
            <a:r>
              <a:rPr lang="en-US" altLang="ko-KR" sz="1200" b="1" dirty="0" smtClean="0"/>
              <a:t>– </a:t>
            </a:r>
            <a:r>
              <a:rPr lang="ko-KR" altLang="en-US" sz="1200" b="1" dirty="0" smtClean="0"/>
              <a:t>출력 결과</a:t>
            </a:r>
            <a:endParaRPr lang="en-US" altLang="ko-KR" sz="1200" b="1" dirty="0" smtClean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12642-1937-45AB-B560-99957379AB5E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3355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8.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(MS Visual</a:t>
            </a:r>
            <a:r>
              <a:rPr lang="ko-KR" altLang="en-US" dirty="0"/>
              <a:t> </a:t>
            </a:r>
            <a:r>
              <a:rPr lang="en-US" altLang="ko-KR" dirty="0"/>
              <a:t>Studio Code 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1509320" y="1946246"/>
            <a:ext cx="1628163" cy="461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975683" y="1946246"/>
            <a:ext cx="1628163" cy="461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routes/</a:t>
            </a:r>
            <a:r>
              <a:rPr lang="en-US" altLang="ko-KR" sz="14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web.php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6850660" y="1946246"/>
            <a:ext cx="1628163" cy="461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8870659" y="1946246"/>
            <a:ext cx="1628163" cy="461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Model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442046" y="1681992"/>
            <a:ext cx="4337108" cy="989901"/>
          </a:xfrm>
          <a:prstGeom prst="rect">
            <a:avLst/>
          </a:prstGeom>
          <a:noFill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화살표 연결선 15"/>
          <p:cNvCxnSpPr>
            <a:stCxn id="9" idx="3"/>
            <a:endCxn id="11" idx="1"/>
          </p:cNvCxnSpPr>
          <p:nvPr/>
        </p:nvCxnSpPr>
        <p:spPr>
          <a:xfrm>
            <a:off x="3137483" y="2176944"/>
            <a:ext cx="838200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1" idx="3"/>
            <a:endCxn id="12" idx="1"/>
          </p:cNvCxnSpPr>
          <p:nvPr/>
        </p:nvCxnSpPr>
        <p:spPr>
          <a:xfrm>
            <a:off x="5603846" y="2176944"/>
            <a:ext cx="124681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>
            <a:stCxn id="12" idx="3"/>
            <a:endCxn id="13" idx="1"/>
          </p:cNvCxnSpPr>
          <p:nvPr/>
        </p:nvCxnSpPr>
        <p:spPr>
          <a:xfrm>
            <a:off x="8478823" y="2176944"/>
            <a:ext cx="391836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6850660" y="3166845"/>
            <a:ext cx="1628163" cy="46139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View</a:t>
            </a:r>
            <a:endParaRPr lang="ko-KR" altLang="en-US" sz="1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28" name="직선 화살표 연결선 27"/>
          <p:cNvCxnSpPr>
            <a:stCxn id="12" idx="2"/>
            <a:endCxn id="27" idx="0"/>
          </p:cNvCxnSpPr>
          <p:nvPr/>
        </p:nvCxnSpPr>
        <p:spPr>
          <a:xfrm>
            <a:off x="7664742" y="2407641"/>
            <a:ext cx="0" cy="759204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27" idx="1"/>
            <a:endCxn id="11" idx="2"/>
          </p:cNvCxnSpPr>
          <p:nvPr/>
        </p:nvCxnSpPr>
        <p:spPr>
          <a:xfrm rot="10800000">
            <a:off x="4789766" y="2407641"/>
            <a:ext cx="2060895" cy="989902"/>
          </a:xfrm>
          <a:prstGeom prst="bentConnector2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모서리가 둥근 직사각형 32"/>
          <p:cNvSpPr/>
          <p:nvPr/>
        </p:nvSpPr>
        <p:spPr>
          <a:xfrm>
            <a:off x="7768206" y="1468074"/>
            <a:ext cx="1786855" cy="3691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[</a:t>
            </a:r>
            <a:r>
              <a:rPr lang="ko-KR" altLang="en-US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처리 프로세스</a:t>
            </a:r>
            <a:r>
              <a:rPr lang="en-US" altLang="ko-KR" sz="12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  <a:endParaRPr lang="ko-KR" altLang="en-US" sz="12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281843" y="1792357"/>
            <a:ext cx="60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535511" y="2397672"/>
            <a:ext cx="1469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컨트롤러 전달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812423" y="2765478"/>
            <a:ext cx="2178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데이터와 뷰 렌더링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789764" y="3073255"/>
            <a:ext cx="604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 smtClean="0">
                <a:solidFill>
                  <a:srgbClr val="FF0000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요청</a:t>
            </a:r>
            <a:endParaRPr lang="ko-KR" altLang="en-US" sz="1400" b="1" dirty="0">
              <a:solidFill>
                <a:srgbClr val="FF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782385" y="3928226"/>
            <a:ext cx="388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Laravel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에서의 </a:t>
            </a:r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MVC 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개괄적인 흐름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9698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9.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/ Model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Controller </a:t>
            </a:r>
            <a:r>
              <a:rPr lang="ko-KR" altLang="en-US" dirty="0" smtClean="0"/>
              <a:t>생성하기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33425"/>
            <a:ext cx="3758172" cy="52229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4754902" y="1232119"/>
            <a:ext cx="4446864" cy="47923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artisan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make:controller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MainController</a:t>
            </a:r>
            <a:endParaRPr lang="en-US" altLang="ko-KR" sz="12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$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artisan </a:t>
            </a:r>
            <a:r>
              <a:rPr lang="en-US" altLang="ko-KR" sz="12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make:model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Memo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754902" y="1894849"/>
            <a:ext cx="4446864" cy="28628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o-KR" altLang="en-US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위 명령어를 입력하면 각각 아래의 경로에 자동으로 생성된다</a:t>
            </a:r>
            <a:r>
              <a:rPr lang="en-US" altLang="ko-KR" sz="12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5" name="직사각형 24"/>
          <p:cNvSpPr/>
          <p:nvPr/>
        </p:nvSpPr>
        <p:spPr>
          <a:xfrm>
            <a:off x="4754902" y="2364633"/>
            <a:ext cx="4446864" cy="121746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[Controller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위치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└─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Http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└─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Controllers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├─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Controller.php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</a:t>
            </a:r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└─</a:t>
            </a:r>
            <a:r>
              <a:rPr lang="en-US" altLang="ko-KR" sz="11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MainController.php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4754902" y="3765594"/>
            <a:ext cx="4446864" cy="108324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[Model </a:t>
            </a:r>
            <a:r>
              <a:rPr lang="ko-KR" altLang="en-US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생성 위치</a:t>
            </a:r>
            <a:r>
              <a:rPr lang="en-US" altLang="ko-KR" sz="12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]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App</a:t>
            </a:r>
          </a:p>
          <a:p>
            <a:r>
              <a:rPr lang="en-US" altLang="ko-KR" sz="11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└─Model</a:t>
            </a:r>
            <a:endParaRPr lang="en-US" altLang="ko-KR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└─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User.php</a:t>
            </a:r>
            <a:endParaRPr lang="en-US" altLang="ko-KR" sz="11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         └─</a:t>
            </a:r>
            <a:r>
              <a:rPr lang="en-US" altLang="ko-KR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Memo.php</a:t>
            </a:r>
            <a:endParaRPr lang="en-US" altLang="ko-KR" sz="9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4902" y="4983061"/>
            <a:ext cx="60920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Memo 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모델 스크립트는 </a:t>
            </a:r>
            <a:r>
              <a:rPr lang="en-US" altLang="ko-KR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mysql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의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memo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테이블과 상호작용할 때 사용함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08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10.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/ Controller, DB</a:t>
            </a:r>
            <a:r>
              <a:rPr lang="ko-KR" altLang="en-US" dirty="0" smtClean="0"/>
              <a:t>연동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08683"/>
            <a:ext cx="1921778" cy="50215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115386" y="1686187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5570290" y="2699379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2759978" y="2172749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2040" y="1031705"/>
            <a:ext cx="5340730" cy="5223965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5570289" y="2710093"/>
            <a:ext cx="1367405" cy="69583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99276" y="3347207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838200" y="1031705"/>
            <a:ext cx="22825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en-US" altLang="ko-KR" sz="100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env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환경설정파일에서 </a:t>
            </a:r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DB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설정하기</a:t>
            </a:r>
            <a:endParaRPr lang="ko-KR" altLang="en-US" sz="10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4485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 / Controller, DB</a:t>
            </a:r>
            <a:r>
              <a:rPr lang="ko-KR" altLang="en-US" dirty="0"/>
              <a:t>연동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6" y="1434518"/>
            <a:ext cx="1731093" cy="4840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0679" y="180363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45683" y="1929468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92525" y="2307125"/>
            <a:ext cx="779164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84803" y="2432960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84803" y="2670932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2528" y="1434518"/>
            <a:ext cx="6316856" cy="482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5022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 / Controller, DB</a:t>
            </a:r>
            <a:r>
              <a:rPr lang="ko-KR" altLang="en-US" dirty="0"/>
              <a:t>연동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6" y="1434518"/>
            <a:ext cx="1731093" cy="4840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0679" y="180363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45683" y="1929468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92525" y="2307125"/>
            <a:ext cx="779164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84803" y="2432960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84803" y="2670932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3585827" y="1082041"/>
            <a:ext cx="5097780" cy="563943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&lt;?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endParaRPr lang="en-US" altLang="ko-KR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namespace App\Http\Controllers;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Illuminate\Http\Request;</a:t>
            </a:r>
            <a:endParaRPr lang="en-US" altLang="ko-KR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App\Models\Memo;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Illuminate\Support\Facades\View;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use Illuminate\Support\Facades\DB;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class </a:t>
            </a:r>
            <a:r>
              <a:rPr lang="en-US" altLang="ko-KR" sz="10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MainController</a:t>
            </a:r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extends Controller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{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public function assessment(){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view('assessment');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public function index2(){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view('index2');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public function 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dbselect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(){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$binds = ['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 =&gt; 1];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$books = DB::select('select * from book');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where_books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DB::select('select * from book where 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= :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$binds);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$parameter["books"] = $books;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$parameter["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where_books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"] = $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where_books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//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print_r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($books);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    return View::make('</a:t>
            </a:r>
            <a:r>
              <a:rPr lang="en-US" altLang="ko-KR" sz="1000" b="1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dbselect</a:t>
            </a: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', $parameter);</a:t>
            </a:r>
          </a:p>
          <a:p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1000" b="1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}</a:t>
            </a:r>
          </a:p>
          <a:p>
            <a:r>
              <a:rPr lang="en-US" altLang="ko-KR" sz="10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</a:t>
            </a:r>
          </a:p>
          <a:p>
            <a:r>
              <a:rPr lang="en-US" altLang="ko-KR" sz="10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}</a:t>
            </a:r>
            <a:endParaRPr lang="ko-KR" altLang="en-US" sz="10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8821745" y="6144189"/>
            <a:ext cx="2537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https://la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ravel.kr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docs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/9.x/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database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226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 / Controller, DB</a:t>
            </a:r>
            <a:r>
              <a:rPr lang="ko-KR" altLang="en-US" dirty="0"/>
              <a:t>연동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6" y="1434518"/>
            <a:ext cx="1731093" cy="4840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0679" y="180363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45683" y="1929468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92525" y="2307125"/>
            <a:ext cx="779164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84803" y="2432960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84803" y="2670932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581400" y="6013384"/>
            <a:ext cx="230864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https://la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ravel.kr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docs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/9.x/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views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2068" y="1117275"/>
            <a:ext cx="6961031" cy="4814753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4351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 / Controller, DB</a:t>
            </a:r>
            <a:r>
              <a:rPr lang="ko-KR" altLang="en-US" dirty="0"/>
              <a:t>연동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836" y="1434518"/>
            <a:ext cx="1731093" cy="4840476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110679" y="180363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245683" y="1929468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292525" y="2307125"/>
            <a:ext cx="779164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384803" y="2432960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384803" y="2670932"/>
            <a:ext cx="114408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1107" y="1174458"/>
            <a:ext cx="6780740" cy="4552717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3591107" y="5780152"/>
            <a:ext cx="25378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https://la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ravel.kr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docs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/9.x/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database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3581400" y="6140906"/>
            <a:ext cx="183896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Last Modified 2022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Accessed by 2022-12-25.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6265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10.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</a:t>
            </a:r>
            <a:r>
              <a:rPr lang="en-US" altLang="ko-KR" dirty="0"/>
              <a:t> / Controller, DB</a:t>
            </a:r>
            <a:r>
              <a:rPr lang="ko-KR" altLang="en-US" dirty="0"/>
              <a:t>연동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939"/>
            <a:ext cx="1732552" cy="47889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13854" y="178458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4772" y="2759308"/>
            <a:ext cx="473053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31423" y="3264180"/>
            <a:ext cx="632302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066620"/>
            <a:ext cx="7368540" cy="468313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769674" y="4192503"/>
            <a:ext cx="3214306" cy="12634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69674" y="1931076"/>
            <a:ext cx="1934146" cy="126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86200" y="5847068"/>
            <a:ext cx="7193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https://laracasts.com/discuss/channels/laravel/laravel-8-error-target-class-homecontroller-does-not-exist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56482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/ Route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939"/>
            <a:ext cx="1732552" cy="47889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13854" y="178458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4772" y="2759308"/>
            <a:ext cx="473053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31423" y="3264180"/>
            <a:ext cx="632302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066620"/>
            <a:ext cx="7368540" cy="4683138"/>
          </a:xfrm>
          <a:prstGeom prst="rect">
            <a:avLst/>
          </a:prstGeom>
        </p:spPr>
      </p:pic>
      <p:sp>
        <p:nvSpPr>
          <p:cNvPr id="28" name="직사각형 27"/>
          <p:cNvSpPr/>
          <p:nvPr/>
        </p:nvSpPr>
        <p:spPr>
          <a:xfrm>
            <a:off x="5769674" y="4192503"/>
            <a:ext cx="3214306" cy="126341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/>
          <p:cNvSpPr/>
          <p:nvPr/>
        </p:nvSpPr>
        <p:spPr>
          <a:xfrm>
            <a:off x="5769674" y="1931076"/>
            <a:ext cx="1934146" cy="1263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886200" y="5847068"/>
            <a:ext cx="719328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4"/>
              </a:rPr>
              <a:t>https://laracasts.com/discuss/channels/laravel/laravel-8-error-target-class-homecontroller-does-not-exist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en-US" altLang="ko-KR" sz="1000" b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886200" y="6075144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https://www.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ftwaretestinghelp.com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/</a:t>
            </a:r>
            <a:r>
              <a:rPr lang="ko-KR" altLang="en-US" sz="1100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php-laravel-tutorial-for-beginners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5"/>
              </a:rPr>
              <a:t>/</a:t>
            </a:r>
            <a:r>
              <a:rPr lang="ko-KR" altLang="en-US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27504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11.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 / Route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4939"/>
            <a:ext cx="1732552" cy="4788903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113854" y="1784583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74772" y="2759308"/>
            <a:ext cx="473053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/>
          <p:cNvSpPr/>
          <p:nvPr/>
        </p:nvSpPr>
        <p:spPr>
          <a:xfrm>
            <a:off x="1231423" y="3264180"/>
            <a:ext cx="632302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1140792"/>
            <a:ext cx="6334856" cy="275688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65339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선행 작업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838199" y="1065402"/>
            <a:ext cx="1072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운영체제</a:t>
            </a:r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: 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MS Windows 11</a:t>
            </a:r>
          </a:p>
          <a:p>
            <a:r>
              <a:rPr lang="en-US" altLang="ko-KR" sz="16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WAS: </a:t>
            </a:r>
            <a:r>
              <a:rPr lang="en-US" altLang="ko-KR" sz="16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Bitnami</a:t>
            </a: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WAMP </a:t>
            </a:r>
            <a:r>
              <a:rPr lang="ko-KR" altLang="en-US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설치할 것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059" y="1183583"/>
            <a:ext cx="7273969" cy="42010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2" name="직사각형 11"/>
          <p:cNvSpPr/>
          <p:nvPr/>
        </p:nvSpPr>
        <p:spPr>
          <a:xfrm>
            <a:off x="4286059" y="5502823"/>
            <a:ext cx="6096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https://b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itnami.com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download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files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stacks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</a:t>
            </a:r>
            <a:r>
              <a:rPr lang="ko-KR" altLang="en-US" sz="1100" b="1" dirty="0" err="1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wampstack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/8.0.3-2/bitnami-wampstack-8.0.3-2-windows-x64-installer.exe?with_popup_skip_signin=1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8198" y="5502823"/>
            <a:ext cx="3314351" cy="430887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Last Modified 2022-12-25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Accessed by 2022-12-25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191108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 </a:t>
            </a:r>
            <a:r>
              <a:rPr lang="en-US" altLang="ko-KR" dirty="0"/>
              <a:t>/ View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434517"/>
            <a:ext cx="1725030" cy="49218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39689" y="1809750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99095" y="269610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51482" y="3092253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0070" y="320324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0070" y="3332806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0069" y="3456645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80069" y="3584157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50" y="1736828"/>
            <a:ext cx="7696020" cy="354030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7267109" y="3684825"/>
            <a:ext cx="4566751" cy="184128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&lt;title&gt;Assessment&lt;/title&gt;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&lt;h1&gt;Assessment&lt;/h1&gt;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2685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 </a:t>
            </a:r>
            <a:r>
              <a:rPr lang="en-US" altLang="ko-KR" dirty="0"/>
              <a:t>/ View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434517"/>
            <a:ext cx="1725030" cy="49218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39689" y="1809750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99095" y="269610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51482" y="3092253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0070" y="320324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0070" y="3332806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0069" y="3456645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80069" y="3584157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50" y="1294086"/>
            <a:ext cx="6352999" cy="328247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16" name="직사각형 15"/>
          <p:cNvSpPr/>
          <p:nvPr/>
        </p:nvSpPr>
        <p:spPr>
          <a:xfrm>
            <a:off x="7267109" y="3684824"/>
            <a:ext cx="4566751" cy="212161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900" dirty="0" err="1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title&gt;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Index2 - Blade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title&gt;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    &lt;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h1&gt;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Index2 - Blade</a:t>
            </a:r>
          </a:p>
          <a:p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</a:t>
            </a:r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h1&gt;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900" dirty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&lt;/html</a:t>
            </a:r>
            <a:r>
              <a:rPr lang="en-US" altLang="ko-KR" sz="900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</a:t>
            </a:r>
            <a:endParaRPr lang="ko-KR" altLang="en-US" sz="900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26265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 </a:t>
            </a:r>
            <a:r>
              <a:rPr lang="en-US" altLang="ko-KR" dirty="0"/>
              <a:t>/ View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434517"/>
            <a:ext cx="1725030" cy="49218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39689" y="1809750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99095" y="269610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51482" y="3092253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0070" y="320324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0070" y="3332806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0069" y="3456645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80069" y="3584157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8750" y="1305751"/>
            <a:ext cx="5626856" cy="484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9492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12.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 </a:t>
            </a:r>
            <a:r>
              <a:rPr lang="en-US" altLang="ko-KR" dirty="0"/>
              <a:t>/ View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2844487" y="2141692"/>
            <a:ext cx="562062" cy="2348917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56" y="1434517"/>
            <a:ext cx="1725030" cy="4921833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239689" y="1809750"/>
            <a:ext cx="1367405" cy="12583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299095" y="269610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1351482" y="3092253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1480070" y="3203240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480070" y="3332806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1480069" y="3456645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1480069" y="3584157"/>
            <a:ext cx="1007877" cy="10066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/>
          <p:cNvSpPr/>
          <p:nvPr/>
        </p:nvSpPr>
        <p:spPr>
          <a:xfrm>
            <a:off x="6453964" y="473353"/>
            <a:ext cx="4313272" cy="610956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&lt;!DOCTYPE html&gt;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&lt;html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lang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ko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&lt;head&gt;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charset="UTF-8"&gt;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http-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equiv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="X-UA-Compatible" content="IE=edge"&gt;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&lt;meta name="viewport" content="width=device-width, initial-scale=1.0"&gt;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&lt;title&gt;DB Select&lt;/title&gt;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&lt;/head&gt;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&lt;body&gt;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&lt;h1&gt;Book 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전체 조회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//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print_r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($books);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($books as $book){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$book-&gt;title;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$book-&gt;body;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$book-&gt;author;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&lt;h1&gt;Book </a:t>
            </a:r>
            <a:r>
              <a:rPr lang="ko-KR" altLang="en-US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특정값</a:t>
            </a:r>
            <a:r>
              <a:rPr lang="ko-KR" altLang="en-US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조회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&lt;/h1&gt;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&lt;?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php</a:t>
            </a:r>
            <a:endParaRPr lang="en-US" altLang="ko-KR" sz="9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foreach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($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where_books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as $book){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num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$book-&gt;title;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$book-&gt;body;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totalpage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"/";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$book-&gt;author;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    echo "&lt;</a:t>
            </a:r>
            <a:r>
              <a:rPr lang="en-US" altLang="ko-KR" sz="9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br</a:t>
            </a:r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&gt;";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    }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    ?&gt;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&lt;/body&gt;</a:t>
            </a:r>
          </a:p>
          <a:p>
            <a:r>
              <a:rPr lang="en-US" altLang="ko-KR" sz="9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2660265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13. </a:t>
            </a:r>
            <a:r>
              <a:rPr lang="en-US" altLang="ko-KR" dirty="0" err="1"/>
              <a:t>Laravel</a:t>
            </a:r>
            <a:r>
              <a:rPr lang="ko-KR" altLang="en-US" dirty="0"/>
              <a:t>에서의 </a:t>
            </a:r>
            <a:r>
              <a:rPr lang="en-US" altLang="ko-KR" dirty="0"/>
              <a:t>MVC </a:t>
            </a:r>
            <a:r>
              <a:rPr lang="ko-KR" altLang="en-US" dirty="0"/>
              <a:t>패턴과 구조 </a:t>
            </a:r>
            <a:r>
              <a:rPr lang="en-US" altLang="ko-KR" dirty="0"/>
              <a:t>– </a:t>
            </a:r>
            <a:r>
              <a:rPr lang="ko-KR" altLang="en-US" dirty="0"/>
              <a:t>출력 결과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45" y="1172724"/>
            <a:ext cx="3304082" cy="2345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361645" y="3618004"/>
            <a:ext cx="3304082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http://localhost/board/public/index2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269" y="1181661"/>
            <a:ext cx="3294776" cy="234564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2" name="직사각형 21"/>
          <p:cNvSpPr/>
          <p:nvPr/>
        </p:nvSpPr>
        <p:spPr>
          <a:xfrm>
            <a:off x="3847269" y="3618003"/>
            <a:ext cx="3294776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http://localhost/board/public/assessment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3588" y="1172724"/>
            <a:ext cx="4360699" cy="31036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23" name="직사각형 22"/>
          <p:cNvSpPr/>
          <p:nvPr/>
        </p:nvSpPr>
        <p:spPr>
          <a:xfrm>
            <a:off x="7323587" y="4367081"/>
            <a:ext cx="4360699" cy="3020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solidFill>
                  <a:schemeClr val="tx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http://localhost/board/public/dbselect</a:t>
            </a:r>
            <a:endParaRPr lang="ko-KR" altLang="en-US" sz="1000" b="1" dirty="0">
              <a:solidFill>
                <a:schemeClr val="tx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03374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766" y="1104296"/>
            <a:ext cx="5371268" cy="451632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6" name="직사각형 5"/>
          <p:cNvSpPr/>
          <p:nvPr/>
        </p:nvSpPr>
        <p:spPr>
          <a:xfrm>
            <a:off x="838200" y="5624585"/>
            <a:ext cx="1822935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https://g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  <a:hlinkClick r:id="rId3"/>
              </a:rPr>
              <a:t>etcomposer.org</a:t>
            </a:r>
            <a:r>
              <a:rPr lang="ko-KR" altLang="en-US" sz="11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endParaRPr lang="ko-KR" altLang="en-US" sz="11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461" y="1104296"/>
            <a:ext cx="5048392" cy="4575859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6442206" y="5764336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Composer-Setup.exe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2424064"/>
            <a:ext cx="1930167" cy="43088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Last Modified 2022-12-22</a:t>
            </a:r>
          </a:p>
          <a:p>
            <a:r>
              <a:rPr lang="en-US" altLang="ko-KR" sz="11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Accessed by 2022-12-25</a:t>
            </a:r>
            <a:endParaRPr lang="ko-KR" altLang="en-US" sz="11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95766" y="5963821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Download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5138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22082"/>
            <a:ext cx="5572348" cy="295932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686" y="1422082"/>
            <a:ext cx="4551613" cy="336547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838200" y="4618548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Install for all users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61686" y="4872464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Next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25340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683" y="1113674"/>
            <a:ext cx="4350378" cy="3218461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1174" y="618772"/>
            <a:ext cx="4454554" cy="265029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1174" y="3768137"/>
            <a:ext cx="4063269" cy="276318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5134595" y="6531322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Add this PHP to your path?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체크한다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34595" y="3310248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Php.exe 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파일의 경로를 지정해준다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2683" y="4387825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Browse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4255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77580"/>
            <a:ext cx="4043515" cy="300720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459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9260" y="1293690"/>
            <a:ext cx="4098708" cy="3019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482" y="1293690"/>
            <a:ext cx="4122677" cy="301942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1151542" y="4548821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Install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을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00607" y="4548821"/>
            <a:ext cx="41964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기다린다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061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2. Composer </a:t>
            </a:r>
            <a:r>
              <a:rPr lang="ko-KR" altLang="en-US" dirty="0" smtClean="0"/>
              <a:t>설치하기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9525E-36E2-4934-9BFD-253C3391FE88}" type="datetime1">
              <a:rPr lang="ko-KR" altLang="en-US" smtClean="0"/>
              <a:t>2022-12-25</a:t>
            </a:fld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B78496-066D-4C3D-BB5F-F4F3B3413B8D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98701"/>
            <a:ext cx="4294144" cy="3178343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4994" y="1185549"/>
            <a:ext cx="4309535" cy="3191495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838200" y="4773336"/>
            <a:ext cx="42941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설치를 마친 후 </a:t>
            </a:r>
            <a:r>
              <a:rPr lang="ko-KR" altLang="en-US" sz="1050" b="1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로그오프를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하거나 재부팅을 하라는 주의사항에 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/>
            </a:r>
            <a:b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관한 내용이다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34994" y="4773336"/>
            <a:ext cx="4294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Finish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누른다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38200" y="5385071"/>
            <a:ext cx="429414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Next</a:t>
            </a:r>
            <a:r>
              <a:rPr lang="ko-KR" altLang="en-US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를 클릭한다</a:t>
            </a:r>
            <a:r>
              <a:rPr lang="en-US" altLang="ko-KR" sz="105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05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5670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816</Words>
  <Application>Microsoft Office PowerPoint</Application>
  <PresentationFormat>와이드스크린</PresentationFormat>
  <Paragraphs>282</Paragraphs>
  <Slides>34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38" baseType="lpstr">
      <vt:lpstr>나눔고딕</vt:lpstr>
      <vt:lpstr>맑은 고딕</vt:lpstr>
      <vt:lpstr>Arial</vt:lpstr>
      <vt:lpstr>Office 테마</vt:lpstr>
      <vt:lpstr>Composer, Laravel 9, PHP 8.1, New Project Guide (MVC 패턴과 DB연동)</vt:lpstr>
      <vt:lpstr>목차</vt:lpstr>
      <vt:lpstr>1. 선행 작업</vt:lpstr>
      <vt:lpstr>2. Composer 설치하기</vt:lpstr>
      <vt:lpstr>2. Composer 설치하기</vt:lpstr>
      <vt:lpstr>2. Composer 설치하기</vt:lpstr>
      <vt:lpstr>2. Composer 설치하기</vt:lpstr>
      <vt:lpstr>2. Composer 설치하기</vt:lpstr>
      <vt:lpstr>2. Composer 설치하기</vt:lpstr>
      <vt:lpstr>2. Composer 설치하기</vt:lpstr>
      <vt:lpstr>3. Laravel 필수사항 설치하기</vt:lpstr>
      <vt:lpstr>4. Laravel – 신규 프로젝트 생성하기</vt:lpstr>
      <vt:lpstr>4. Laravel – 신규 프로젝트 생성하기(1)</vt:lpstr>
      <vt:lpstr>4. Laravel – 신규 프로젝트 생성하기(1)</vt:lpstr>
      <vt:lpstr>5. Laravel – Laravel 서버 가동방법과 직접 실행</vt:lpstr>
      <vt:lpstr>5. Laravel – Laravel 서버 가동방법과 직접 실행</vt:lpstr>
      <vt:lpstr>6. Laravel – 신규 프로젝트 생성하기(2)</vt:lpstr>
      <vt:lpstr>7. Laravel – 디렉터리 구조와 파일 구조</vt:lpstr>
      <vt:lpstr>8. Laravel에서의 MVC 패턴과 구조(MS Visual Studio Code 사용)</vt:lpstr>
      <vt:lpstr>8. Laravel에서의 MVC 패턴과 구조(MS Visual Studio Code 사용)</vt:lpstr>
      <vt:lpstr>9. Laravel에서의 MVC 패턴과 구조 / Model과 Controller 생성하기</vt:lpstr>
      <vt:lpstr>10. Laravel에서의 MVC 패턴과 구조 / Controller, DB연동</vt:lpstr>
      <vt:lpstr>10. Laravel에서의 MVC 패턴과 구조 / Controller, DB연동</vt:lpstr>
      <vt:lpstr>10. Laravel에서의 MVC 패턴과 구조 / Controller, DB연동</vt:lpstr>
      <vt:lpstr>10. Laravel에서의 MVC 패턴과 구조 / Controller, DB연동</vt:lpstr>
      <vt:lpstr>10. Laravel에서의 MVC 패턴과 구조 / Controller, DB연동</vt:lpstr>
      <vt:lpstr>10. Laravel에서의 MVC 패턴과 구조 / Controller, DB연동</vt:lpstr>
      <vt:lpstr>11. Laravel에서의 MVC 패턴과 구조 / Route</vt:lpstr>
      <vt:lpstr>11. Laravel에서의 MVC 패턴과 구조 / Route</vt:lpstr>
      <vt:lpstr>12. Laravel에서의 MVC 패턴과 구조 / View</vt:lpstr>
      <vt:lpstr>12. Laravel에서의 MVC 패턴과 구조 / View</vt:lpstr>
      <vt:lpstr>12. Laravel에서의 MVC 패턴과 구조 / View</vt:lpstr>
      <vt:lpstr>12. Laravel에서의 MVC 패턴과 구조 / View</vt:lpstr>
      <vt:lpstr>13. Laravel에서의 MVC 패턴과 구조 – 출력 결과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</dc:creator>
  <cp:lastModifiedBy>pc</cp:lastModifiedBy>
  <cp:revision>794</cp:revision>
  <dcterms:created xsi:type="dcterms:W3CDTF">2022-12-22T08:10:59Z</dcterms:created>
  <dcterms:modified xsi:type="dcterms:W3CDTF">2022-12-25T12:21:18Z</dcterms:modified>
</cp:coreProperties>
</file>