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8595A-B6A4-4114-99D4-8C1B325F9B26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54E4-D873-4948-B94F-117375643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65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88865"/>
            <a:ext cx="9144000" cy="748001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38748"/>
            <a:ext cx="9144000" cy="71905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2C1D-15F0-4550-9420-4644EE3FF3E3}" type="datetime1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D809-56EC-4749-A461-4B158A073B6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99258" y="1205345"/>
            <a:ext cx="1158794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99258" y="1961804"/>
            <a:ext cx="1158794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0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0522-E899-440A-B299-8B2A35EFBD26}" type="datetime1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D809-56EC-4749-A461-4B158A073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83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BEBF-9DB6-4FBC-8ABB-E3D1CCCD7FF0}" type="datetime1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D809-56EC-4749-A461-4B158A073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2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216A0-F40B-4D4A-A8A1-2BC43FB23D04}" type="datetime1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D809-56EC-4749-A461-4B158A073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5380"/>
            <a:ext cx="10515600" cy="54096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582C-C18D-47F0-8904-49C958C1EA9F}" type="datetime1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D809-56EC-4749-A461-4B158A073B6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99258" y="365760"/>
            <a:ext cx="1158794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299258" y="1014154"/>
            <a:ext cx="1158794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93506"/>
            <a:ext cx="10515600" cy="272254"/>
          </a:xfrm>
        </p:spPr>
        <p:txBody>
          <a:bodyPr>
            <a:normAutofit/>
          </a:bodyPr>
          <a:lstStyle>
            <a:lvl1pPr>
              <a:defRPr sz="1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EFBE-DEB8-4ADC-9BA9-4226B93FADCC}" type="datetime1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D809-56EC-4749-A461-4B158A073B6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99258" y="74816"/>
            <a:ext cx="1158794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99258" y="349135"/>
            <a:ext cx="1158794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33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BD89-F1BF-4B10-92FF-3BCF9C1B2C6E}" type="datetime1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D809-56EC-4749-A461-4B158A073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81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B6DE-09A0-45B0-A9FF-E39514F54B52}" type="datetime1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D809-56EC-4749-A461-4B158A073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4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D769-3FFB-4A7D-B7D1-A68947A3D7DA}" type="datetime1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D809-56EC-4749-A461-4B158A073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7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C108-8248-4D03-9DF5-9C323EA0B5D9}" type="datetime1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D809-56EC-4749-A461-4B158A073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18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86EC-E6BE-4EED-8C99-56A79F7332EF}" type="datetime1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D809-56EC-4749-A461-4B158A073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69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C20C-BDEC-4931-9138-3B14D3273E31}" type="datetime1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D809-56EC-4749-A461-4B158A073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69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489817"/>
            <a:ext cx="10515600" cy="540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3517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70B7C68-7EC4-440D-9247-49DF0DCD252D}" type="datetime1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639AD809-56EC-4749-A461-4B158A073B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26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400" dirty="0" smtClean="0"/>
              <a:t>논문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최신 트렌드 읽기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컴퓨터공학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altLang="ko-KR" sz="1400" b="1" dirty="0" smtClean="0"/>
              <a:t>2023-02-01(</a:t>
            </a:r>
            <a:r>
              <a:rPr lang="ko-KR" altLang="en-US" sz="1400" b="1" dirty="0" smtClean="0"/>
              <a:t>수</a:t>
            </a:r>
            <a:r>
              <a:rPr lang="en-US" altLang="ko-KR" sz="1400" b="1" dirty="0" smtClean="0"/>
              <a:t>)</a:t>
            </a:r>
          </a:p>
          <a:p>
            <a:r>
              <a:rPr lang="ko-KR" altLang="en-US" sz="1400" b="1" dirty="0" err="1" smtClean="0"/>
              <a:t>정도윤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Doyoon</a:t>
            </a:r>
            <a:r>
              <a:rPr lang="en-US" altLang="ko-KR" sz="1400" b="1" dirty="0" smtClean="0"/>
              <a:t> Jung)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6826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32" y="1279992"/>
            <a:ext cx="5525271" cy="5811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4631" y="471659"/>
            <a:ext cx="552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▣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Top Conference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검색 방법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64631" y="1861098"/>
            <a:ext cx="5465050" cy="4655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 컴퓨터 비전에 관심이 있다면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/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“Computer Vision Top Conference”</a:t>
            </a: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검색할 수 있음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31" y="841881"/>
            <a:ext cx="863083" cy="36869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229065" y="822271"/>
            <a:ext cx="3373057" cy="371527"/>
            <a:chOff x="1317072" y="844457"/>
            <a:chExt cx="3373057" cy="371527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317072" y="864067"/>
              <a:ext cx="3271706" cy="34394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computer vision top conference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18602" y="844457"/>
              <a:ext cx="371527" cy="371527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264631" y="2580491"/>
            <a:ext cx="552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▣ 분야별 컨퍼런스의 종류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4631" y="2866538"/>
            <a:ext cx="6236837" cy="3258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인공지능과 컴퓨터 비전 분야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NIPS, ICML, ICLR, CVPR, ICCV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같은 학회가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존재함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4631" y="3261806"/>
            <a:ext cx="6236837" cy="9028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NIPS: Conference on Neural Information Processing Systems </a:t>
            </a:r>
          </a:p>
          <a:p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ICML: International Conference on Machine Learning</a:t>
            </a:r>
          </a:p>
          <a:p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ICLR - International Conference on Learning Representations</a:t>
            </a:r>
          </a:p>
          <a:p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CVPR: The IEEE / CVF Computer Vision and Pattern Recognition Conference (CVPR)</a:t>
            </a:r>
          </a:p>
          <a:p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ICCV: International Conference on Computer Vision (ICCV)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4631" y="4234059"/>
            <a:ext cx="6236837" cy="3258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정보보안 분야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S&amp;P, CCS, USENIX Security, NDSS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64631" y="4629327"/>
            <a:ext cx="6236837" cy="76386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S&amp;P: IEEE Symposium on Security and Privacy(S&amp;P)	</a:t>
            </a:r>
          </a:p>
          <a:p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CCS: ACM Conference on Computer and Communications Security</a:t>
            </a:r>
          </a:p>
          <a:p>
            <a:r>
              <a:rPr lang="en-US" altLang="ko-KR" sz="105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usenix</a:t>
            </a:r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security: USENIX security	</a:t>
            </a:r>
          </a:p>
          <a:p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NDSS: Network and Distributed System Security Symposium 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64631" y="5462605"/>
            <a:ext cx="6236837" cy="3258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자연어 처리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ACL, NACCL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64631" y="5857874"/>
            <a:ext cx="6236837" cy="4254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ACL: Association for Computational Linguistics</a:t>
            </a:r>
          </a:p>
          <a:p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NACCL: The North American Chapter of the Association for Computational Linguistics(NACCL)</a:t>
            </a:r>
          </a:p>
        </p:txBody>
      </p:sp>
      <p:sp>
        <p:nvSpPr>
          <p:cNvPr id="20" name="제목 1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논문 </a:t>
            </a:r>
            <a:r>
              <a:rPr lang="en-US" altLang="ko-KR" dirty="0"/>
              <a:t>– </a:t>
            </a:r>
            <a:r>
              <a:rPr lang="ko-KR" altLang="en-US" dirty="0" smtClean="0"/>
              <a:t>찾기 </a:t>
            </a:r>
            <a:r>
              <a:rPr lang="en-US" altLang="ko-KR" dirty="0"/>
              <a:t>(</a:t>
            </a:r>
            <a:r>
              <a:rPr lang="ko-KR" altLang="en-US" dirty="0"/>
              <a:t>컴퓨터공학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날짜 개체 틀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B6BA-7BC1-4D4A-BDE8-733A0D6B31C9}" type="datetime1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D809-56EC-4749-A461-4B158A073B6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296712" y="6006355"/>
            <a:ext cx="3573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참고자료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YouTube 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나동빈님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강의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842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23354" y="432909"/>
            <a:ext cx="552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▣ 컨퍼런스에서는 발표 세션이 나누어짐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354" y="1751013"/>
            <a:ext cx="884661" cy="3632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발표 세션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816595" y="738231"/>
            <a:ext cx="1069218" cy="4598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Oral</a:t>
            </a:r>
          </a:p>
          <a:p>
            <a:pPr algn="ctr"/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구두 발표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816595" y="1335428"/>
            <a:ext cx="1069218" cy="4598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Poster</a:t>
            </a:r>
          </a:p>
          <a:p>
            <a:pPr algn="ctr"/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포스터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16595" y="1932625"/>
            <a:ext cx="1069218" cy="4598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Spotlight</a:t>
            </a:r>
            <a:endParaRPr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816595" y="2529822"/>
            <a:ext cx="1069218" cy="4598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화살표 연결선 2"/>
          <p:cNvCxnSpPr>
            <a:stCxn id="20" idx="1"/>
            <a:endCxn id="11" idx="3"/>
          </p:cNvCxnSpPr>
          <p:nvPr/>
        </p:nvCxnSpPr>
        <p:spPr>
          <a:xfrm flipH="1">
            <a:off x="1208015" y="968139"/>
            <a:ext cx="608580" cy="96448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3" idx="1"/>
            <a:endCxn id="11" idx="3"/>
          </p:cNvCxnSpPr>
          <p:nvPr/>
        </p:nvCxnSpPr>
        <p:spPr>
          <a:xfrm flipH="1" flipV="1">
            <a:off x="1208015" y="1932625"/>
            <a:ext cx="608580" cy="82710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2" idx="1"/>
            <a:endCxn id="11" idx="3"/>
          </p:cNvCxnSpPr>
          <p:nvPr/>
        </p:nvCxnSpPr>
        <p:spPr>
          <a:xfrm flipH="1" flipV="1">
            <a:off x="1208015" y="1932625"/>
            <a:ext cx="608580" cy="229908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1" idx="1"/>
            <a:endCxn id="11" idx="3"/>
          </p:cNvCxnSpPr>
          <p:nvPr/>
        </p:nvCxnSpPr>
        <p:spPr>
          <a:xfrm flipH="1">
            <a:off x="1208015" y="1565336"/>
            <a:ext cx="608580" cy="367289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323355" y="3338107"/>
            <a:ext cx="7696520" cy="4598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일반적으로는 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Oral(</a:t>
            </a: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구두 발표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세션에서 더 높은 평가를 받은 논문들을 소개함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또한 발표 당시에는 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Poster</a:t>
            </a: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발표가 되었으나 나중에 그 논문의 가치를 인정받아 인용이 많이 되는 경우도 있음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3354" y="3838706"/>
            <a:ext cx="7696520" cy="2761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다만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일반적으로 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05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리뷰어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(Reviewer)”</a:t>
            </a: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들이 높은 평가를 준 논문들이 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Oral </a:t>
            </a: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세션에 들어감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23355" y="4164050"/>
            <a:ext cx="7696520" cy="4598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또한 요즘에는 탑 컨퍼런스에 발표된 영상들이 유튜브에 많이 올라오고 있음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고품질의 외국 기술 블로그가 많아서 참고할 자료가 많음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5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23355" y="4664649"/>
            <a:ext cx="7696520" cy="45981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일반적으로는 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Oral(</a:t>
            </a: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구두 발표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세션에서 더 높은 평가를 받은 논문들을 소개함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또한 발표 당시에는 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Poster</a:t>
            </a: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발표가 되었으나 나중에 그 논문의 가치를 인정받아 인용이 많이 되는 경우도 있음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23354" y="5509196"/>
            <a:ext cx="7696520" cy="2952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궁금한 점이 있다면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논문에 적혀 있는 저자의 이메일을 통해 질문 내용을 메일로 보내는 것도 방법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3354" y="3015675"/>
            <a:ext cx="552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▣ 논문 </a:t>
            </a:r>
            <a:r>
              <a:rPr lang="en-US" altLang="ko-KR" sz="1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354" y="5198225"/>
            <a:ext cx="552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▣ 논문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궁금증 해소하기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23354" y="5846831"/>
            <a:ext cx="7696520" cy="45981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들자면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논문 소스코드를 공유하고 있는지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받아볼 수 있는지 등 다양한 것을 물어봐도 무방함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(</a:t>
            </a: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후속 연구로 저자의 논문을 인용하면 저자 입장에서는 논문 인용 지수가 올라가기 때문임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5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/>
              <a:t>논문 </a:t>
            </a:r>
            <a:r>
              <a:rPr lang="en-US" altLang="ko-KR" dirty="0"/>
              <a:t>– </a:t>
            </a:r>
            <a:r>
              <a:rPr lang="ko-KR" altLang="en-US" dirty="0" smtClean="0"/>
              <a:t>컨퍼런스와 이해하기 </a:t>
            </a:r>
            <a:r>
              <a:rPr lang="en-US" altLang="ko-KR" dirty="0" smtClean="0"/>
              <a:t>(</a:t>
            </a:r>
            <a:r>
              <a:rPr lang="ko-KR" altLang="en-US" dirty="0"/>
              <a:t>컴퓨터공학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4F77-2EB4-4A9D-B55C-2A0D77C09D95}" type="datetime1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D809-56EC-4749-A461-4B158A073B6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296712" y="6006355"/>
            <a:ext cx="3573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참고자료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YouTube 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나동빈님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강의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3092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374</Words>
  <Application>Microsoft Office PowerPoint</Application>
  <PresentationFormat>와이드스크린</PresentationFormat>
  <Paragraphs>52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나눔고딕</vt:lpstr>
      <vt:lpstr>맑은 고딕</vt:lpstr>
      <vt:lpstr>Arial</vt:lpstr>
      <vt:lpstr>Office 테마</vt:lpstr>
      <vt:lpstr>논문 – 최신 트렌드 읽기 (컴퓨터공학)</vt:lpstr>
      <vt:lpstr>1. 논문 – 찾기 (컴퓨터공학)</vt:lpstr>
      <vt:lpstr>2. 논문 – 컨퍼런스와 이해하기 (컴퓨터공학)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96</cp:revision>
  <dcterms:created xsi:type="dcterms:W3CDTF">2023-01-31T22:53:42Z</dcterms:created>
  <dcterms:modified xsi:type="dcterms:W3CDTF">2023-02-01T09:12:52Z</dcterms:modified>
</cp:coreProperties>
</file>