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9" d="100"/>
          <a:sy n="99" d="100"/>
        </p:scale>
        <p:origin x="1386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4835518" y="57888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naconda.com/products/individu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Anaconda 3</a:t>
            </a:r>
            <a:br>
              <a:rPr lang="en-US" altLang="ko-KR" smtClean="0"/>
            </a:br>
            <a:r>
              <a:rPr lang="en-US" altLang="ko-KR" smtClean="0"/>
              <a:t>Installation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9" y="1555460"/>
            <a:ext cx="4945698" cy="4085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4139" y="402613"/>
            <a:ext cx="5562764" cy="3202066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/>
              <a:t>아나콘다 </a:t>
            </a:r>
            <a:r>
              <a:rPr lang="ko-KR" altLang="en-US" smtClean="0"/>
              <a:t>실행하기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0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584387"/>
            <a:ext cx="9991256" cy="5715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5994812" cy="3202066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아나콘다 실행하기</a:t>
            </a:r>
          </a:p>
        </p:txBody>
      </p:sp>
    </p:spTree>
    <p:extLst>
      <p:ext uri="{BB962C8B-B14F-4D97-AF65-F5344CB8AC3E}">
        <p14:creationId xmlns:p14="http://schemas.microsoft.com/office/powerpoint/2010/main" val="148140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533983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아나콘다를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아나콘다 공식홈페이지에서 다운로드를 받는다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233803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아나콘다를 실행한다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</a:t>
            </a:r>
            <a:r>
              <a:rPr lang="ko-KR" altLang="en-US" sz="3200"/>
              <a:t>아나콘다 </a:t>
            </a:r>
            <a:r>
              <a:rPr lang="ko-KR" altLang="en-US" sz="3200" smtClean="0"/>
              <a:t>공식홈페이지</a:t>
            </a:r>
            <a:r>
              <a:rPr lang="en-US" altLang="ko-KR" sz="3200" smtClean="0"/>
              <a:t> (</a:t>
            </a:r>
            <a:r>
              <a:rPr lang="ko-KR" altLang="en-US" sz="3200"/>
              <a:t>다운로드 받기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4032660"/>
            <a:ext cx="7558088" cy="389376"/>
          </a:xfrm>
        </p:spPr>
        <p:txBody>
          <a:bodyPr/>
          <a:lstStyle/>
          <a:p>
            <a:r>
              <a:rPr lang="en-US" altLang="ko-KR" sz="3200"/>
              <a:t>2. </a:t>
            </a:r>
            <a:r>
              <a:rPr lang="ko-KR" altLang="en-US" sz="3200"/>
              <a:t>아나콘다 설치하기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796855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</a:t>
            </a:r>
            <a:r>
              <a:rPr lang="ko-KR" altLang="en-US" sz="3200"/>
              <a:t>아나콘다 실행하기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1625242"/>
            <a:ext cx="10122512" cy="5448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28" y="2873245"/>
            <a:ext cx="2780070" cy="926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10333400" cy="3202066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아나콘다 공식홈페이지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(</a:t>
            </a:r>
            <a:r>
              <a:rPr lang="ko-KR" altLang="en-US" smtClean="0"/>
              <a:t>다운로드 받기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344" y="2673190"/>
            <a:ext cx="3642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Anaconda | Individual Edition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344" y="3163558"/>
            <a:ext cx="4838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https://www.anaconda.com/products/individual</a:t>
            </a:r>
            <a:r>
              <a:rPr lang="en-US" altLang="ko-KR" sz="16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6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4" y="1476375"/>
            <a:ext cx="9326339" cy="5739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407" y="3276575"/>
            <a:ext cx="4140460" cy="3195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6282844" cy="3202066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아나콘다 설치하기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3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74478"/>
            <a:ext cx="4945698" cy="3812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64730"/>
            <a:ext cx="4945698" cy="3830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5778788" cy="3202066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아나콘다 설치하기</a:t>
            </a:r>
          </a:p>
        </p:txBody>
      </p:sp>
    </p:spTree>
    <p:extLst>
      <p:ext uri="{BB962C8B-B14F-4D97-AF65-F5344CB8AC3E}">
        <p14:creationId xmlns:p14="http://schemas.microsoft.com/office/powerpoint/2010/main" val="17305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64730"/>
            <a:ext cx="4945698" cy="3830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74477"/>
            <a:ext cx="4945698" cy="381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5310736" cy="3202066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아나콘다 설치하기</a:t>
            </a:r>
          </a:p>
        </p:txBody>
      </p:sp>
    </p:spTree>
    <p:extLst>
      <p:ext uri="{BB962C8B-B14F-4D97-AF65-F5344CB8AC3E}">
        <p14:creationId xmlns:p14="http://schemas.microsoft.com/office/powerpoint/2010/main" val="204885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73085"/>
            <a:ext cx="4945698" cy="381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73085"/>
            <a:ext cx="4945698" cy="381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5706780" cy="3202066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아나콘다 설치하기</a:t>
            </a:r>
          </a:p>
        </p:txBody>
      </p:sp>
    </p:spTree>
    <p:extLst>
      <p:ext uri="{BB962C8B-B14F-4D97-AF65-F5344CB8AC3E}">
        <p14:creationId xmlns:p14="http://schemas.microsoft.com/office/powerpoint/2010/main" val="28013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59161"/>
            <a:ext cx="4945698" cy="3842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56376"/>
            <a:ext cx="4945698" cy="3847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5850796" cy="3202066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아나콘다 설치하기</a:t>
            </a:r>
          </a:p>
        </p:txBody>
      </p:sp>
    </p:spTree>
    <p:extLst>
      <p:ext uri="{BB962C8B-B14F-4D97-AF65-F5344CB8AC3E}">
        <p14:creationId xmlns:p14="http://schemas.microsoft.com/office/powerpoint/2010/main" val="5221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67515"/>
            <a:ext cx="4945698" cy="382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5562764" cy="3202066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아나콘다 설치하기</a:t>
            </a:r>
          </a:p>
        </p:txBody>
      </p:sp>
    </p:spTree>
    <p:extLst>
      <p:ext uri="{BB962C8B-B14F-4D97-AF65-F5344CB8AC3E}">
        <p14:creationId xmlns:p14="http://schemas.microsoft.com/office/powerpoint/2010/main" val="2114794778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80</Words>
  <Application>Microsoft Office PowerPoint</Application>
  <PresentationFormat>사용자 지정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Anaconda 3 Installation Guide</vt:lpstr>
      <vt:lpstr>목차</vt:lpstr>
      <vt:lpstr>1. 아나콘다 공식홈페이지     (다운로드 받기)</vt:lpstr>
      <vt:lpstr>2. 아나콘다 설치하기</vt:lpstr>
      <vt:lpstr>2. 아나콘다 설치하기</vt:lpstr>
      <vt:lpstr>2. 아나콘다 설치하기</vt:lpstr>
      <vt:lpstr>2. 아나콘다 설치하기</vt:lpstr>
      <vt:lpstr>2. 아나콘다 설치하기</vt:lpstr>
      <vt:lpstr>2. 아나콘다 설치하기</vt:lpstr>
      <vt:lpstr>3. 아나콘다 실행하기</vt:lpstr>
      <vt:lpstr>3. 아나콘다 실행하기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173</cp:revision>
  <dcterms:created xsi:type="dcterms:W3CDTF">2011-12-22T18:09:14Z</dcterms:created>
  <dcterms:modified xsi:type="dcterms:W3CDTF">2022-03-07T01:06:42Z</dcterms:modified>
</cp:coreProperties>
</file>