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2" r:id="rId4"/>
    <p:sldId id="28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3" r:id="rId14"/>
    <p:sldId id="281" r:id="rId15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682" autoAdjust="0"/>
  </p:normalViewPr>
  <p:slideViewPr>
    <p:cSldViewPr>
      <p:cViewPr varScale="1">
        <p:scale>
          <a:sx n="98" d="100"/>
          <a:sy n="98" d="100"/>
        </p:scale>
        <p:origin x="1422" y="96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/>
          <p:nvPr userDrawn="1"/>
        </p:nvCxnSpPr>
        <p:spPr>
          <a:xfrm>
            <a:off x="4835518" y="57888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smtClean="0"/>
              <a:t>2022-03-07</a:t>
            </a:r>
          </a:p>
          <a:p>
            <a:r>
              <a:rPr lang="ko-KR" altLang="en-US" sz="2400" dirty="0" err="1" smtClean="0"/>
              <a:t>정도윤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err="1" smtClean="0"/>
              <a:t>Bitnami</a:t>
            </a:r>
            <a:r>
              <a:rPr lang="en-US" altLang="ko-KR" smtClean="0"/>
              <a:t> WAMP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Installation Guide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9999" y="3924647"/>
            <a:ext cx="6714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Web-Server: Apache</a:t>
            </a: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DB-Server: MySQL(</a:t>
            </a:r>
            <a:r>
              <a:rPr lang="en-US" altLang="ko-KR" dirty="0" err="1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MariaDB</a:t>
            </a:r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  <a:p>
            <a:r>
              <a:rPr lang="en-US" altLang="ko-KR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Web-Language: PHP</a:t>
            </a: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93469"/>
            <a:ext cx="4945698" cy="4174325"/>
          </a:xfrm>
          <a:prstGeom prst="rect">
            <a:avLst/>
          </a:prstGeom>
        </p:spPr>
      </p:pic>
      <p:pic>
        <p:nvPicPr>
          <p:cNvPr id="3" name="그림 2" descr="1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686507"/>
            <a:ext cx="4945698" cy="418824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839128" cy="320206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7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80938"/>
            <a:ext cx="4945698" cy="4197995"/>
          </a:xfrm>
          <a:prstGeom prst="rect">
            <a:avLst/>
          </a:prstGeom>
        </p:spPr>
      </p:pic>
      <p:pic>
        <p:nvPicPr>
          <p:cNvPr id="3" name="그림 2" descr="1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030423"/>
            <a:ext cx="4945698" cy="3499025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199168" cy="320206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33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89292"/>
            <a:ext cx="4945698" cy="4182679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975032" cy="320206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74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208" y="1152339"/>
            <a:ext cx="8754360" cy="6233044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34972" cy="3202066"/>
          </a:xfrm>
        </p:spPr>
        <p:txBody>
          <a:bodyPr/>
          <a:lstStyle/>
          <a:p>
            <a:r>
              <a:rPr lang="en-US" altLang="ko-KR" dirty="0" smtClean="0"/>
              <a:t>3.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 smtClean="0"/>
              <a:t>실행하기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77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204" y="1188343"/>
            <a:ext cx="8604956" cy="6126670"/>
          </a:xfrm>
          <a:prstGeom prst="rect">
            <a:avLst/>
          </a:prstGeom>
        </p:spPr>
      </p:pic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360000" y="396001"/>
            <a:ext cx="8047040" cy="320206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실행하기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61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533983"/>
            <a:ext cx="7558088" cy="438904"/>
          </a:xfrm>
        </p:spPr>
        <p:txBody>
          <a:bodyPr/>
          <a:lstStyle/>
          <a:p>
            <a:r>
              <a:rPr lang="en-US" altLang="ko-KR" sz="1400" dirty="0" err="1" smtClean="0"/>
              <a:t>Bitnami</a:t>
            </a:r>
            <a:r>
              <a:rPr lang="en-US" altLang="ko-KR" sz="1400" dirty="0" smtClean="0"/>
              <a:t> WAMP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설치한다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09243"/>
            <a:ext cx="7558088" cy="438904"/>
          </a:xfrm>
        </p:spPr>
        <p:txBody>
          <a:bodyPr/>
          <a:lstStyle/>
          <a:p>
            <a:r>
              <a:rPr lang="en-US" altLang="ko-KR" sz="1400" dirty="0" err="1" smtClean="0"/>
              <a:t>Bitnami</a:t>
            </a:r>
            <a:r>
              <a:rPr lang="en-US" altLang="ko-KR" sz="1400" dirty="0" smtClean="0"/>
              <a:t> WAMP </a:t>
            </a:r>
            <a:r>
              <a:rPr lang="ko-KR" altLang="en-US" sz="1400" dirty="0" smtClean="0"/>
              <a:t>공식홈페이지에서 </a:t>
            </a:r>
            <a:r>
              <a:rPr lang="ko-KR" altLang="en-US" sz="1400" dirty="0" smtClean="0"/>
              <a:t>다운로드를 받는다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233803"/>
            <a:ext cx="7558088" cy="438904"/>
          </a:xfrm>
        </p:spPr>
        <p:txBody>
          <a:bodyPr/>
          <a:lstStyle/>
          <a:p>
            <a:r>
              <a:rPr lang="en-US" altLang="ko-KR" sz="1400" dirty="0" err="1" smtClean="0"/>
              <a:t>Bitnami</a:t>
            </a:r>
            <a:r>
              <a:rPr lang="en-US" altLang="ko-KR" sz="1400" dirty="0" smtClean="0"/>
              <a:t> WAMP</a:t>
            </a:r>
            <a:r>
              <a:rPr lang="ko-KR" altLang="en-US" sz="1400" dirty="0" smtClean="0"/>
              <a:t>를 </a:t>
            </a:r>
            <a:r>
              <a:rPr lang="ko-KR" altLang="en-US" sz="1400" dirty="0" smtClean="0"/>
              <a:t>실행한다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 dirty="0"/>
              <a:t>1. </a:t>
            </a:r>
            <a:r>
              <a:rPr lang="en-US" altLang="ko-KR" sz="3200" dirty="0" err="1"/>
              <a:t>Bitnami</a:t>
            </a:r>
            <a:r>
              <a:rPr lang="en-US" altLang="ko-KR" sz="3200" dirty="0"/>
              <a:t> WAMP </a:t>
            </a:r>
            <a:r>
              <a:rPr lang="ko-KR" altLang="en-US" sz="3200" dirty="0"/>
              <a:t>다운로드 받기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4032660"/>
            <a:ext cx="7558088" cy="389376"/>
          </a:xfrm>
        </p:spPr>
        <p:txBody>
          <a:bodyPr/>
          <a:lstStyle/>
          <a:p>
            <a:r>
              <a:rPr lang="en-US" altLang="ko-KR" sz="3200" dirty="0"/>
              <a:t>2. </a:t>
            </a:r>
            <a:r>
              <a:rPr lang="en-US" altLang="ko-KR" sz="3200" dirty="0" err="1"/>
              <a:t>Bitnami</a:t>
            </a:r>
            <a:r>
              <a:rPr lang="en-US" altLang="ko-KR" sz="3200" dirty="0"/>
              <a:t> WAMP </a:t>
            </a:r>
            <a:r>
              <a:rPr lang="ko-KR" altLang="en-US" sz="3200" dirty="0"/>
              <a:t>설치하기</a:t>
            </a:r>
            <a:endParaRPr lang="ko-KR" altLang="en-US" sz="32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5796855"/>
            <a:ext cx="7558088" cy="432048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 dirty="0"/>
              <a:t>3. </a:t>
            </a:r>
            <a:r>
              <a:rPr lang="en-US" altLang="ko-KR" sz="3200" dirty="0" err="1"/>
              <a:t>Bitnami</a:t>
            </a:r>
            <a:r>
              <a:rPr lang="en-US" altLang="ko-KR" sz="3200" dirty="0"/>
              <a:t> WAMP </a:t>
            </a:r>
            <a:r>
              <a:rPr lang="ko-KR" altLang="en-US" sz="3200" dirty="0"/>
              <a:t>실행하기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84" y="1548383"/>
            <a:ext cx="7920880" cy="564407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263064" cy="3202066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en-US" altLang="ko-KR" dirty="0" err="1" smtClean="0"/>
              <a:t>Bitnami</a:t>
            </a:r>
            <a:r>
              <a:rPr lang="en-US" altLang="ko-KR" dirty="0" smtClean="0"/>
              <a:t> WAMP </a:t>
            </a:r>
            <a:r>
              <a:rPr lang="ko-KR" altLang="en-US" dirty="0" smtClean="0"/>
              <a:t>다운로드 받기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0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1440371"/>
            <a:ext cx="8064896" cy="5742151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911136" cy="320206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다운로드 받기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3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1188343"/>
            <a:ext cx="8316924" cy="5916911"/>
          </a:xfrm>
          <a:prstGeom prst="rect">
            <a:avLst/>
          </a:prstGeom>
        </p:spPr>
      </p:pic>
      <p:pic>
        <p:nvPicPr>
          <p:cNvPr id="3" name="그림 2" descr="4"/>
          <p:cNvPicPr>
            <a:picLocks noGrp="1" noChangeAspect="1"/>
          </p:cNvPicPr>
          <p:nvPr isPhoto="1"/>
        </p:nvPicPr>
        <p:blipFill>
          <a:blip r:embed="rId3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3088624"/>
            <a:ext cx="4945698" cy="138262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9019148" cy="320206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다운로드 받기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5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5" y="1332359"/>
            <a:ext cx="7500093" cy="4212468"/>
          </a:xfrm>
          <a:prstGeom prst="rect">
            <a:avLst/>
          </a:prstGeom>
        </p:spPr>
      </p:pic>
      <p:pic>
        <p:nvPicPr>
          <p:cNvPr id="3" name="그림 2" descr="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636" y="2880531"/>
            <a:ext cx="4945698" cy="3959900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767120" cy="3202066"/>
          </a:xfrm>
        </p:spPr>
        <p:txBody>
          <a:bodyPr/>
          <a:lstStyle/>
          <a:p>
            <a:r>
              <a:rPr lang="en-US" altLang="ko-KR" dirty="0" smtClean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 smtClean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770636" y="6840431"/>
            <a:ext cx="3924436" cy="50459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C:\WAMP </a:t>
            </a:r>
            <a:r>
              <a:rPr lang="ko-KR" altLang="en-US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폴더를 만들어준다</a:t>
            </a:r>
            <a:r>
              <a:rPr lang="en-US" altLang="ko-KR" sz="1400" b="1" dirty="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14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6514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87900"/>
            <a:ext cx="4945698" cy="4185464"/>
          </a:xfrm>
          <a:prstGeom prst="rect">
            <a:avLst/>
          </a:prstGeom>
        </p:spPr>
      </p:pic>
      <p:pic>
        <p:nvPicPr>
          <p:cNvPr id="3" name="그림 2" descr="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697646"/>
            <a:ext cx="4945698" cy="416457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911136" cy="320206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646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707393"/>
            <a:ext cx="4945698" cy="4145084"/>
          </a:xfrm>
          <a:prstGeom prst="rect">
            <a:avLst/>
          </a:prstGeom>
        </p:spPr>
      </p:pic>
      <p:pic>
        <p:nvPicPr>
          <p:cNvPr id="3" name="그림 2" descr="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335351"/>
            <a:ext cx="4945698" cy="2889168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659108" cy="320206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22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99039"/>
            <a:ext cx="4945698" cy="4161793"/>
          </a:xfrm>
          <a:prstGeom prst="rect">
            <a:avLst/>
          </a:prstGeom>
        </p:spPr>
      </p:pic>
      <p:pic>
        <p:nvPicPr>
          <p:cNvPr id="3" name="그림 2" descr="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699039"/>
            <a:ext cx="4945698" cy="4161793"/>
          </a:xfrm>
          <a:prstGeom prst="rect">
            <a:avLst/>
          </a:prstGeom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479088" cy="320206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Bitnami</a:t>
            </a:r>
            <a:r>
              <a:rPr lang="en-US" altLang="ko-KR" dirty="0"/>
              <a:t> WAMP </a:t>
            </a:r>
            <a:r>
              <a:rPr lang="ko-KR" altLang="en-US" dirty="0"/>
              <a:t>설치하기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98817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517</TotalTime>
  <Words>122</Words>
  <Application>Microsoft Office PowerPoint</Application>
  <PresentationFormat>사용자 지정</PresentationFormat>
  <Paragraphs>27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Bitnami WAMP Installation Guide</vt:lpstr>
      <vt:lpstr>목차</vt:lpstr>
      <vt:lpstr>1. Bitnami WAMP 다운로드 받기</vt:lpstr>
      <vt:lpstr>1. Bitnami WAMP 다운로드 받기</vt:lpstr>
      <vt:lpstr>1. Bitnami WAMP 다운로드 받기</vt:lpstr>
      <vt:lpstr>2. Bitnami WAMP 설치하기</vt:lpstr>
      <vt:lpstr>2. Bitnami WAMP 설치하기</vt:lpstr>
      <vt:lpstr>2. Bitnami WAMP 설치하기</vt:lpstr>
      <vt:lpstr>2. Bitnami WAMP 설치하기</vt:lpstr>
      <vt:lpstr>2. Bitnami WAMP 설치하기</vt:lpstr>
      <vt:lpstr>2. Bitnami WAMP 설치하기</vt:lpstr>
      <vt:lpstr>2. Bitnami WAMP 설치하기</vt:lpstr>
      <vt:lpstr>3. Bitnami WAMP 실행하기</vt:lpstr>
      <vt:lpstr>3. Bitnami WAMP 실행하기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pc</cp:lastModifiedBy>
  <cp:revision>195</cp:revision>
  <dcterms:created xsi:type="dcterms:W3CDTF">2011-12-22T18:09:14Z</dcterms:created>
  <dcterms:modified xsi:type="dcterms:W3CDTF">2022-03-07T11:46:33Z</dcterms:modified>
</cp:coreProperties>
</file>