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80" r:id="rId11"/>
    <p:sldId id="279" r:id="rId12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9" d="100"/>
          <a:sy n="99" d="100"/>
        </p:scale>
        <p:origin x="1386" y="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4835518" y="57888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smtClean="0"/>
              <a:t>정도윤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Visual Studio Code(User)</a:t>
            </a:r>
            <a:br>
              <a:rPr lang="en-US" altLang="ko-KR" smtClean="0"/>
            </a:br>
            <a:r>
              <a:rPr lang="en-US" altLang="ko-KR" smtClean="0"/>
              <a:t>Installation Guide</a:t>
            </a:r>
            <a:endParaRPr lang="ko-KR" altLang="en-US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76" y="1997034"/>
            <a:ext cx="9679382" cy="52266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919248" cy="3202066"/>
          </a:xfrm>
        </p:spPr>
        <p:txBody>
          <a:bodyPr/>
          <a:lstStyle/>
          <a:p>
            <a:r>
              <a:rPr lang="en-US" altLang="ko-KR"/>
              <a:t>3. Visual Studio Code</a:t>
            </a:r>
            <a:br>
              <a:rPr lang="en-US" altLang="ko-KR"/>
            </a:br>
            <a:r>
              <a:rPr lang="en-US" altLang="ko-KR"/>
              <a:t>    (</a:t>
            </a:r>
            <a:r>
              <a:rPr lang="ko-KR" altLang="en-US"/>
              <a:t>확장 설치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06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45" y="1764407"/>
            <a:ext cx="10006103" cy="54227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9919248" cy="3202066"/>
          </a:xfrm>
        </p:spPr>
        <p:txBody>
          <a:bodyPr/>
          <a:lstStyle/>
          <a:p>
            <a:r>
              <a:rPr lang="en-US" altLang="ko-KR"/>
              <a:t>3. Visual Studio Code</a:t>
            </a:r>
            <a:br>
              <a:rPr lang="en-US" altLang="ko-KR"/>
            </a:br>
            <a:r>
              <a:rPr lang="en-US" altLang="ko-KR"/>
              <a:t>    (</a:t>
            </a:r>
            <a:r>
              <a:rPr lang="ko-KR" altLang="en-US"/>
              <a:t>확장 설치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70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4533983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Visual Studio Code</a:t>
            </a:r>
            <a:r>
              <a:rPr lang="ko-KR" altLang="en-US" sz="1400" smtClean="0"/>
              <a:t>를 </a:t>
            </a:r>
            <a:r>
              <a:rPr lang="ko-KR" altLang="en-US" sz="1400" smtClean="0"/>
              <a:t>설치한다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09243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Visual Studio Code</a:t>
            </a:r>
            <a:r>
              <a:rPr lang="ko-KR" altLang="en-US" sz="1400" smtClean="0"/>
              <a:t> </a:t>
            </a:r>
            <a:r>
              <a:rPr lang="ko-KR" altLang="en-US" sz="1400" smtClean="0"/>
              <a:t>공식홈페이지에서 다운로드를 받는다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6233803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Visual Studio Code</a:t>
            </a:r>
            <a:r>
              <a:rPr lang="ko-KR" altLang="en-US" sz="1400" smtClean="0"/>
              <a:t>를 실행하여 확장팩을 설치한다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3200"/>
              <a:t>1. Visual </a:t>
            </a:r>
            <a:r>
              <a:rPr lang="en-US" altLang="ko-KR" sz="3200"/>
              <a:t>Studio </a:t>
            </a:r>
            <a:r>
              <a:rPr lang="en-US" altLang="ko-KR" sz="3200" smtClean="0"/>
              <a:t>Code</a:t>
            </a:r>
            <a:r>
              <a:rPr lang="en-US" altLang="ko-KR" sz="3200" smtClean="0"/>
              <a:t> </a:t>
            </a:r>
            <a:r>
              <a:rPr lang="en-US" altLang="ko-KR" sz="3200" smtClean="0"/>
              <a:t>(</a:t>
            </a:r>
            <a:r>
              <a:rPr lang="ko-KR" altLang="en-US" sz="3200"/>
              <a:t>다운로드 받기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4032660"/>
            <a:ext cx="7558088" cy="389376"/>
          </a:xfrm>
        </p:spPr>
        <p:txBody>
          <a:bodyPr/>
          <a:lstStyle/>
          <a:p>
            <a:r>
              <a:rPr lang="en-US" altLang="ko-KR" sz="3200"/>
              <a:t>2. Visual </a:t>
            </a:r>
            <a:r>
              <a:rPr lang="en-US" altLang="ko-KR" sz="3200"/>
              <a:t>Studio </a:t>
            </a:r>
            <a:r>
              <a:rPr lang="en-US" altLang="ko-KR" sz="3200" smtClean="0"/>
              <a:t>Code</a:t>
            </a:r>
            <a:r>
              <a:rPr lang="en-US" altLang="ko-KR" sz="3200" smtClean="0"/>
              <a:t> </a:t>
            </a:r>
            <a:r>
              <a:rPr lang="en-US" altLang="ko-KR" sz="3200" smtClean="0"/>
              <a:t>(</a:t>
            </a:r>
            <a:r>
              <a:rPr lang="ko-KR" altLang="en-US" sz="3200"/>
              <a:t>설치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5796855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3. Visual </a:t>
            </a:r>
            <a:r>
              <a:rPr lang="en-US" altLang="ko-KR" sz="3200"/>
              <a:t>Studio </a:t>
            </a:r>
            <a:r>
              <a:rPr lang="en-US" altLang="ko-KR" sz="3200" smtClean="0"/>
              <a:t>Code</a:t>
            </a:r>
            <a:r>
              <a:rPr lang="en-US" altLang="ko-KR" sz="3200" smtClean="0"/>
              <a:t> </a:t>
            </a:r>
            <a:r>
              <a:rPr lang="en-US" altLang="ko-KR" sz="3200" smtClean="0"/>
              <a:t>(</a:t>
            </a:r>
            <a:r>
              <a:rPr lang="ko-KR" altLang="en-US" sz="3200"/>
              <a:t>확장 설치</a:t>
            </a:r>
            <a:r>
              <a:rPr lang="en-US" altLang="ko-KR" sz="3200"/>
              <a:t>)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836415"/>
            <a:ext cx="9901100" cy="55665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1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091" y="4212679"/>
            <a:ext cx="3671080" cy="16567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901100" cy="3202066"/>
          </a:xfrm>
        </p:spPr>
        <p:txBody>
          <a:bodyPr/>
          <a:lstStyle/>
          <a:p>
            <a:r>
              <a:rPr lang="en-US" altLang="ko-KR"/>
              <a:t>1</a:t>
            </a:r>
            <a:r>
              <a:rPr lang="en-US" altLang="ko-KR"/>
              <a:t>. </a:t>
            </a:r>
            <a:r>
              <a:rPr lang="en-US" altLang="ko-KR" smtClean="0"/>
              <a:t>Visual Studio Code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(</a:t>
            </a:r>
            <a:r>
              <a:rPr lang="ko-KR" altLang="en-US"/>
              <a:t>다운로드 받기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02184" y="6192899"/>
            <a:ext cx="375776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ko-KR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https://</a:t>
            </a:r>
            <a:r>
              <a:rPr lang="ko-KR" altLang="en-US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hlinkClick r:id="rId4"/>
              </a:rPr>
              <a:t>code.visualstudio.com</a:t>
            </a:r>
            <a:r>
              <a:rPr lang="ko-KR" altLang="en-US" smtClean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983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984474"/>
            <a:ext cx="4945698" cy="35909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19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67515"/>
            <a:ext cx="4945698" cy="38248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10032648" cy="3202066"/>
          </a:xfrm>
        </p:spPr>
        <p:txBody>
          <a:bodyPr/>
          <a:lstStyle/>
          <a:p>
            <a:r>
              <a:rPr lang="en-US" altLang="ko-KR" smtClean="0"/>
              <a:t>2. </a:t>
            </a:r>
            <a:r>
              <a:rPr lang="en-US" altLang="ko-KR"/>
              <a:t>Visual Studio Code</a:t>
            </a:r>
            <a:br>
              <a:rPr lang="en-US" altLang="ko-KR"/>
            </a:br>
            <a:r>
              <a:rPr lang="en-US" altLang="ko-KR"/>
              <a:t>    </a:t>
            </a:r>
            <a:r>
              <a:rPr lang="en-US" altLang="ko-KR" smtClean="0"/>
              <a:t>(</a:t>
            </a:r>
            <a:r>
              <a:rPr lang="ko-KR" altLang="en-US" smtClean="0"/>
              <a:t>설치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14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60554"/>
            <a:ext cx="4945698" cy="38401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1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75869"/>
            <a:ext cx="4945698" cy="38095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/>
              <a:t>2. Visual Studio Code</a:t>
            </a:r>
            <a:br>
              <a:rPr lang="en-US" altLang="ko-KR"/>
            </a:br>
            <a:r>
              <a:rPr lang="en-US" altLang="ko-KR"/>
              <a:t>    (</a:t>
            </a:r>
            <a:r>
              <a:rPr lang="ko-KR" altLang="en-US"/>
              <a:t>설치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6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41061"/>
            <a:ext cx="4945698" cy="3877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3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56376"/>
            <a:ext cx="4945698" cy="3847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119048" cy="3202066"/>
          </a:xfrm>
        </p:spPr>
        <p:txBody>
          <a:bodyPr/>
          <a:lstStyle/>
          <a:p>
            <a:r>
              <a:rPr lang="en-US" altLang="ko-KR"/>
              <a:t>2. Visual Studio Code</a:t>
            </a:r>
            <a:br>
              <a:rPr lang="en-US" altLang="ko-KR"/>
            </a:br>
            <a:r>
              <a:rPr lang="en-US" altLang="ko-KR"/>
              <a:t>    (</a:t>
            </a:r>
            <a:r>
              <a:rPr lang="ko-KR" altLang="en-US"/>
              <a:t>설치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6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61946"/>
            <a:ext cx="4945698" cy="38373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5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864730"/>
            <a:ext cx="4945698" cy="3831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795012" cy="3202066"/>
          </a:xfrm>
        </p:spPr>
        <p:txBody>
          <a:bodyPr/>
          <a:lstStyle/>
          <a:p>
            <a:r>
              <a:rPr lang="en-US" altLang="ko-KR"/>
              <a:t>2. Visual Studio Code</a:t>
            </a:r>
            <a:br>
              <a:rPr lang="en-US" altLang="ko-KR"/>
            </a:br>
            <a:r>
              <a:rPr lang="en-US" altLang="ko-KR"/>
              <a:t>    (</a:t>
            </a:r>
            <a:r>
              <a:rPr lang="ko-KR" altLang="en-US"/>
              <a:t>설치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91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620391"/>
            <a:ext cx="9271176" cy="50192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7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940" y="1997034"/>
            <a:ext cx="2205514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867020" cy="3202066"/>
          </a:xfrm>
        </p:spPr>
        <p:txBody>
          <a:bodyPr/>
          <a:lstStyle/>
          <a:p>
            <a:r>
              <a:rPr lang="en-US" altLang="ko-KR" smtClean="0"/>
              <a:t>3. </a:t>
            </a:r>
            <a:r>
              <a:rPr lang="en-US" altLang="ko-KR"/>
              <a:t>Visual Studio Code</a:t>
            </a:r>
            <a:br>
              <a:rPr lang="en-US" altLang="ko-KR"/>
            </a:br>
            <a:r>
              <a:rPr lang="en-US" altLang="ko-KR"/>
              <a:t>    </a:t>
            </a:r>
            <a:r>
              <a:rPr lang="en-US" altLang="ko-KR" smtClean="0"/>
              <a:t>(</a:t>
            </a:r>
            <a:r>
              <a:rPr lang="ko-KR" altLang="en-US" smtClean="0"/>
              <a:t>확장 설치</a:t>
            </a:r>
            <a:r>
              <a:rPr lang="en-US" altLang="ko-KR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100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854984"/>
            <a:ext cx="7026168" cy="54713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919248" cy="3202066"/>
          </a:xfrm>
        </p:spPr>
        <p:txBody>
          <a:bodyPr/>
          <a:lstStyle/>
          <a:p>
            <a:r>
              <a:rPr lang="en-US" altLang="ko-KR"/>
              <a:t>3. Visual Studio Code</a:t>
            </a:r>
            <a:br>
              <a:rPr lang="en-US" altLang="ko-KR"/>
            </a:br>
            <a:r>
              <a:rPr lang="en-US" altLang="ko-KR"/>
              <a:t>    (</a:t>
            </a:r>
            <a:r>
              <a:rPr lang="ko-KR" altLang="en-US"/>
              <a:t>확장 설치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136514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107</Words>
  <Application>Microsoft Office PowerPoint</Application>
  <PresentationFormat>사용자 지정</PresentationFormat>
  <Paragraphs>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Visual Studio Code(User) Installation Guide</vt:lpstr>
      <vt:lpstr>목차</vt:lpstr>
      <vt:lpstr>1. Visual Studio Code     (다운로드 받기)</vt:lpstr>
      <vt:lpstr>2. Visual Studio Code     (설치)</vt:lpstr>
      <vt:lpstr>2. Visual Studio Code     (설치)</vt:lpstr>
      <vt:lpstr>2. Visual Studio Code     (설치)</vt:lpstr>
      <vt:lpstr>2. Visual Studio Code     (설치)</vt:lpstr>
      <vt:lpstr>3. Visual Studio Code     (확장 설치)</vt:lpstr>
      <vt:lpstr>3. Visual Studio Code     (확장 설치)</vt:lpstr>
      <vt:lpstr>3. Visual Studio Code     (확장 설치)</vt:lpstr>
      <vt:lpstr>3. Visual Studio Code     (확장 설치)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user17</cp:lastModifiedBy>
  <cp:revision>208</cp:revision>
  <dcterms:created xsi:type="dcterms:W3CDTF">2011-12-22T18:09:14Z</dcterms:created>
  <dcterms:modified xsi:type="dcterms:W3CDTF">2022-03-07T01:44:33Z</dcterms:modified>
</cp:coreProperties>
</file>