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73" r:id="rId4"/>
    <p:sldId id="297" r:id="rId5"/>
    <p:sldId id="274" r:id="rId6"/>
    <p:sldId id="275" r:id="rId7"/>
    <p:sldId id="276" r:id="rId8"/>
    <p:sldId id="277" r:id="rId9"/>
    <p:sldId id="29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98" r:id="rId20"/>
    <p:sldId id="295" r:id="rId21"/>
    <p:sldId id="287" r:id="rId22"/>
    <p:sldId id="288" r:id="rId23"/>
    <p:sldId id="289" r:id="rId24"/>
    <p:sldId id="290" r:id="rId25"/>
    <p:sldId id="291" r:id="rId26"/>
    <p:sldId id="294" r:id="rId27"/>
    <p:sldId id="292" r:id="rId28"/>
    <p:sldId id="293" r:id="rId29"/>
  </p:sldIdLst>
  <p:sldSz cx="10693400" cy="7561263"/>
  <p:notesSz cx="6858000" cy="9144000"/>
  <p:defaultTextStyle>
    <a:defPPr>
      <a:defRPr lang="ko-KR"/>
    </a:defPPr>
    <a:lvl1pPr marL="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CC1C4"/>
    <a:srgbClr val="E84659"/>
    <a:srgbClr val="8F3845"/>
    <a:srgbClr val="C1A7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28" autoAdjust="0"/>
    <p:restoredTop sz="94425" autoAdjust="0"/>
  </p:normalViewPr>
  <p:slideViewPr>
    <p:cSldViewPr>
      <p:cViewPr varScale="1">
        <p:scale>
          <a:sx n="99" d="100"/>
          <a:sy n="99" d="100"/>
        </p:scale>
        <p:origin x="1386" y="84"/>
      </p:cViewPr>
      <p:guideLst>
        <p:guide orient="horz" pos="2382"/>
        <p:guide pos="33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3174" y="-90"/>
      </p:cViewPr>
      <p:guideLst>
        <p:guide orient="horz" pos="2880"/>
        <p:guide pos="2160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D2F16A-FEB9-4CF9-9436-8139444FD5DA}" type="datetimeFigureOut">
              <a:rPr lang="ko-KR" altLang="en-US" smtClean="0"/>
              <a:pPr/>
              <a:t>2022-03-22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12A1C4-5C5B-4B90-B503-04257274C98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5087C6-D177-4010-83F5-8D8AD989BC06}" type="datetimeFigureOut">
              <a:rPr lang="ko-KR" altLang="en-US" smtClean="0"/>
              <a:pPr/>
              <a:t>2022-03-22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4888" y="685800"/>
            <a:ext cx="48482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90CB16-601B-4EC5-A385-DB731B7A438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49784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99569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49353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199138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489225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2987070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484916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3982761" algn="l" defTabSz="995690" rtl="0" eaLnBrk="1" latinLnBrk="1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텍스트 개체 틀 14"/>
          <p:cNvSpPr>
            <a:spLocks noGrp="1"/>
          </p:cNvSpPr>
          <p:nvPr>
            <p:ph type="body" sz="quarter" idx="10" hasCustomPrompt="1"/>
          </p:nvPr>
        </p:nvSpPr>
        <p:spPr>
          <a:xfrm>
            <a:off x="359999" y="5934897"/>
            <a:ext cx="6840000" cy="1440000"/>
          </a:xfrm>
          <a:prstGeom prst="rect">
            <a:avLst/>
          </a:prstGeom>
        </p:spPr>
        <p:txBody>
          <a:bodyPr lIns="0" tIns="0" rIns="0" bIns="0"/>
          <a:lstStyle>
            <a:lvl1pPr marL="0" marR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3600" b="0" i="0" u="none" strike="noStrike" kern="1200" cap="none" spc="110" normalizeH="0" baseline="0" noProof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marL="0" marR="0" lvl="0" indent="0" algn="l" defTabSz="995690" rtl="0" eaLnBrk="1" fontAlgn="auto" latinLnBrk="1" hangingPunct="1">
              <a:lnSpc>
                <a:spcPts val="44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100" b="0" i="0" u="none" strike="noStrike" kern="1200" cap="none" spc="110" normalizeH="0" baseline="0" noProof="0" dirty="0" smtClean="0">
                <a:ln>
                  <a:noFill/>
                </a:ln>
                <a:solidFill>
                  <a:srgbClr val="BCC1C4"/>
                </a:solidFill>
                <a:effectLst/>
                <a:uLnTx/>
                <a:uFillTx/>
                <a:latin typeface="나눔고딕 ExtraBold" pitchFamily="50" charset="-127"/>
                <a:ea typeface="나눔고딕 ExtraBold" pitchFamily="50" charset="-127"/>
                <a:cs typeface="+mj-cs"/>
              </a:rPr>
              <a:t>design by</a:t>
            </a:r>
            <a:endParaRPr kumimoji="0" lang="ko-KR" altLang="en-US" sz="4100" b="0" i="0" u="none" strike="noStrike" kern="1200" cap="none" spc="110" normalizeH="0" baseline="0" noProof="0" dirty="0" smtClean="0">
              <a:ln>
                <a:noFill/>
              </a:ln>
              <a:solidFill>
                <a:srgbClr val="BCC1C4"/>
              </a:solidFill>
              <a:effectLst/>
              <a:uLnTx/>
              <a:uFillTx/>
              <a:latin typeface="나눔고딕 ExtraBold" pitchFamily="50" charset="-127"/>
              <a:ea typeface="나눔고딕 ExtraBold" pitchFamily="50" charset="-127"/>
              <a:cs typeface="+mj-cs"/>
            </a:endParaRPr>
          </a:p>
        </p:txBody>
      </p:sp>
      <p:pic>
        <p:nvPicPr>
          <p:cNvPr id="16" name="그림 1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5"/>
          </a:xfrm>
          <a:prstGeom prst="rect">
            <a:avLst/>
          </a:prstGeom>
        </p:spPr>
      </p:pic>
      <p:sp>
        <p:nvSpPr>
          <p:cNvPr id="9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6840000" cy="5400000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chemeClr val="tx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0135-E8A4-45D7-B192-830677B1C74A}" type="datetimeFigureOut">
              <a:rPr lang="ko-KR" altLang="en-US" smtClean="0"/>
              <a:t>2022-03-22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BD6C-29EB-46FA-9443-06FB8154C9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70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2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3546700" y="1980631"/>
            <a:ext cx="3600000" cy="36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5380280" y="-162774"/>
            <a:ext cx="5313119" cy="3541761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>
              <a:lnSpc>
                <a:spcPts val="5500"/>
              </a:lnSpc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문서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5" name="텍스트 개체 틀 18"/>
          <p:cNvSpPr>
            <a:spLocks noGrp="1"/>
          </p:cNvSpPr>
          <p:nvPr>
            <p:ph type="body" sz="quarter" idx="10" hasCustomPrompt="1"/>
          </p:nvPr>
        </p:nvSpPr>
        <p:spPr>
          <a:xfrm>
            <a:off x="5382000" y="5493669"/>
            <a:ext cx="5311400" cy="180000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lnSpc>
                <a:spcPts val="4300"/>
              </a:lnSpc>
              <a:buNone/>
              <a:defRPr sz="4500" spc="300" baseline="0">
                <a:solidFill>
                  <a:schemeClr val="bg1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pPr lvl="0"/>
            <a:r>
              <a:rPr lang="en-US" altLang="ko-KR" dirty="0" smtClean="0"/>
              <a:t>design by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5400000" y="3378988"/>
            <a:ext cx="4590000" cy="1588"/>
          </a:xfrm>
          <a:prstGeom prst="line">
            <a:avLst/>
          </a:prstGeom>
          <a:ln w="508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기본 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15" name="그림 1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1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6" name="직선 연결선 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6" name="그림 5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7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메인컬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5" name="그림 4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6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sp>
        <p:nvSpPr>
          <p:cNvPr id="7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308613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890170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4729221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800" spc="-30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cxnSp>
        <p:nvCxnSpPr>
          <p:cNvPr id="10" name="직선 연결선 9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36" name="직선 연결선 35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pic>
        <p:nvPicPr>
          <p:cNvPr id="42" name="그림 41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44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9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21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2" name="직선 연결선 21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 userDrawn="1"/>
        </p:nvCxnSpPr>
        <p:spPr>
          <a:xfrm>
            <a:off x="4860000" y="3999709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26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83917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28" name="그림 27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0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키워드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0" hasCustomPrompt="1"/>
          </p:nvPr>
        </p:nvSpPr>
        <p:spPr>
          <a:xfrm>
            <a:off x="2700000" y="21375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10" name="텍스트 개체 틀 8"/>
          <p:cNvSpPr>
            <a:spLocks noGrp="1"/>
          </p:cNvSpPr>
          <p:nvPr>
            <p:ph type="body" sz="quarter" idx="11" hasCustomPrompt="1"/>
          </p:nvPr>
        </p:nvSpPr>
        <p:spPr>
          <a:xfrm>
            <a:off x="2700000" y="3999709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11" name="텍스트 개체 틀 8"/>
          <p:cNvSpPr>
            <a:spLocks noGrp="1"/>
          </p:cNvSpPr>
          <p:nvPr>
            <p:ph type="body" sz="quarter" idx="12" hasCustomPrompt="1"/>
          </p:nvPr>
        </p:nvSpPr>
        <p:spPr>
          <a:xfrm>
            <a:off x="2700000" y="5788846"/>
            <a:ext cx="7558088" cy="438904"/>
          </a:xfrm>
          <a:prstGeom prst="rect">
            <a:avLst/>
          </a:prstGeom>
        </p:spPr>
        <p:txBody>
          <a:bodyPr lIns="0" tIns="0" rIns="0" bIns="0"/>
          <a:lstStyle>
            <a:lvl1pPr>
              <a:buNone/>
              <a:defRPr sz="900" spc="-30" baseline="0"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항목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3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cxnSp>
        <p:nvCxnSpPr>
          <p:cNvPr id="25" name="직선 연결선 24"/>
          <p:cNvCxnSpPr/>
          <p:nvPr userDrawn="1"/>
        </p:nvCxnSpPr>
        <p:spPr>
          <a:xfrm>
            <a:off x="4860000" y="2137546"/>
            <a:ext cx="180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텍스트 개체 틀 30"/>
          <p:cNvSpPr>
            <a:spLocks noGrp="1"/>
          </p:cNvSpPr>
          <p:nvPr>
            <p:ph type="body" sz="quarter" idx="14" hasCustomPrompt="1"/>
          </p:nvPr>
        </p:nvSpPr>
        <p:spPr>
          <a:xfrm>
            <a:off x="2700000" y="2685241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 </a:t>
            </a:r>
            <a:endParaRPr lang="ko-KR" altLang="en-US" dirty="0"/>
          </a:p>
        </p:txBody>
      </p:sp>
      <p:sp>
        <p:nvSpPr>
          <p:cNvPr id="32" name="텍스트 개체 틀 30"/>
          <p:cNvSpPr>
            <a:spLocks noGrp="1"/>
          </p:cNvSpPr>
          <p:nvPr>
            <p:ph type="body" sz="quarter" idx="15" hasCustomPrompt="1"/>
          </p:nvPr>
        </p:nvSpPr>
        <p:spPr>
          <a:xfrm>
            <a:off x="2700000" y="4553842"/>
            <a:ext cx="7558088" cy="124301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sp>
        <p:nvSpPr>
          <p:cNvPr id="33" name="텍스트 개체 틀 30"/>
          <p:cNvSpPr>
            <a:spLocks noGrp="1"/>
          </p:cNvSpPr>
          <p:nvPr>
            <p:ph type="body" sz="quarter" idx="16" hasCustomPrompt="1"/>
          </p:nvPr>
        </p:nvSpPr>
        <p:spPr>
          <a:xfrm>
            <a:off x="2700000" y="6318249"/>
            <a:ext cx="7558088" cy="1242000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3300"/>
              </a:lnSpc>
              <a:buNone/>
              <a:defRPr sz="4200" b="1" baseline="0">
                <a:latin typeface="나눔명조" pitchFamily="18" charset="-127"/>
                <a:ea typeface="나눔명조" pitchFamily="18" charset="-127"/>
              </a:defRPr>
            </a:lvl1pPr>
          </a:lstStyle>
          <a:p>
            <a:pPr lvl="0"/>
            <a:r>
              <a:rPr lang="en-US" altLang="ko-KR" dirty="0" smtClean="0"/>
              <a:t>Keyword</a:t>
            </a:r>
            <a:endParaRPr lang="ko-KR" altLang="en-US" dirty="0"/>
          </a:p>
        </p:txBody>
      </p:sp>
      <p:pic>
        <p:nvPicPr>
          <p:cNvPr id="34" name="그림 33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sp>
        <p:nvSpPr>
          <p:cNvPr id="38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6" name="직선 연결선 15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지_국영문 메인서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 hasCustomPrompt="1"/>
          </p:nvPr>
        </p:nvSpPr>
        <p:spPr>
          <a:xfrm>
            <a:off x="360000" y="396001"/>
            <a:ext cx="4384492" cy="3202066"/>
          </a:xfrm>
          <a:prstGeom prst="rect">
            <a:avLst/>
          </a:prstGeom>
        </p:spPr>
        <p:txBody>
          <a:bodyPr lIns="0" tIns="0" rIns="0" bIns="0" anchor="t" anchorCtr="0"/>
          <a:lstStyle>
            <a:lvl1pPr algn="l">
              <a:lnSpc>
                <a:spcPts val="4400"/>
              </a:lnSpc>
              <a:defRPr sz="4100" spc="110" baseline="0">
                <a:solidFill>
                  <a:srgbClr val="E84659"/>
                </a:solidFill>
                <a:latin typeface="나눔고딕 ExtraBold" pitchFamily="50" charset="-127"/>
                <a:ea typeface="나눔고딕 ExtraBold" pitchFamily="50" charset="-127"/>
              </a:defRPr>
            </a:lvl1pPr>
          </a:lstStyle>
          <a:p>
            <a:r>
              <a:rPr lang="ko-KR" altLang="en-US" dirty="0" smtClean="0"/>
              <a:t>제목</a:t>
            </a:r>
            <a:endParaRPr lang="ko-KR" altLang="en-US" dirty="0"/>
          </a:p>
        </p:txBody>
      </p:sp>
      <p:pic>
        <p:nvPicPr>
          <p:cNvPr id="7" name="그림 6" descr="arrow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7866097" y="786565"/>
            <a:ext cx="1302625" cy="803286"/>
          </a:xfrm>
          <a:prstGeom prst="rect">
            <a:avLst/>
          </a:prstGeom>
        </p:spPr>
      </p:pic>
      <p:cxnSp>
        <p:nvCxnSpPr>
          <p:cNvPr id="9" name="직선 연결선 8"/>
          <p:cNvCxnSpPr/>
          <p:nvPr userDrawn="1"/>
        </p:nvCxnSpPr>
        <p:spPr>
          <a:xfrm>
            <a:off x="2700000" y="3525040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 userDrawn="1"/>
        </p:nvCxnSpPr>
        <p:spPr>
          <a:xfrm>
            <a:off x="2700000" y="5204638"/>
            <a:ext cx="7560000" cy="1588"/>
          </a:xfrm>
          <a:prstGeom prst="line">
            <a:avLst/>
          </a:prstGeom>
          <a:ln w="3810">
            <a:solidFill>
              <a:srgbClr val="BCC1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텍스트 개체 틀 28"/>
          <p:cNvSpPr>
            <a:spLocks noGrp="1"/>
          </p:cNvSpPr>
          <p:nvPr>
            <p:ph type="body" sz="quarter" idx="13" hasCustomPrompt="1"/>
          </p:nvPr>
        </p:nvSpPr>
        <p:spPr>
          <a:xfrm>
            <a:off x="360000" y="3815563"/>
            <a:ext cx="2227262" cy="1973283"/>
          </a:xfrm>
          <a:prstGeom prst="rect">
            <a:avLst/>
          </a:prstGeom>
        </p:spPr>
        <p:txBody>
          <a:bodyPr lIns="0" tIns="0" rIns="0" bIns="0"/>
          <a:lstStyle>
            <a:lvl1pPr>
              <a:lnSpc>
                <a:spcPts val="1100"/>
              </a:lnSpc>
              <a:buNone/>
              <a:defRPr sz="1000" baseline="0">
                <a:solidFill>
                  <a:srgbClr val="E84659"/>
                </a:solidFill>
                <a:latin typeface="나눔고딕" pitchFamily="50" charset="-127"/>
                <a:ea typeface="나눔고딕" pitchFamily="50" charset="-127"/>
              </a:defRPr>
            </a:lvl1pPr>
          </a:lstStyle>
          <a:p>
            <a:pPr lvl="0"/>
            <a:r>
              <a:rPr lang="ko-KR" altLang="en-US" dirty="0" smtClean="0"/>
              <a:t>소제목</a:t>
            </a:r>
            <a:endParaRPr lang="ko-KR" altLang="en-US" dirty="0"/>
          </a:p>
        </p:txBody>
      </p:sp>
      <p:cxnSp>
        <p:nvCxnSpPr>
          <p:cNvPr id="11" name="직선 연결선 10"/>
          <p:cNvCxnSpPr/>
          <p:nvPr userDrawn="1"/>
        </p:nvCxnSpPr>
        <p:spPr>
          <a:xfrm>
            <a:off x="2700000" y="432259"/>
            <a:ext cx="7560000" cy="0"/>
          </a:xfrm>
          <a:prstGeom prst="line">
            <a:avLst/>
          </a:prstGeom>
          <a:ln w="25400">
            <a:solidFill>
              <a:srgbClr val="E846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4" r:id="rId3"/>
    <p:sldLayoutId id="2147483659" r:id="rId4"/>
    <p:sldLayoutId id="2147483657" r:id="rId5"/>
    <p:sldLayoutId id="2147483655" r:id="rId6"/>
    <p:sldLayoutId id="2147483656" r:id="rId7"/>
    <p:sldLayoutId id="2147483651" r:id="rId8"/>
    <p:sldLayoutId id="2147483653" r:id="rId9"/>
    <p:sldLayoutId id="2147483660" r:id="rId10"/>
  </p:sldLayoutIdLst>
  <p:txStyles>
    <p:titleStyle>
      <a:lvl1pPr algn="ctr" defTabSz="995690" rtl="0" eaLnBrk="1" latinLnBrk="1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384" indent="-373384" algn="l" defTabSz="995690" rtl="0" eaLnBrk="1" latinLnBrk="1" hangingPunct="1">
        <a:spcBef>
          <a:spcPct val="20000"/>
        </a:spcBef>
        <a:buFont typeface="Arial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8998" indent="-311153" algn="l" defTabSz="995690" rtl="0" eaLnBrk="1" latinLnBrk="1" hangingPunct="1">
        <a:spcBef>
          <a:spcPct val="20000"/>
        </a:spcBef>
        <a:buFont typeface="Arial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61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458" indent="-248923" algn="l" defTabSz="995690" rtl="0" eaLnBrk="1" latinLnBrk="1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303" indent="-248923" algn="l" defTabSz="995690" rtl="0" eaLnBrk="1" latinLnBrk="1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14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99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838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1683" indent="-248923" algn="l" defTabSz="995690" rtl="0" eaLnBrk="1" latinLnBrk="1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84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69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53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38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225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070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916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2761" algn="l" defTabSz="995690" rtl="0" eaLnBrk="1" latinLnBrk="1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hangeul.naver.com/fo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텍스트 개체 틀 2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400" smtClean="0"/>
              <a:t>정도윤</a:t>
            </a:r>
            <a:r>
              <a:rPr lang="en-US" altLang="ko-KR" sz="2400" smtClean="0"/>
              <a:t>(2022-03-22)</a:t>
            </a:r>
            <a:endParaRPr lang="en-US" altLang="ko-KR" sz="2400" dirty="0" smtClean="0"/>
          </a:p>
        </p:txBody>
      </p:sp>
      <p:sp>
        <p:nvSpPr>
          <p:cNvPr id="26" name="제목 25"/>
          <p:cNvSpPr>
            <a:spLocks noGrp="1"/>
          </p:cNvSpPr>
          <p:nvPr>
            <p:ph type="title"/>
          </p:nvPr>
        </p:nvSpPr>
        <p:spPr>
          <a:xfrm>
            <a:off x="360000" y="396001"/>
            <a:ext cx="6840000" cy="1440414"/>
          </a:xfrm>
          <a:prstGeom prst="rect">
            <a:avLst/>
          </a:prstGeom>
        </p:spPr>
        <p:txBody>
          <a:bodyPr/>
          <a:lstStyle/>
          <a:p>
            <a:r>
              <a:rPr lang="en-US" altLang="ko-KR" smtClean="0"/>
              <a:t>Eclipse – SVN Client</a:t>
            </a:r>
            <a:br>
              <a:rPr lang="en-US" altLang="ko-KR" smtClean="0"/>
            </a:br>
            <a:r>
              <a:rPr lang="en-US" altLang="ko-KR" smtClean="0"/>
              <a:t>(Subversive, SVN-Kit)</a:t>
            </a:r>
            <a:endParaRPr lang="ko-KR" altLang="en-US" dirty="0"/>
          </a:p>
        </p:txBody>
      </p:sp>
      <p:sp>
        <p:nvSpPr>
          <p:cNvPr id="5" name="TextBox 9"/>
          <p:cNvSpPr txBox="1"/>
          <p:nvPr/>
        </p:nvSpPr>
        <p:spPr>
          <a:xfrm rot="16200000">
            <a:off x="9333402" y="5818575"/>
            <a:ext cx="2081243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152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305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6458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86112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07640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29168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0696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72224" algn="l" defTabSz="1043056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이 문서는 </a:t>
            </a:r>
            <a:r>
              <a:rPr lang="ko-KR" altLang="en-US" sz="800" dirty="0" err="1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나눔글꼴로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 작성되었습니다</a:t>
            </a:r>
            <a:r>
              <a:rPr lang="en-US" altLang="ko-KR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</a:rPr>
              <a:t>. </a:t>
            </a:r>
            <a:r>
              <a:rPr lang="ko-KR" altLang="en-US" sz="800" dirty="0" smtClean="0">
                <a:solidFill>
                  <a:srgbClr val="BCC1C4"/>
                </a:solidFill>
                <a:latin typeface="나눔고딕" pitchFamily="50" charset="-127"/>
                <a:ea typeface="나눔고딕" pitchFamily="50" charset="-127"/>
                <a:hlinkClick r:id="rId2"/>
              </a:rPr>
              <a:t>다운받기</a:t>
            </a:r>
            <a:endParaRPr lang="ko-KR" altLang="en-US" sz="800" dirty="0">
              <a:solidFill>
                <a:srgbClr val="BCC1C4"/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92" y="1872419"/>
            <a:ext cx="3104985" cy="5213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1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8648" y="1872418"/>
            <a:ext cx="3084100" cy="5213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759008" cy="3202066"/>
          </a:xfrm>
        </p:spPr>
        <p:txBody>
          <a:bodyPr/>
          <a:lstStyle/>
          <a:p>
            <a:r>
              <a:rPr lang="en-US" altLang="ko-KR" sz="3200"/>
              <a:t>2. Eclipse SVN Client / Subversive </a:t>
            </a:r>
            <a:r>
              <a:rPr lang="ko-KR" altLang="en-US" sz="3200"/>
              <a:t>설치</a:t>
            </a:r>
            <a:r>
              <a:rPr lang="en-US" altLang="ko-KR" sz="3200"/>
              <a:t/>
            </a:r>
            <a:br>
              <a:rPr lang="en-US" altLang="ko-KR" sz="3200"/>
            </a:br>
            <a:r>
              <a:rPr lang="en-US" altLang="ko-KR" sz="3200"/>
              <a:t>    (Marketplace)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4549258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02" y="1997034"/>
            <a:ext cx="4217488" cy="5213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14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036" y="2115357"/>
            <a:ext cx="5522612" cy="37175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831016" cy="3202066"/>
          </a:xfrm>
        </p:spPr>
        <p:txBody>
          <a:bodyPr/>
          <a:lstStyle/>
          <a:p>
            <a:r>
              <a:rPr lang="en-US" altLang="ko-KR" sz="3200"/>
              <a:t>2. Eclipse SVN Client / Subversive </a:t>
            </a:r>
            <a:r>
              <a:rPr lang="ko-KR" altLang="en-US" sz="3200"/>
              <a:t>설치</a:t>
            </a:r>
            <a:r>
              <a:rPr lang="en-US" altLang="ko-KR" sz="3200"/>
              <a:t/>
            </a:r>
            <a:br>
              <a:rPr lang="en-US" altLang="ko-KR" sz="3200"/>
            </a:br>
            <a:r>
              <a:rPr lang="en-US" altLang="ko-KR" sz="3200"/>
              <a:t>    (Marketplace)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859040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2367376"/>
            <a:ext cx="4945698" cy="282511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16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8" y="2367376"/>
            <a:ext cx="4945698" cy="4369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155052" cy="3202066"/>
          </a:xfrm>
        </p:spPr>
        <p:txBody>
          <a:bodyPr/>
          <a:lstStyle/>
          <a:p>
            <a:r>
              <a:rPr lang="en-US" altLang="ko-KR" sz="3200" smtClean="0"/>
              <a:t>3. </a:t>
            </a:r>
            <a:r>
              <a:rPr lang="en-US" altLang="ko-KR" sz="3200"/>
              <a:t>Eclipse SVN Client </a:t>
            </a:r>
            <a:r>
              <a:rPr lang="en-US" altLang="ko-KR" sz="3200"/>
              <a:t>/ </a:t>
            </a:r>
            <a:r>
              <a:rPr lang="en-US" altLang="ko-KR" sz="3200" smtClean="0"/>
              <a:t>SVN Kit </a:t>
            </a:r>
            <a:r>
              <a:rPr lang="ko-KR" altLang="en-US" sz="3200" smtClean="0"/>
              <a:t>설치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z="3200" smtClean="0"/>
              <a:t>   (SVN Connector)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57709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30" y="1951943"/>
            <a:ext cx="4945698" cy="36730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1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64" y="1944096"/>
            <a:ext cx="4023949" cy="5213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831016" cy="3202066"/>
          </a:xfrm>
        </p:spPr>
        <p:txBody>
          <a:bodyPr/>
          <a:lstStyle/>
          <a:p>
            <a:r>
              <a:rPr lang="en-US" altLang="ko-KR" sz="3200"/>
              <a:t>3. Eclipse SVN Client / SVN Kit </a:t>
            </a:r>
            <a:r>
              <a:rPr lang="ko-KR" altLang="en-US" sz="3200"/>
              <a:t>설치</a:t>
            </a:r>
            <a:r>
              <a:rPr lang="en-US" altLang="ko-KR" sz="3200"/>
              <a:t/>
            </a:r>
            <a:br>
              <a:rPr lang="en-US" altLang="ko-KR" sz="3200"/>
            </a:br>
            <a:r>
              <a:rPr lang="en-US" altLang="ko-KR" sz="3200"/>
              <a:t>   (SVN Connector)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74640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2292188"/>
            <a:ext cx="4945698" cy="29768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20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2297758"/>
            <a:ext cx="4945698" cy="29657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119048" cy="3202066"/>
          </a:xfrm>
        </p:spPr>
        <p:txBody>
          <a:bodyPr/>
          <a:lstStyle/>
          <a:p>
            <a:r>
              <a:rPr lang="en-US" altLang="ko-KR" sz="3200"/>
              <a:t>3. Eclipse SVN Client / SVN Kit </a:t>
            </a:r>
            <a:r>
              <a:rPr lang="ko-KR" altLang="en-US" sz="3200"/>
              <a:t>설치</a:t>
            </a:r>
            <a:r>
              <a:rPr lang="en-US" altLang="ko-KR" sz="3200"/>
              <a:t/>
            </a:r>
            <a:br>
              <a:rPr lang="en-US" altLang="ko-KR" sz="3200"/>
            </a:br>
            <a:r>
              <a:rPr lang="en-US" altLang="ko-KR" sz="3200"/>
              <a:t>   (SVN Connector)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087374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2294973"/>
            <a:ext cx="4945698" cy="29713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2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12" y="2294973"/>
            <a:ext cx="4945698" cy="44165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578988" cy="3202066"/>
          </a:xfrm>
        </p:spPr>
        <p:txBody>
          <a:bodyPr/>
          <a:lstStyle/>
          <a:p>
            <a:r>
              <a:rPr lang="en-US" altLang="ko-KR" sz="3200"/>
              <a:t>3. Eclipse SVN Client / SVN Kit </a:t>
            </a:r>
            <a:r>
              <a:rPr lang="ko-KR" altLang="en-US" sz="3200"/>
              <a:t>설치</a:t>
            </a:r>
            <a:r>
              <a:rPr lang="en-US" altLang="ko-KR" sz="3200"/>
              <a:t/>
            </a:r>
            <a:br>
              <a:rPr lang="en-US" altLang="ko-KR" sz="3200"/>
            </a:br>
            <a:r>
              <a:rPr lang="en-US" altLang="ko-KR" sz="3200"/>
              <a:t>   (SVN Connector)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1932977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399" y="2232459"/>
            <a:ext cx="4945698" cy="442912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24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8708" y="2628503"/>
            <a:ext cx="4945698" cy="27192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542984" cy="3202066"/>
          </a:xfrm>
        </p:spPr>
        <p:txBody>
          <a:bodyPr/>
          <a:lstStyle/>
          <a:p>
            <a:r>
              <a:rPr lang="en-US" altLang="ko-KR" sz="3200"/>
              <a:t>3. Eclipse SVN Client / SVN Kit </a:t>
            </a:r>
            <a:r>
              <a:rPr lang="ko-KR" altLang="en-US" sz="3200"/>
              <a:t>설치</a:t>
            </a:r>
            <a:r>
              <a:rPr lang="en-US" altLang="ko-KR" sz="3200"/>
              <a:t/>
            </a:r>
            <a:br>
              <a:rPr lang="en-US" altLang="ko-KR" sz="3200"/>
            </a:br>
            <a:r>
              <a:rPr lang="en-US" altLang="ko-KR" sz="3200"/>
              <a:t>   (SVN Connector)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590182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1997034"/>
            <a:ext cx="4945698" cy="44625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506980" cy="3202066"/>
          </a:xfrm>
        </p:spPr>
        <p:txBody>
          <a:bodyPr/>
          <a:lstStyle/>
          <a:p>
            <a:r>
              <a:rPr lang="en-US" altLang="ko-KR" sz="3200"/>
              <a:t>3. Eclipse SVN Client / SVN Kit </a:t>
            </a:r>
            <a:r>
              <a:rPr lang="ko-KR" altLang="en-US" sz="3200"/>
              <a:t>설치</a:t>
            </a:r>
            <a:r>
              <a:rPr lang="en-US" altLang="ko-KR" sz="3200"/>
              <a:t/>
            </a:r>
            <a:br>
              <a:rPr lang="en-US" altLang="ko-KR" sz="3200"/>
            </a:br>
            <a:r>
              <a:rPr lang="en-US" altLang="ko-KR" sz="3200"/>
              <a:t>   (SVN Connector)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3901968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263064" cy="3202066"/>
          </a:xfrm>
        </p:spPr>
        <p:txBody>
          <a:bodyPr/>
          <a:lstStyle/>
          <a:p>
            <a:r>
              <a:rPr lang="en-US" altLang="ko-KR" sz="3200" smtClean="0"/>
              <a:t>4. Eclipse / SVN Client </a:t>
            </a:r>
            <a:r>
              <a:rPr lang="ko-KR" altLang="en-US" sz="3200" smtClean="0"/>
              <a:t>사용방법</a:t>
            </a:r>
            <a:endParaRPr lang="ko-KR" altLang="en-US" sz="3200"/>
          </a:p>
        </p:txBody>
      </p:sp>
      <p:pic>
        <p:nvPicPr>
          <p:cNvPr id="6" name="그림 5" descr="220322_2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156" y="1997034"/>
            <a:ext cx="3810916" cy="5213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83213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68" y="1997034"/>
            <a:ext cx="7645998" cy="51382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506980" cy="3202066"/>
          </a:xfrm>
        </p:spPr>
        <p:txBody>
          <a:bodyPr/>
          <a:lstStyle/>
          <a:p>
            <a:r>
              <a:rPr lang="en-US" altLang="ko-KR" sz="3200"/>
              <a:t>4. Eclipse / SVN Client </a:t>
            </a:r>
            <a:r>
              <a:rPr lang="ko-KR" altLang="en-US" sz="3200"/>
              <a:t>사용방법</a:t>
            </a:r>
          </a:p>
        </p:txBody>
      </p:sp>
    </p:spTree>
    <p:extLst>
      <p:ext uri="{BB962C8B-B14F-4D97-AF65-F5344CB8AC3E}">
        <p14:creationId xmlns:p14="http://schemas.microsoft.com/office/powerpoint/2010/main" val="14812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텍스트 개체 틀 30"/>
          <p:cNvSpPr>
            <a:spLocks noGrp="1"/>
          </p:cNvSpPr>
          <p:nvPr>
            <p:ph type="body" sz="quarter" idx="10"/>
          </p:nvPr>
        </p:nvSpPr>
        <p:spPr>
          <a:xfrm>
            <a:off x="2700000" y="4533983"/>
            <a:ext cx="7558088" cy="438904"/>
          </a:xfrm>
        </p:spPr>
        <p:txBody>
          <a:bodyPr/>
          <a:lstStyle/>
          <a:p>
            <a:r>
              <a:rPr lang="en-US" altLang="ko-KR" sz="1400" smtClean="0"/>
              <a:t>Subversive</a:t>
            </a:r>
            <a:r>
              <a:rPr lang="ko-KR" altLang="en-US" sz="1400" smtClean="0"/>
              <a:t>를 </a:t>
            </a:r>
            <a:r>
              <a:rPr lang="ko-KR" altLang="en-US" sz="1400" smtClean="0"/>
              <a:t>설치한다</a:t>
            </a:r>
            <a:r>
              <a:rPr lang="en-US" altLang="ko-KR" sz="1400" smtClean="0"/>
              <a:t>. (Sub Version Client)</a:t>
            </a:r>
            <a:endParaRPr lang="ko-KR" altLang="en-US" sz="1400" dirty="0"/>
          </a:p>
        </p:txBody>
      </p:sp>
      <p:sp>
        <p:nvSpPr>
          <p:cNvPr id="32" name="텍스트 개체 틀 31"/>
          <p:cNvSpPr>
            <a:spLocks noGrp="1"/>
          </p:cNvSpPr>
          <p:nvPr>
            <p:ph type="body" sz="quarter" idx="11"/>
          </p:nvPr>
        </p:nvSpPr>
        <p:spPr>
          <a:xfrm>
            <a:off x="2700000" y="3096555"/>
            <a:ext cx="7558088" cy="438904"/>
          </a:xfrm>
        </p:spPr>
        <p:txBody>
          <a:bodyPr/>
          <a:lstStyle/>
          <a:p>
            <a:r>
              <a:rPr lang="en-US" altLang="ko-KR" sz="1400" smtClean="0"/>
              <a:t>Git </a:t>
            </a:r>
            <a:r>
              <a:rPr lang="ko-KR" altLang="en-US" sz="1400" smtClean="0"/>
              <a:t>설치한다</a:t>
            </a:r>
            <a:r>
              <a:rPr lang="en-US" altLang="ko-KR" sz="1400" smtClean="0"/>
              <a:t>. (Github </a:t>
            </a:r>
            <a:r>
              <a:rPr lang="ko-KR" altLang="en-US" sz="1400" smtClean="0"/>
              <a:t>활용할 경우</a:t>
            </a:r>
            <a:r>
              <a:rPr lang="en-US" altLang="ko-KR" sz="1400" smtClean="0"/>
              <a:t>)</a:t>
            </a:r>
            <a:endParaRPr lang="ko-KR" altLang="en-US" sz="1400" dirty="0"/>
          </a:p>
        </p:txBody>
      </p:sp>
      <p:sp>
        <p:nvSpPr>
          <p:cNvPr id="33" name="텍스트 개체 틀 32"/>
          <p:cNvSpPr>
            <a:spLocks noGrp="1"/>
          </p:cNvSpPr>
          <p:nvPr>
            <p:ph type="body" sz="quarter" idx="12"/>
          </p:nvPr>
        </p:nvSpPr>
        <p:spPr>
          <a:xfrm>
            <a:off x="2700000" y="5940871"/>
            <a:ext cx="7558088" cy="438904"/>
          </a:xfrm>
        </p:spPr>
        <p:txBody>
          <a:bodyPr/>
          <a:lstStyle/>
          <a:p>
            <a:r>
              <a:rPr lang="en-US" altLang="ko-KR" sz="1400" smtClean="0"/>
              <a:t>SVN Connector</a:t>
            </a:r>
            <a:r>
              <a:rPr lang="ko-KR" altLang="en-US" sz="1400" smtClean="0"/>
              <a:t>를 설치한다</a:t>
            </a:r>
            <a:r>
              <a:rPr lang="en-US" altLang="ko-KR" sz="1400" smtClean="0"/>
              <a:t>.</a:t>
            </a:r>
            <a:endParaRPr lang="ko-KR" altLang="en-US" sz="1400" dirty="0"/>
          </a:p>
        </p:txBody>
      </p:sp>
      <p:sp>
        <p:nvSpPr>
          <p:cNvPr id="30" name="제목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목차</a:t>
            </a:r>
            <a:endParaRPr lang="ko-KR" altLang="en-US" dirty="0"/>
          </a:p>
        </p:txBody>
      </p:sp>
      <p:sp>
        <p:nvSpPr>
          <p:cNvPr id="36" name="텍스트 개체 틀 35"/>
          <p:cNvSpPr>
            <a:spLocks noGrp="1"/>
          </p:cNvSpPr>
          <p:nvPr>
            <p:ph type="body" sz="quarter" idx="14"/>
          </p:nvPr>
        </p:nvSpPr>
        <p:spPr>
          <a:xfrm>
            <a:off x="2700000" y="2177578"/>
            <a:ext cx="7558088" cy="486929"/>
          </a:xfrm>
        </p:spPr>
        <p:txBody>
          <a:bodyPr/>
          <a:lstStyle/>
          <a:p>
            <a:r>
              <a:rPr lang="en-US" altLang="ko-KR" sz="3200"/>
              <a:t>1. Eclipse SVN Client / Git </a:t>
            </a:r>
            <a:r>
              <a:rPr lang="ko-KR" altLang="en-US" sz="3200"/>
              <a:t>설치</a:t>
            </a:r>
            <a:r>
              <a:rPr lang="en-US" altLang="ko-KR" sz="3200"/>
              <a:t/>
            </a:r>
            <a:br>
              <a:rPr lang="en-US" altLang="ko-KR" sz="3200"/>
            </a:br>
            <a:r>
              <a:rPr lang="en-US" altLang="ko-KR" sz="3200"/>
              <a:t>    (Collaboration)</a:t>
            </a:r>
            <a:endParaRPr lang="ko-KR" altLang="en-US" sz="3200" dirty="0"/>
          </a:p>
        </p:txBody>
      </p:sp>
      <p:sp>
        <p:nvSpPr>
          <p:cNvPr id="37" name="텍스트 개체 틀 36"/>
          <p:cNvSpPr>
            <a:spLocks noGrp="1"/>
          </p:cNvSpPr>
          <p:nvPr>
            <p:ph type="body" sz="quarter" idx="15"/>
          </p:nvPr>
        </p:nvSpPr>
        <p:spPr>
          <a:xfrm>
            <a:off x="2700000" y="3571275"/>
            <a:ext cx="7558088" cy="389376"/>
          </a:xfrm>
        </p:spPr>
        <p:txBody>
          <a:bodyPr/>
          <a:lstStyle/>
          <a:p>
            <a:r>
              <a:rPr lang="en-US" altLang="ko-KR" sz="2800"/>
              <a:t>2. Eclipse SVN Client / Subversive </a:t>
            </a:r>
            <a:r>
              <a:rPr lang="ko-KR" altLang="en-US" sz="2800"/>
              <a:t>설치</a:t>
            </a:r>
            <a:r>
              <a:rPr lang="en-US" altLang="ko-KR" sz="2800"/>
              <a:t/>
            </a:r>
            <a:br>
              <a:rPr lang="en-US" altLang="ko-KR" sz="2800"/>
            </a:br>
            <a:r>
              <a:rPr lang="en-US" altLang="ko-KR" sz="2800"/>
              <a:t>    (Marketplace)</a:t>
            </a:r>
            <a:endParaRPr lang="ko-KR" altLang="en-US" sz="2800" dirty="0"/>
          </a:p>
        </p:txBody>
      </p:sp>
      <p:sp>
        <p:nvSpPr>
          <p:cNvPr id="34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2700000" y="4968763"/>
            <a:ext cx="7558088" cy="864096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/>
              <a:t>3. Eclipse SVN Client / SVN Kit </a:t>
            </a:r>
            <a:r>
              <a:rPr lang="ko-KR" altLang="en-US" sz="3200"/>
              <a:t>설치</a:t>
            </a:r>
            <a:r>
              <a:rPr lang="en-US" altLang="ko-KR" sz="3200"/>
              <a:t/>
            </a:r>
            <a:br>
              <a:rPr lang="en-US" altLang="ko-KR" sz="3200"/>
            </a:br>
            <a:r>
              <a:rPr lang="en-US" altLang="ko-KR" sz="3200"/>
              <a:t>   (SVN Connector)</a:t>
            </a:r>
            <a:endParaRPr lang="ko-KR" altLang="en-US" sz="3200" dirty="0"/>
          </a:p>
        </p:txBody>
      </p:sp>
      <p:sp>
        <p:nvSpPr>
          <p:cNvPr id="9" name="텍스트 개체 틀 32"/>
          <p:cNvSpPr>
            <a:spLocks noGrp="1"/>
          </p:cNvSpPr>
          <p:nvPr>
            <p:ph type="body" sz="quarter" idx="12"/>
          </p:nvPr>
        </p:nvSpPr>
        <p:spPr>
          <a:xfrm>
            <a:off x="2700000" y="6912979"/>
            <a:ext cx="7558088" cy="295100"/>
          </a:xfrm>
        </p:spPr>
        <p:txBody>
          <a:bodyPr/>
          <a:lstStyle/>
          <a:p>
            <a:r>
              <a:rPr lang="en-US" altLang="ko-KR" sz="1400" smtClean="0"/>
              <a:t>SVN</a:t>
            </a:r>
            <a:r>
              <a:rPr lang="ko-KR" altLang="en-US" sz="1400" smtClean="0"/>
              <a:t>을 프로젝트에 적용한다</a:t>
            </a:r>
            <a:r>
              <a:rPr lang="en-US" altLang="ko-KR" sz="1400" smtClean="0"/>
              <a:t>. (Commit, Update, History </a:t>
            </a:r>
            <a:r>
              <a:rPr lang="ko-KR" altLang="en-US" sz="1400" smtClean="0"/>
              <a:t>등</a:t>
            </a:r>
            <a:r>
              <a:rPr lang="en-US" altLang="ko-KR" sz="1400" smtClean="0"/>
              <a:t>)</a:t>
            </a:r>
            <a:endParaRPr lang="ko-KR" altLang="en-US" sz="1400" dirty="0"/>
          </a:p>
        </p:txBody>
      </p:sp>
      <p:sp>
        <p:nvSpPr>
          <p:cNvPr id="10" name="텍스트 개체 틀 33"/>
          <p:cNvSpPr>
            <a:spLocks noGrp="1"/>
          </p:cNvSpPr>
          <p:nvPr>
            <p:ph type="body" sz="quarter" idx="16"/>
          </p:nvPr>
        </p:nvSpPr>
        <p:spPr>
          <a:xfrm>
            <a:off x="2700000" y="6379775"/>
            <a:ext cx="7558088" cy="461196"/>
          </a:xfrm>
          <a:prstGeom prst="rect">
            <a:avLst/>
          </a:prstGeom>
        </p:spPr>
        <p:txBody>
          <a:bodyPr/>
          <a:lstStyle/>
          <a:p>
            <a:r>
              <a:rPr lang="en-US" altLang="ko-KR" sz="3200"/>
              <a:t>4. Eclipse / SVN Client </a:t>
            </a:r>
            <a:r>
              <a:rPr lang="ko-KR" altLang="en-US" sz="3200"/>
              <a:t>사용방법</a:t>
            </a:r>
            <a:endParaRPr lang="ko-KR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472" y="1997034"/>
            <a:ext cx="4773044" cy="5213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578988" cy="3202066"/>
          </a:xfrm>
        </p:spPr>
        <p:txBody>
          <a:bodyPr/>
          <a:lstStyle/>
          <a:p>
            <a:r>
              <a:rPr lang="en-US" altLang="ko-KR" sz="3200"/>
              <a:t>4. Eclipse / SVN Client </a:t>
            </a:r>
            <a:r>
              <a:rPr lang="ko-KR" altLang="en-US" sz="3200"/>
              <a:t>사용방법</a:t>
            </a:r>
          </a:p>
        </p:txBody>
      </p:sp>
    </p:spTree>
    <p:extLst>
      <p:ext uri="{BB962C8B-B14F-4D97-AF65-F5344CB8AC3E}">
        <p14:creationId xmlns:p14="http://schemas.microsoft.com/office/powerpoint/2010/main" val="12511414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36" y="1174115"/>
            <a:ext cx="4611529" cy="5213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30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3278" y="1174115"/>
            <a:ext cx="4771652" cy="5213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407080" cy="3202066"/>
          </a:xfrm>
        </p:spPr>
        <p:txBody>
          <a:bodyPr/>
          <a:lstStyle/>
          <a:p>
            <a:r>
              <a:rPr lang="en-US" altLang="ko-KR" sz="3200"/>
              <a:t>4. Eclipse / SVN Client </a:t>
            </a:r>
            <a:r>
              <a:rPr lang="ko-KR" altLang="en-US" sz="3200"/>
              <a:t>사용방법</a:t>
            </a:r>
          </a:p>
        </p:txBody>
      </p:sp>
    </p:spTree>
    <p:extLst>
      <p:ext uri="{BB962C8B-B14F-4D97-AF65-F5344CB8AC3E}">
        <p14:creationId xmlns:p14="http://schemas.microsoft.com/office/powerpoint/2010/main" val="843434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481" y="1908423"/>
            <a:ext cx="4763297" cy="5213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32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034" y="1908423"/>
            <a:ext cx="4747981" cy="5213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470976" cy="3202066"/>
          </a:xfrm>
        </p:spPr>
        <p:txBody>
          <a:bodyPr/>
          <a:lstStyle/>
          <a:p>
            <a:r>
              <a:rPr lang="en-US" altLang="ko-KR" sz="3200"/>
              <a:t>4. Eclipse / SVN Client </a:t>
            </a:r>
            <a:r>
              <a:rPr lang="ko-KR" altLang="en-US" sz="3200"/>
              <a:t>사용방법</a:t>
            </a:r>
          </a:p>
        </p:txBody>
      </p:sp>
    </p:spTree>
    <p:extLst>
      <p:ext uri="{BB962C8B-B14F-4D97-AF65-F5344CB8AC3E}">
        <p14:creationId xmlns:p14="http://schemas.microsoft.com/office/powerpoint/2010/main" val="3686476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06" y="2232459"/>
            <a:ext cx="4945698" cy="470760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34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804" y="2300685"/>
            <a:ext cx="4945698" cy="45711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614992" cy="3202066"/>
          </a:xfrm>
        </p:spPr>
        <p:txBody>
          <a:bodyPr/>
          <a:lstStyle/>
          <a:p>
            <a:r>
              <a:rPr lang="en-US" altLang="ko-KR" sz="3200"/>
              <a:t>4. Eclipse / SVN Client </a:t>
            </a:r>
            <a:r>
              <a:rPr lang="ko-KR" altLang="en-US" sz="3200"/>
              <a:t>사용방법</a:t>
            </a:r>
          </a:p>
        </p:txBody>
      </p:sp>
    </p:spTree>
    <p:extLst>
      <p:ext uri="{BB962C8B-B14F-4D97-AF65-F5344CB8AC3E}">
        <p14:creationId xmlns:p14="http://schemas.microsoft.com/office/powerpoint/2010/main" val="3970963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752" y="1421957"/>
            <a:ext cx="4945698" cy="47159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36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6950" y="2208646"/>
            <a:ext cx="4945698" cy="31425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723004" cy="3202066"/>
          </a:xfrm>
        </p:spPr>
        <p:txBody>
          <a:bodyPr/>
          <a:lstStyle/>
          <a:p>
            <a:r>
              <a:rPr lang="en-US" altLang="ko-KR" sz="3200"/>
              <a:t>4. Eclipse / SVN Client </a:t>
            </a:r>
            <a:r>
              <a:rPr lang="ko-KR" altLang="en-US" sz="3200"/>
              <a:t>사용방법</a:t>
            </a:r>
          </a:p>
        </p:txBody>
      </p:sp>
    </p:spTree>
    <p:extLst>
      <p:ext uri="{BB962C8B-B14F-4D97-AF65-F5344CB8AC3E}">
        <p14:creationId xmlns:p14="http://schemas.microsoft.com/office/powerpoint/2010/main" val="3543326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276" y="2124447"/>
            <a:ext cx="7632848" cy="457498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227060" cy="3202066"/>
          </a:xfrm>
        </p:spPr>
        <p:txBody>
          <a:bodyPr/>
          <a:lstStyle/>
          <a:p>
            <a:r>
              <a:rPr lang="en-US" altLang="ko-KR" sz="3200"/>
              <a:t>4. Eclipse / SVN Client </a:t>
            </a:r>
            <a:r>
              <a:rPr lang="ko-KR" altLang="en-US" sz="3200"/>
              <a:t>사용방법</a:t>
            </a:r>
          </a:p>
        </p:txBody>
      </p:sp>
    </p:spTree>
    <p:extLst>
      <p:ext uri="{BB962C8B-B14F-4D97-AF65-F5344CB8AC3E}">
        <p14:creationId xmlns:p14="http://schemas.microsoft.com/office/powerpoint/2010/main" val="1289600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38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172" y="1995938"/>
            <a:ext cx="9109012" cy="49237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335072" cy="3202066"/>
          </a:xfrm>
        </p:spPr>
        <p:txBody>
          <a:bodyPr/>
          <a:lstStyle/>
          <a:p>
            <a:r>
              <a:rPr lang="en-US" altLang="ko-KR" sz="3200"/>
              <a:t>4. Eclipse / SVN Client </a:t>
            </a:r>
            <a:r>
              <a:rPr lang="ko-KR" altLang="en-US" sz="3200"/>
              <a:t>사용방법</a:t>
            </a:r>
          </a:p>
        </p:txBody>
      </p:sp>
    </p:spTree>
    <p:extLst>
      <p:ext uri="{BB962C8B-B14F-4D97-AF65-F5344CB8AC3E}">
        <p14:creationId xmlns:p14="http://schemas.microsoft.com/office/powerpoint/2010/main" val="2718577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39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68" y="1984135"/>
            <a:ext cx="7776864" cy="50860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8155052" cy="3202066"/>
          </a:xfrm>
        </p:spPr>
        <p:txBody>
          <a:bodyPr/>
          <a:lstStyle/>
          <a:p>
            <a:r>
              <a:rPr lang="en-US" altLang="ko-KR" sz="3200"/>
              <a:t>4. Eclipse / SVN Client </a:t>
            </a:r>
            <a:r>
              <a:rPr lang="ko-KR" altLang="en-US" sz="3200"/>
              <a:t>사용방법</a:t>
            </a:r>
          </a:p>
        </p:txBody>
      </p:sp>
    </p:spTree>
    <p:extLst>
      <p:ext uri="{BB962C8B-B14F-4D97-AF65-F5344CB8AC3E}">
        <p14:creationId xmlns:p14="http://schemas.microsoft.com/office/powerpoint/2010/main" val="6706150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40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92" y="1656395"/>
            <a:ext cx="7506980" cy="5664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759008" cy="3202066"/>
          </a:xfrm>
        </p:spPr>
        <p:txBody>
          <a:bodyPr/>
          <a:lstStyle/>
          <a:p>
            <a:r>
              <a:rPr lang="en-US" altLang="ko-KR" sz="3200"/>
              <a:t>4. Eclipse / SVN Client </a:t>
            </a:r>
            <a:r>
              <a:rPr lang="ko-KR" altLang="en-US" sz="3200"/>
              <a:t>사용방법</a:t>
            </a:r>
          </a:p>
        </p:txBody>
      </p:sp>
    </p:spTree>
    <p:extLst>
      <p:ext uri="{BB962C8B-B14F-4D97-AF65-F5344CB8AC3E}">
        <p14:creationId xmlns:p14="http://schemas.microsoft.com/office/powerpoint/2010/main" val="1634703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316" y="2304467"/>
            <a:ext cx="6192688" cy="354789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470976" cy="3202066"/>
          </a:xfrm>
        </p:spPr>
        <p:txBody>
          <a:bodyPr/>
          <a:lstStyle/>
          <a:p>
            <a:r>
              <a:rPr lang="en-US" altLang="ko-KR" sz="3200"/>
              <a:t>1. Eclipse SVN Client / Git </a:t>
            </a:r>
            <a:r>
              <a:rPr lang="ko-KR" altLang="en-US" sz="3200"/>
              <a:t>설치</a:t>
            </a:r>
            <a:r>
              <a:rPr lang="en-US" altLang="ko-KR" sz="3200"/>
              <a:t/>
            </a:r>
            <a:br>
              <a:rPr lang="en-US" altLang="ko-KR" sz="3200"/>
            </a:br>
            <a:r>
              <a:rPr lang="en-US" altLang="ko-KR" sz="3200"/>
              <a:t>    (Collaboration)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585921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288" y="2592499"/>
            <a:ext cx="6930056" cy="46805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470976" cy="3202066"/>
          </a:xfrm>
        </p:spPr>
        <p:txBody>
          <a:bodyPr/>
          <a:lstStyle/>
          <a:p>
            <a:r>
              <a:rPr lang="en-US" altLang="ko-KR" sz="3200" smtClean="0"/>
              <a:t>1. Eclipse SVN Client / Git </a:t>
            </a:r>
            <a:r>
              <a:rPr lang="ko-KR" altLang="en-US" sz="3200" smtClean="0"/>
              <a:t>설치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z="3200" smtClean="0"/>
              <a:t>    (Collaboration)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53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36" y="2268463"/>
            <a:ext cx="4945698" cy="40239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4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6334" y="2275425"/>
            <a:ext cx="4945698" cy="40100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326960" cy="3202066"/>
          </a:xfrm>
        </p:spPr>
        <p:txBody>
          <a:bodyPr/>
          <a:lstStyle/>
          <a:p>
            <a:r>
              <a:rPr lang="en-US" altLang="ko-KR" sz="3200" smtClean="0"/>
              <a:t>1. Eclipse SVN Client / Git </a:t>
            </a:r>
            <a:r>
              <a:rPr lang="ko-KR" altLang="en-US" sz="3200" smtClean="0"/>
              <a:t>설치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z="3200" smtClean="0"/>
              <a:t>    (Collaboration)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2157702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506" y="2442914"/>
            <a:ext cx="4945698" cy="4030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6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2704" y="2448483"/>
            <a:ext cx="4945698" cy="40211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470976" cy="3202066"/>
          </a:xfrm>
        </p:spPr>
        <p:txBody>
          <a:bodyPr/>
          <a:lstStyle/>
          <a:p>
            <a:r>
              <a:rPr lang="en-US" altLang="ko-KR" sz="3200" smtClean="0"/>
              <a:t>1. Eclipse SVN Client / Git </a:t>
            </a:r>
            <a:r>
              <a:rPr lang="ko-KR" altLang="en-US" sz="3200" smtClean="0"/>
              <a:t>설치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z="3200" smtClean="0"/>
              <a:t>    (Collaboration)</a:t>
            </a:r>
            <a:endParaRPr lang="ko-KR" altLang="en-US" sz="4000"/>
          </a:p>
        </p:txBody>
      </p:sp>
    </p:spTree>
    <p:extLst>
      <p:ext uri="{BB962C8B-B14F-4D97-AF65-F5344CB8AC3E}">
        <p14:creationId xmlns:p14="http://schemas.microsoft.com/office/powerpoint/2010/main" val="364295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97" y="2029900"/>
            <a:ext cx="4598313" cy="37309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그림 2" descr="220322_8"/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644" y="1968015"/>
            <a:ext cx="5714509" cy="385471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362964" cy="3202066"/>
          </a:xfrm>
        </p:spPr>
        <p:txBody>
          <a:bodyPr/>
          <a:lstStyle/>
          <a:p>
            <a:r>
              <a:rPr lang="en-US" altLang="ko-KR" sz="3200"/>
              <a:t>1. Eclipse SVN Client / Git </a:t>
            </a:r>
            <a:r>
              <a:rPr lang="ko-KR" altLang="en-US" sz="3200"/>
              <a:t>설치</a:t>
            </a:r>
            <a:r>
              <a:rPr lang="en-US" altLang="ko-KR" sz="3200"/>
              <a:t/>
            </a:r>
            <a:br>
              <a:rPr lang="en-US" altLang="ko-KR" sz="3200"/>
            </a:br>
            <a:r>
              <a:rPr lang="en-US" altLang="ko-KR" sz="3200"/>
              <a:t>    (Collaboration)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68050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220322_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436" y="2376475"/>
            <a:ext cx="4280937" cy="28443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470976" cy="3202066"/>
          </a:xfrm>
        </p:spPr>
        <p:txBody>
          <a:bodyPr/>
          <a:lstStyle/>
          <a:p>
            <a:r>
              <a:rPr lang="en-US" altLang="ko-KR" sz="3200"/>
              <a:t>1. Eclipse SVN Client / Git </a:t>
            </a:r>
            <a:r>
              <a:rPr lang="ko-KR" altLang="en-US" sz="3200"/>
              <a:t>설치</a:t>
            </a:r>
            <a:r>
              <a:rPr lang="en-US" altLang="ko-KR" sz="3200"/>
              <a:t/>
            </a:r>
            <a:br>
              <a:rPr lang="en-US" altLang="ko-KR" sz="3200"/>
            </a:br>
            <a:r>
              <a:rPr lang="en-US" altLang="ko-KR" sz="3200"/>
              <a:t>    (Collaboration)</a:t>
            </a:r>
            <a:endParaRPr lang="ko-KR" altLang="en-US" sz="3200"/>
          </a:p>
        </p:txBody>
      </p:sp>
    </p:spTree>
    <p:extLst>
      <p:ext uri="{BB962C8B-B14F-4D97-AF65-F5344CB8AC3E}">
        <p14:creationId xmlns:p14="http://schemas.microsoft.com/office/powerpoint/2010/main" val="218842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220322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60" y="2014826"/>
            <a:ext cx="7560840" cy="507674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360000" y="396001"/>
            <a:ext cx="7614992" cy="3202066"/>
          </a:xfrm>
        </p:spPr>
        <p:txBody>
          <a:bodyPr/>
          <a:lstStyle/>
          <a:p>
            <a:r>
              <a:rPr lang="en-US" altLang="ko-KR" sz="3200" smtClean="0"/>
              <a:t>2. Eclipse SVN Client / </a:t>
            </a:r>
            <a:r>
              <a:rPr lang="en-US" altLang="ko-KR" sz="3200" smtClean="0"/>
              <a:t>Sub</a:t>
            </a:r>
            <a:r>
              <a:rPr lang="en-US" altLang="ko-KR" sz="3200" smtClean="0"/>
              <a:t>versive </a:t>
            </a:r>
            <a:r>
              <a:rPr lang="ko-KR" altLang="en-US" sz="3200" smtClean="0"/>
              <a:t>설치</a:t>
            </a:r>
            <a:r>
              <a:rPr lang="en-US" altLang="ko-KR" sz="3200" smtClean="0"/>
              <a:t/>
            </a:r>
            <a:br>
              <a:rPr lang="en-US" altLang="ko-KR" sz="3200" smtClean="0"/>
            </a:br>
            <a:r>
              <a:rPr lang="en-US" altLang="ko-KR" sz="3200" smtClean="0"/>
              <a:t>    (Marketplace)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94811"/>
      </p:ext>
    </p:extLst>
  </p:cSld>
  <p:clrMapOvr>
    <a:masterClrMapping/>
  </p:clrMapOvr>
</p:sld>
</file>

<file path=ppt/theme/theme1.xml><?xml version="1.0" encoding="utf-8"?>
<a:theme xmlns:a="http://schemas.openxmlformats.org/drawingml/2006/main" name="브랜드 디자인 포트폴리오">
  <a:themeElements>
    <a:clrScheme name="브랜드 디자인 포트폴리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7C6C4"/>
      </a:hlink>
      <a:folHlink>
        <a:srgbClr val="B7C6C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532</TotalTime>
  <Words>285</Words>
  <Application>Microsoft Office PowerPoint</Application>
  <PresentationFormat>사용자 지정</PresentationFormat>
  <Paragraphs>38</Paragraphs>
  <Slides>28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4" baseType="lpstr">
      <vt:lpstr>나눔고딕</vt:lpstr>
      <vt:lpstr>나눔고딕 ExtraBold</vt:lpstr>
      <vt:lpstr>나눔명조</vt:lpstr>
      <vt:lpstr>맑은 고딕</vt:lpstr>
      <vt:lpstr>Arial</vt:lpstr>
      <vt:lpstr>브랜드 디자인 포트폴리오</vt:lpstr>
      <vt:lpstr>Eclipse – SVN Client (Subversive, SVN-Kit)</vt:lpstr>
      <vt:lpstr>목차</vt:lpstr>
      <vt:lpstr>1. Eclipse SVN Client / Git 설치     (Collaboration)</vt:lpstr>
      <vt:lpstr>1. Eclipse SVN Client / Git 설치     (Collaboration)</vt:lpstr>
      <vt:lpstr>1. Eclipse SVN Client / Git 설치     (Collaboration)</vt:lpstr>
      <vt:lpstr>1. Eclipse SVN Client / Git 설치     (Collaboration)</vt:lpstr>
      <vt:lpstr>1. Eclipse SVN Client / Git 설치     (Collaboration)</vt:lpstr>
      <vt:lpstr>1. Eclipse SVN Client / Git 설치     (Collaboration)</vt:lpstr>
      <vt:lpstr>2. Eclipse SVN Client / Subversive 설치     (Marketplace)</vt:lpstr>
      <vt:lpstr>2. Eclipse SVN Client / Subversive 설치     (Marketplace)</vt:lpstr>
      <vt:lpstr>2. Eclipse SVN Client / Subversive 설치     (Marketplace)</vt:lpstr>
      <vt:lpstr>3. Eclipse SVN Client / SVN Kit 설치    (SVN Connector)</vt:lpstr>
      <vt:lpstr>3. Eclipse SVN Client / SVN Kit 설치    (SVN Connector)</vt:lpstr>
      <vt:lpstr>3. Eclipse SVN Client / SVN Kit 설치    (SVN Connector)</vt:lpstr>
      <vt:lpstr>3. Eclipse SVN Client / SVN Kit 설치    (SVN Connector)</vt:lpstr>
      <vt:lpstr>3. Eclipse SVN Client / SVN Kit 설치    (SVN Connector)</vt:lpstr>
      <vt:lpstr>3. Eclipse SVN Client / SVN Kit 설치    (SVN Connector)</vt:lpstr>
      <vt:lpstr>4. Eclipse / SVN Client 사용방법</vt:lpstr>
      <vt:lpstr>4. Eclipse / SVN Client 사용방법</vt:lpstr>
      <vt:lpstr>4. Eclipse / SVN Client 사용방법</vt:lpstr>
      <vt:lpstr>4. Eclipse / SVN Client 사용방법</vt:lpstr>
      <vt:lpstr>4. Eclipse / SVN Client 사용방법</vt:lpstr>
      <vt:lpstr>4. Eclipse / SVN Client 사용방법</vt:lpstr>
      <vt:lpstr>4. Eclipse / SVN Client 사용방법</vt:lpstr>
      <vt:lpstr>4. Eclipse / SVN Client 사용방법</vt:lpstr>
      <vt:lpstr>4. Eclipse / SVN Client 사용방법</vt:lpstr>
      <vt:lpstr>4. Eclipse / SVN Client 사용방법</vt:lpstr>
      <vt:lpstr>4. Eclipse / SVN Client 사용방법</vt:lpstr>
    </vt:vector>
  </TitlesOfParts>
  <Company>User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Anaconda 3 Installation Guide</dc:title>
  <dc:creator>네이버 한글한글 아름답게</dc:creator>
  <cp:lastModifiedBy>user17</cp:lastModifiedBy>
  <cp:revision>289</cp:revision>
  <dcterms:created xsi:type="dcterms:W3CDTF">2011-12-22T18:09:14Z</dcterms:created>
  <dcterms:modified xsi:type="dcterms:W3CDTF">2022-03-22T01:59:10Z</dcterms:modified>
</cp:coreProperties>
</file>