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5" r:id="rId12"/>
    <p:sldId id="280" r:id="rId13"/>
    <p:sldId id="281" r:id="rId14"/>
    <p:sldId id="282" r:id="rId15"/>
    <p:sldId id="283" r:id="rId16"/>
    <p:sldId id="284" r:id="rId17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9" d="100"/>
          <a:sy n="99" d="100"/>
        </p:scale>
        <p:origin x="1386" y="90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24057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392699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r>
              <a:rPr lang="en-US" altLang="ko-KR" sz="2400" smtClean="0"/>
              <a:t>(2022.03.22)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Virtual SVN Server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Installation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75368"/>
            <a:ext cx="4945698" cy="4210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06980" cy="3202066"/>
          </a:xfrm>
        </p:spPr>
        <p:txBody>
          <a:bodyPr/>
          <a:lstStyle/>
          <a:p>
            <a:r>
              <a:rPr lang="en-US" altLang="ko-KR" sz="3200"/>
              <a:t>2. VirtualSVN-Server </a:t>
            </a:r>
            <a:r>
              <a:rPr lang="ko-KR" altLang="en-US" sz="3200"/>
              <a:t>사용자 계정 생성</a:t>
            </a:r>
          </a:p>
        </p:txBody>
      </p:sp>
    </p:spTree>
    <p:extLst>
      <p:ext uri="{BB962C8B-B14F-4D97-AF65-F5344CB8AC3E}">
        <p14:creationId xmlns:p14="http://schemas.microsoft.com/office/powerpoint/2010/main" val="19531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3" y="1836415"/>
            <a:ext cx="4945698" cy="4221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06980" cy="3202066"/>
          </a:xfrm>
        </p:spPr>
        <p:txBody>
          <a:bodyPr/>
          <a:lstStyle/>
          <a:p>
            <a:r>
              <a:rPr lang="en-US" altLang="ko-KR" sz="3200" smtClean="0"/>
              <a:t>3. </a:t>
            </a:r>
            <a:r>
              <a:rPr lang="en-US" altLang="ko-KR" sz="3200"/>
              <a:t>VirtualSVN-Server </a:t>
            </a:r>
            <a:r>
              <a:rPr lang="ko-KR" altLang="en-US" sz="3200" smtClean="0"/>
              <a:t>그룹 생성</a:t>
            </a:r>
            <a:endParaRPr lang="ko-KR" altLang="en-US" sz="3200"/>
          </a:p>
        </p:txBody>
      </p:sp>
      <p:pic>
        <p:nvPicPr>
          <p:cNvPr id="6" name="그림 5" descr="220322_1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1840674"/>
            <a:ext cx="4945698" cy="420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64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2052439"/>
            <a:ext cx="4945698" cy="4216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06980" cy="3202066"/>
          </a:xfrm>
        </p:spPr>
        <p:txBody>
          <a:bodyPr/>
          <a:lstStyle/>
          <a:p>
            <a:r>
              <a:rPr lang="en-US" altLang="ko-KR" sz="3200" smtClean="0"/>
              <a:t>4. </a:t>
            </a:r>
            <a:r>
              <a:rPr lang="en-US" altLang="ko-KR" sz="3200"/>
              <a:t>VirtualSVN-Server </a:t>
            </a:r>
            <a:r>
              <a:rPr lang="en-US" altLang="ko-KR" sz="3200" smtClean="0"/>
              <a:t>Repository </a:t>
            </a:r>
            <a:r>
              <a:rPr lang="ko-KR" altLang="en-US" sz="3200" smtClean="0"/>
              <a:t>생성</a:t>
            </a:r>
            <a:endParaRPr lang="ko-KR" altLang="en-US" sz="3200"/>
          </a:p>
        </p:txBody>
      </p:sp>
      <p:pic>
        <p:nvPicPr>
          <p:cNvPr id="6" name="그림 5" descr="220322_1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16" y="2121361"/>
            <a:ext cx="4945698" cy="4078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67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3" y="2196455"/>
            <a:ext cx="4945698" cy="4051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3200"/>
              <a:t>4. VirtualSVN-Server Repository </a:t>
            </a:r>
            <a:r>
              <a:rPr lang="ko-KR" altLang="en-US" sz="3200"/>
              <a:t>생성</a:t>
            </a:r>
          </a:p>
        </p:txBody>
      </p:sp>
      <p:pic>
        <p:nvPicPr>
          <p:cNvPr id="6" name="그림 5" descr="220322_2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2" y="2207722"/>
            <a:ext cx="4945698" cy="40448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029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6" y="2014869"/>
            <a:ext cx="4945698" cy="4051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98968" cy="3202066"/>
          </a:xfrm>
        </p:spPr>
        <p:txBody>
          <a:bodyPr/>
          <a:lstStyle/>
          <a:p>
            <a:r>
              <a:rPr lang="en-US" altLang="ko-KR" sz="3200"/>
              <a:t>4. VirtualSVN-Server Repository </a:t>
            </a:r>
            <a:r>
              <a:rPr lang="ko-KR" altLang="en-US" sz="3200"/>
              <a:t>생성</a:t>
            </a:r>
          </a:p>
        </p:txBody>
      </p:sp>
      <p:pic>
        <p:nvPicPr>
          <p:cNvPr id="6" name="그림 5" descr="220322_2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1997034"/>
            <a:ext cx="4945698" cy="4204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65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6" y="1944427"/>
            <a:ext cx="4945698" cy="4242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34972" cy="3202066"/>
          </a:xfrm>
        </p:spPr>
        <p:txBody>
          <a:bodyPr/>
          <a:lstStyle/>
          <a:p>
            <a:r>
              <a:rPr lang="en-US" altLang="ko-KR" sz="3200"/>
              <a:t>4. VirtualSVN-Server Repository </a:t>
            </a:r>
            <a:r>
              <a:rPr lang="ko-KR" altLang="en-US" sz="3200"/>
              <a:t>생성</a:t>
            </a:r>
          </a:p>
        </p:txBody>
      </p:sp>
      <p:pic>
        <p:nvPicPr>
          <p:cNvPr id="6" name="그림 5" descr="220322_2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2" y="1944427"/>
            <a:ext cx="4945698" cy="4230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53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6" y="2002021"/>
            <a:ext cx="4945698" cy="42286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3200"/>
              <a:t>4. VirtualSVN-Server Repository </a:t>
            </a:r>
            <a:r>
              <a:rPr lang="ko-KR" altLang="en-US" sz="320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2061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3701767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사용자 계정을 만든다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VirtualSVN</a:t>
            </a:r>
            <a:r>
              <a:rPr lang="ko-KR" altLang="en-US" sz="1400" smtClean="0"/>
              <a:t>을 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4680731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사용자 그룹을 생성한다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/>
              <a:t>1. VirtualSVN-Server </a:t>
            </a:r>
            <a:r>
              <a:rPr lang="ko-KR" altLang="en-US" sz="3200"/>
              <a:t>설치하기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211235"/>
            <a:ext cx="7558088" cy="389376"/>
          </a:xfrm>
        </p:spPr>
        <p:txBody>
          <a:bodyPr/>
          <a:lstStyle/>
          <a:p>
            <a:r>
              <a:rPr lang="en-US" altLang="ko-KR" sz="3200"/>
              <a:t>2. VirtualSVN-Server </a:t>
            </a:r>
            <a:r>
              <a:rPr lang="ko-KR" altLang="en-US" sz="3200"/>
              <a:t>사용자 계정 생성</a:t>
            </a:r>
            <a:endParaRPr lang="ko-KR" altLang="en-US" sz="32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212679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3. VirtualSVN-Server </a:t>
            </a:r>
            <a:r>
              <a:rPr lang="ko-KR" altLang="en-US" sz="3200"/>
              <a:t>그룹 생성</a:t>
            </a:r>
            <a:endParaRPr lang="ko-KR" altLang="en-US" sz="3200" dirty="0"/>
          </a:p>
        </p:txBody>
      </p:sp>
      <p:sp>
        <p:nvSpPr>
          <p:cNvPr id="10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627952"/>
            <a:ext cx="7558088" cy="438904"/>
          </a:xfrm>
        </p:spPr>
        <p:txBody>
          <a:bodyPr/>
          <a:lstStyle/>
          <a:p>
            <a:r>
              <a:rPr lang="ko-KR" altLang="en-US" sz="1400" smtClean="0"/>
              <a:t>레포지토리를 생성한다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11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5159900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4. VirtualSVN-Server Repository </a:t>
            </a:r>
            <a:r>
              <a:rPr lang="ko-KR" altLang="en-US" sz="3200"/>
              <a:t>생성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92077"/>
            <a:ext cx="4945698" cy="4175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760303"/>
            <a:ext cx="4945698" cy="40406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34972" cy="3202066"/>
          </a:xfrm>
        </p:spPr>
        <p:txBody>
          <a:bodyPr/>
          <a:lstStyle/>
          <a:p>
            <a:r>
              <a:rPr lang="en-US" altLang="ko-KR" smtClean="0"/>
              <a:t>1. VirtualSVN-Server </a:t>
            </a:r>
            <a:r>
              <a:rPr lang="ko-KR" altLang="en-US" smtClean="0"/>
              <a:t>설치하기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42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750556"/>
            <a:ext cx="4945698" cy="4060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757518"/>
            <a:ext cx="4945698" cy="4046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42984" cy="3202066"/>
          </a:xfrm>
        </p:spPr>
        <p:txBody>
          <a:bodyPr/>
          <a:lstStyle/>
          <a:p>
            <a:r>
              <a:rPr lang="en-US" altLang="ko-KR"/>
              <a:t>1. VirtualSVN-Server </a:t>
            </a:r>
            <a:r>
              <a:rPr lang="ko-KR" altLang="en-US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5126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760303"/>
            <a:ext cx="4945698" cy="4039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771442"/>
            <a:ext cx="4945698" cy="40169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78988" cy="3202066"/>
          </a:xfrm>
        </p:spPr>
        <p:txBody>
          <a:bodyPr/>
          <a:lstStyle/>
          <a:p>
            <a:r>
              <a:rPr lang="en-US" altLang="ko-KR"/>
              <a:t>1. VirtualSVN-Server </a:t>
            </a:r>
            <a:r>
              <a:rPr lang="ko-KR" altLang="en-US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728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756126"/>
            <a:ext cx="4945698" cy="4049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98147"/>
            <a:ext cx="4945698" cy="37649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98968" cy="3202066"/>
          </a:xfrm>
        </p:spPr>
        <p:txBody>
          <a:bodyPr/>
          <a:lstStyle/>
          <a:p>
            <a:r>
              <a:rPr lang="en-US" altLang="ko-KR"/>
              <a:t>1. VirtualSVN-Server </a:t>
            </a:r>
            <a:r>
              <a:rPr lang="ko-KR" altLang="en-US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88137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754734"/>
            <a:ext cx="4945698" cy="405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760303"/>
            <a:ext cx="4945698" cy="4039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/>
              <a:t>1. VirtualSVN-Server </a:t>
            </a:r>
            <a:r>
              <a:rPr lang="ko-KR" altLang="en-US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67560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82330"/>
            <a:ext cx="4945698" cy="41966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672583"/>
            <a:ext cx="4945698" cy="4216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3200" smtClean="0"/>
              <a:t>2. </a:t>
            </a:r>
            <a:r>
              <a:rPr lang="en-US" altLang="ko-KR" sz="3200"/>
              <a:t>VirtualSVN-Server </a:t>
            </a:r>
            <a:r>
              <a:rPr lang="ko-KR" altLang="en-US" sz="3200" smtClean="0"/>
              <a:t>사용자 계정 생성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52120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75368"/>
            <a:ext cx="4945698" cy="4210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673976"/>
            <a:ext cx="4945698" cy="4211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98968" cy="3202066"/>
          </a:xfrm>
        </p:spPr>
        <p:txBody>
          <a:bodyPr/>
          <a:lstStyle/>
          <a:p>
            <a:r>
              <a:rPr lang="en-US" altLang="ko-KR" sz="3200"/>
              <a:t>2. VirtualSVN-Server </a:t>
            </a:r>
            <a:r>
              <a:rPr lang="ko-KR" altLang="en-US" sz="3200"/>
              <a:t>사용자 계정 생성</a:t>
            </a:r>
          </a:p>
        </p:txBody>
      </p:sp>
    </p:spTree>
    <p:extLst>
      <p:ext uri="{BB962C8B-B14F-4D97-AF65-F5344CB8AC3E}">
        <p14:creationId xmlns:p14="http://schemas.microsoft.com/office/powerpoint/2010/main" val="3493708983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117</Words>
  <Application>Microsoft Office PowerPoint</Application>
  <PresentationFormat>사용자 지정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Virtual SVN Server Installation Guide</vt:lpstr>
      <vt:lpstr>목차</vt:lpstr>
      <vt:lpstr>1. VirtualSVN-Server 설치하기</vt:lpstr>
      <vt:lpstr>1. VirtualSVN-Server 설치하기</vt:lpstr>
      <vt:lpstr>1. VirtualSVN-Server 설치하기</vt:lpstr>
      <vt:lpstr>1. VirtualSVN-Server 설치하기</vt:lpstr>
      <vt:lpstr>1. VirtualSVN-Server 설치하기</vt:lpstr>
      <vt:lpstr>2. VirtualSVN-Server 사용자 계정 생성</vt:lpstr>
      <vt:lpstr>2. VirtualSVN-Server 사용자 계정 생성</vt:lpstr>
      <vt:lpstr>2. VirtualSVN-Server 사용자 계정 생성</vt:lpstr>
      <vt:lpstr>3. VirtualSVN-Server 그룹 생성</vt:lpstr>
      <vt:lpstr>4. VirtualSVN-Server Repository 생성</vt:lpstr>
      <vt:lpstr>4. VirtualSVN-Server Repository 생성</vt:lpstr>
      <vt:lpstr>4. VirtualSVN-Server Repository 생성</vt:lpstr>
      <vt:lpstr>4. VirtualSVN-Server Repository 생성</vt:lpstr>
      <vt:lpstr>4. VirtualSVN-Server Repository 생성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212</cp:revision>
  <dcterms:created xsi:type="dcterms:W3CDTF">2011-12-22T18:09:14Z</dcterms:created>
  <dcterms:modified xsi:type="dcterms:W3CDTF">2022-03-22T01:42:02Z</dcterms:modified>
</cp:coreProperties>
</file>