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4" r:id="rId4"/>
    <p:sldId id="290" r:id="rId5"/>
    <p:sldId id="275" r:id="rId6"/>
    <p:sldId id="291" r:id="rId7"/>
    <p:sldId id="276" r:id="rId8"/>
    <p:sldId id="292" r:id="rId9"/>
    <p:sldId id="277" r:id="rId10"/>
    <p:sldId id="278" r:id="rId11"/>
    <p:sldId id="279" r:id="rId12"/>
    <p:sldId id="280" r:id="rId13"/>
    <p:sldId id="281" r:id="rId14"/>
    <p:sldId id="293" r:id="rId15"/>
    <p:sldId id="282" r:id="rId16"/>
    <p:sldId id="294" r:id="rId17"/>
    <p:sldId id="283" r:id="rId18"/>
    <p:sldId id="295" r:id="rId19"/>
    <p:sldId id="284" r:id="rId20"/>
    <p:sldId id="285" r:id="rId21"/>
    <p:sldId id="296" r:id="rId22"/>
    <p:sldId id="286" r:id="rId23"/>
    <p:sldId id="297" r:id="rId24"/>
    <p:sldId id="287" r:id="rId25"/>
    <p:sldId id="298" r:id="rId26"/>
    <p:sldId id="288" r:id="rId27"/>
    <p:sldId id="289" r:id="rId28"/>
    <p:sldId id="299" r:id="rId29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425" autoAdjust="0"/>
  </p:normalViewPr>
  <p:slideViewPr>
    <p:cSldViewPr>
      <p:cViewPr varScale="1">
        <p:scale>
          <a:sx n="99" d="100"/>
          <a:sy n="99" d="100"/>
        </p:scale>
        <p:origin x="1386" y="8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53842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smtClean="0"/>
              <a:t>정도윤</a:t>
            </a:r>
            <a:r>
              <a:rPr lang="en-US" altLang="ko-KR" sz="2400" smtClean="0"/>
              <a:t>(2022-03-22)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Visual Studio Code – SVN Client</a:t>
            </a:r>
            <a:br>
              <a:rPr lang="en-US" altLang="ko-KR" sz="3200"/>
            </a:br>
            <a:r>
              <a:rPr lang="en-US" altLang="ko-KR" sz="3200"/>
              <a:t>(TortoiseSVN)</a:t>
            </a:r>
            <a:endParaRPr lang="ko-KR" altLang="en-US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6" y="2340471"/>
            <a:ext cx="4945698" cy="3854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 sz="2000"/>
              <a:t>2. Visual Studio Code – SVNClient </a:t>
            </a:r>
            <a:r>
              <a:rPr lang="ko-KR" altLang="en-US" sz="2000"/>
              <a:t>설치하기</a:t>
            </a:r>
            <a:r>
              <a:rPr lang="en-US" altLang="ko-KR" sz="2000"/>
              <a:t>(TortoiseSVN)</a:t>
            </a:r>
            <a:endParaRPr lang="ko-KR" altLang="en-US" sz="2000"/>
          </a:p>
        </p:txBody>
      </p:sp>
      <p:pic>
        <p:nvPicPr>
          <p:cNvPr id="6" name="그림 5" descr="220322_11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72" y="2340471"/>
            <a:ext cx="3708412" cy="1714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77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0" y="2088443"/>
            <a:ext cx="6768752" cy="49069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687000" cy="3202066"/>
          </a:xfrm>
        </p:spPr>
        <p:txBody>
          <a:bodyPr/>
          <a:lstStyle/>
          <a:p>
            <a:r>
              <a:rPr lang="en-US" altLang="ko-KR" sz="2000" smtClean="0"/>
              <a:t>3. Visual Studio Code – SVNClient </a:t>
            </a:r>
            <a:r>
              <a:rPr lang="ko-KR" altLang="en-US" sz="2000" smtClean="0"/>
              <a:t>설정하기</a:t>
            </a:r>
            <a:r>
              <a:rPr lang="en-US" altLang="ko-KR" sz="2000" smtClean="0"/>
              <a:t>(product.json)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76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2294973"/>
            <a:ext cx="4945698" cy="2971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1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296365"/>
            <a:ext cx="4945698" cy="29685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06980" cy="3202066"/>
          </a:xfrm>
        </p:spPr>
        <p:txBody>
          <a:bodyPr/>
          <a:lstStyle/>
          <a:p>
            <a:r>
              <a:rPr lang="en-US" altLang="ko-KR" sz="2000"/>
              <a:t>3. Visual Studio Code – SVNClient </a:t>
            </a:r>
            <a:r>
              <a:rPr lang="ko-KR" altLang="en-US" sz="2000"/>
              <a:t>설정하기</a:t>
            </a:r>
            <a:r>
              <a:rPr lang="en-US" altLang="ko-KR" sz="2000"/>
              <a:t>(product.json)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5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52" y="1950957"/>
            <a:ext cx="8430324" cy="4818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795012" cy="3202066"/>
          </a:xfrm>
        </p:spPr>
        <p:txBody>
          <a:bodyPr/>
          <a:lstStyle/>
          <a:p>
            <a:r>
              <a:rPr lang="en-US" altLang="ko-KR" sz="2000" smtClean="0"/>
              <a:t>4. </a:t>
            </a:r>
            <a:r>
              <a:rPr lang="en-US" altLang="ko-KR" sz="2000"/>
              <a:t>Visual Studio Code </a:t>
            </a:r>
            <a:r>
              <a:rPr lang="en-US" altLang="ko-KR" sz="2000"/>
              <a:t>– </a:t>
            </a:r>
            <a:r>
              <a:rPr lang="en-US" altLang="ko-KR" sz="2000" smtClean="0"/>
              <a:t>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2143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6" y="2412479"/>
            <a:ext cx="8690607" cy="4019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551096" cy="3202066"/>
          </a:xfrm>
        </p:spPr>
        <p:txBody>
          <a:bodyPr/>
          <a:lstStyle/>
          <a:p>
            <a:r>
              <a:rPr lang="en-US" altLang="ko-KR" sz="2000" smtClean="0"/>
              <a:t>4. Visual Studio Code – SVNClient(SVN:Checkout)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44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31" y="2340471"/>
            <a:ext cx="6738136" cy="4266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723004" cy="3202066"/>
          </a:xfrm>
        </p:spPr>
        <p:txBody>
          <a:bodyPr/>
          <a:lstStyle/>
          <a:p>
            <a:r>
              <a:rPr lang="en-US" altLang="ko-KR" sz="2400"/>
              <a:t>4. Visual Studio Code – SVNClient(SVN:Checkout)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8672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4" y="2556495"/>
            <a:ext cx="7480365" cy="3312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27108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12" y="2593490"/>
            <a:ext cx="4788532" cy="2444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67919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6" y="2196455"/>
            <a:ext cx="7308812" cy="3802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78988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06547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2176621"/>
            <a:ext cx="4945698" cy="3208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2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055485"/>
            <a:ext cx="4945698" cy="3448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98968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0897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4533983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TortoiseSVN</a:t>
            </a:r>
            <a:r>
              <a:rPr lang="ko-KR" altLang="en-US" sz="1400" smtClean="0"/>
              <a:t>을 설치한다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29659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Extension </a:t>
            </a:r>
            <a:r>
              <a:rPr lang="ko-KR" altLang="en-US" sz="1400" smtClean="0"/>
              <a:t>기능으로 </a:t>
            </a:r>
            <a:r>
              <a:rPr lang="en-US" altLang="ko-KR" sz="1400" smtClean="0"/>
              <a:t>SVN</a:t>
            </a:r>
            <a:r>
              <a:rPr lang="ko-KR" altLang="en-US" sz="1400" smtClean="0"/>
              <a:t>을 설치한다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5940871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Visual Studio Code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AppData</a:t>
            </a:r>
            <a:r>
              <a:rPr lang="ko-KR" altLang="en-US" sz="1400" smtClean="0"/>
              <a:t>의 </a:t>
            </a:r>
            <a:r>
              <a:rPr lang="en-US" altLang="ko-KR" sz="1400" smtClean="0"/>
              <a:t>product.json</a:t>
            </a:r>
            <a:r>
              <a:rPr lang="ko-KR" altLang="en-US" sz="1400" smtClean="0"/>
              <a:t>을 수정한다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2800"/>
              <a:t>1. Visual Studio Code – SVNClient </a:t>
            </a:r>
            <a:r>
              <a:rPr lang="ko-KR" altLang="en-US" sz="2800"/>
              <a:t>설치하기</a:t>
            </a:r>
            <a:endParaRPr lang="ko-KR" altLang="en-US" sz="28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3571275"/>
            <a:ext cx="7558088" cy="389376"/>
          </a:xfrm>
        </p:spPr>
        <p:txBody>
          <a:bodyPr/>
          <a:lstStyle/>
          <a:p>
            <a:r>
              <a:rPr lang="en-US" altLang="ko-KR" sz="2800"/>
              <a:t>2. Visual Studio Code – SVNClient </a:t>
            </a:r>
            <a:r>
              <a:rPr lang="ko-KR" altLang="en-US" sz="2800"/>
              <a:t>설치하기</a:t>
            </a:r>
            <a:r>
              <a:rPr lang="en-US" altLang="ko-KR" sz="2800"/>
              <a:t>(TortoiseSVN)</a:t>
            </a:r>
            <a:endParaRPr lang="ko-KR" altLang="en-US" sz="2800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4968763"/>
            <a:ext cx="7558088" cy="864096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/>
              <a:t>3. Visual Studio Code – SVNClient </a:t>
            </a:r>
            <a:r>
              <a:rPr lang="ko-KR" altLang="en-US" sz="2800"/>
              <a:t>설정하기</a:t>
            </a:r>
            <a:r>
              <a:rPr lang="en-US" altLang="ko-KR" sz="2800"/>
              <a:t>(product.json)</a:t>
            </a:r>
            <a:endParaRPr lang="ko-KR" altLang="en-US" sz="2800" dirty="0"/>
          </a:p>
        </p:txBody>
      </p:sp>
      <p:sp>
        <p:nvSpPr>
          <p:cNvPr id="9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6912979"/>
            <a:ext cx="7558088" cy="295100"/>
          </a:xfrm>
        </p:spPr>
        <p:txBody>
          <a:bodyPr/>
          <a:lstStyle/>
          <a:p>
            <a:r>
              <a:rPr lang="en-US" altLang="ko-KR" sz="1400" smtClean="0"/>
              <a:t>SVN</a:t>
            </a:r>
            <a:r>
              <a:rPr lang="ko-KR" altLang="en-US" sz="1400" smtClean="0"/>
              <a:t>을 </a:t>
            </a:r>
            <a:r>
              <a:rPr lang="ko-KR" altLang="en-US" sz="1400" smtClean="0"/>
              <a:t>사용할 수 있다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10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6379775"/>
            <a:ext cx="7558088" cy="461196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smtClean="0"/>
              <a:t>4. Visual Studio Code – SVNClient(SVN:Checkout)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2" y="2268463"/>
            <a:ext cx="8640960" cy="4483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26960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71252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32" y="2376475"/>
            <a:ext cx="8460940" cy="43662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54952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14341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2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64" y="2088443"/>
            <a:ext cx="6437656" cy="3318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62964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756520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12" y="1908423"/>
            <a:ext cx="8155052" cy="5062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62964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775389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00" y="2520491"/>
            <a:ext cx="8429092" cy="3331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6221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" y="2196455"/>
            <a:ext cx="8631085" cy="4697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54952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646083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2" y="1983036"/>
            <a:ext cx="4789752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3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37" y="2520491"/>
            <a:ext cx="4945698" cy="4138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62964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174469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8" y="2005564"/>
            <a:ext cx="8839128" cy="4792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54952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89274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72419"/>
            <a:ext cx="5832648" cy="5197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62964" cy="3202066"/>
          </a:xfrm>
        </p:spPr>
        <p:txBody>
          <a:bodyPr/>
          <a:lstStyle/>
          <a:p>
            <a:r>
              <a:rPr lang="en-US" altLang="ko-KR" sz="2000"/>
              <a:t>4. Visual Studio Code – SVNClient(SVN:Checkout)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94098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74" y="1692399"/>
            <a:ext cx="4945698" cy="4922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3202066"/>
          </a:xfrm>
        </p:spPr>
        <p:txBody>
          <a:bodyPr/>
          <a:lstStyle/>
          <a:p>
            <a:r>
              <a:rPr lang="en-US" altLang="ko-KR" sz="2400"/>
              <a:t>1. Visual Studio Code – SVNClient </a:t>
            </a:r>
            <a:r>
              <a:rPr lang="ko-KR" altLang="en-US" sz="2400"/>
              <a:t>설치하기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2053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52" y="1836415"/>
            <a:ext cx="6259667" cy="53749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62964" cy="3202066"/>
          </a:xfrm>
        </p:spPr>
        <p:txBody>
          <a:bodyPr/>
          <a:lstStyle/>
          <a:p>
            <a:r>
              <a:rPr lang="en-US" altLang="ko-KR" sz="2400"/>
              <a:t>1. Visual Studio Code – SVNClient </a:t>
            </a:r>
            <a:r>
              <a:rPr lang="ko-KR" altLang="en-US" sz="2400"/>
              <a:t>설치하기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7559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997034"/>
            <a:ext cx="8443084" cy="4580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26960" cy="3202066"/>
          </a:xfrm>
        </p:spPr>
        <p:txBody>
          <a:bodyPr/>
          <a:lstStyle/>
          <a:p>
            <a:r>
              <a:rPr lang="en-US" altLang="ko-KR" sz="2400"/>
              <a:t>1. Visual Studio Code – SVNClient </a:t>
            </a:r>
            <a:r>
              <a:rPr lang="ko-KR" altLang="en-US" sz="2400"/>
              <a:t>설치하기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5691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44" y="1872419"/>
            <a:ext cx="7678590" cy="5313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723004" cy="3202066"/>
          </a:xfrm>
        </p:spPr>
        <p:txBody>
          <a:bodyPr/>
          <a:lstStyle/>
          <a:p>
            <a:r>
              <a:rPr lang="en-US" altLang="ko-KR" sz="2800"/>
              <a:t>1. Visual Studio Code – </a:t>
            </a:r>
            <a:r>
              <a:rPr lang="en-US" altLang="ko-KR" sz="2800"/>
              <a:t>SVNClient </a:t>
            </a:r>
            <a:r>
              <a:rPr lang="ko-KR" altLang="en-US" sz="2800" smtClean="0"/>
              <a:t>설치하기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1224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48" y="2124447"/>
            <a:ext cx="7884876" cy="4881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290956" cy="3202066"/>
          </a:xfrm>
        </p:spPr>
        <p:txBody>
          <a:bodyPr/>
          <a:lstStyle/>
          <a:p>
            <a:r>
              <a:rPr lang="en-US" altLang="ko-KR" sz="2000" smtClean="0"/>
              <a:t>2. </a:t>
            </a:r>
            <a:r>
              <a:rPr lang="en-US" altLang="ko-KR" sz="2000"/>
              <a:t>Visual Studio Code – </a:t>
            </a:r>
            <a:r>
              <a:rPr lang="en-US" altLang="ko-KR" sz="2000"/>
              <a:t>SVNClient </a:t>
            </a:r>
            <a:r>
              <a:rPr lang="ko-KR" altLang="en-US" sz="2000" smtClean="0"/>
              <a:t>설치하기</a:t>
            </a:r>
            <a:r>
              <a:rPr lang="en-US" altLang="ko-KR" sz="2000" smtClean="0"/>
              <a:t>(TortoiseSVN)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29105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448483"/>
            <a:ext cx="4945698" cy="3844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650996" cy="3202066"/>
          </a:xfrm>
        </p:spPr>
        <p:txBody>
          <a:bodyPr/>
          <a:lstStyle/>
          <a:p>
            <a:r>
              <a:rPr lang="en-US" altLang="ko-KR" sz="2000"/>
              <a:t>2. Visual Studio Code – SVNClient </a:t>
            </a:r>
            <a:r>
              <a:rPr lang="ko-KR" altLang="en-US" sz="2000"/>
              <a:t>설치하기</a:t>
            </a:r>
            <a:r>
              <a:rPr lang="en-US" altLang="ko-KR" sz="2000"/>
              <a:t>(TortoiseSVN)</a:t>
            </a:r>
            <a:endParaRPr lang="ko-KR" altLang="en-US" sz="2000"/>
          </a:p>
        </p:txBody>
      </p:sp>
      <p:pic>
        <p:nvPicPr>
          <p:cNvPr id="6" name="그림 5" descr="220322_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8" y="2448483"/>
            <a:ext cx="4945698" cy="38707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07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2" y="2448483"/>
            <a:ext cx="4945698" cy="3872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515092" cy="3202066"/>
          </a:xfrm>
        </p:spPr>
        <p:txBody>
          <a:bodyPr/>
          <a:lstStyle/>
          <a:p>
            <a:r>
              <a:rPr lang="en-US" altLang="ko-KR" sz="2000"/>
              <a:t>2. Visual Studio Code – SVNClient </a:t>
            </a:r>
            <a:r>
              <a:rPr lang="ko-KR" altLang="en-US" sz="2000"/>
              <a:t>설치하기</a:t>
            </a:r>
            <a:r>
              <a:rPr lang="en-US" altLang="ko-KR" sz="2000"/>
              <a:t>(TortoiseSVN)</a:t>
            </a:r>
            <a:endParaRPr lang="ko-KR" altLang="en-US" sz="2000"/>
          </a:p>
        </p:txBody>
      </p:sp>
      <p:pic>
        <p:nvPicPr>
          <p:cNvPr id="6" name="그림 5" descr="220322_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04" y="2448483"/>
            <a:ext cx="4945698" cy="3872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3983529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307</Words>
  <Application>Microsoft Office PowerPoint</Application>
  <PresentationFormat>사용자 지정</PresentationFormat>
  <Paragraphs>38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Visual Studio Code – SVN Client (TortoiseSVN)</vt:lpstr>
      <vt:lpstr>목차</vt:lpstr>
      <vt:lpstr>1. Visual Studio Code – SVNClient 설치하기</vt:lpstr>
      <vt:lpstr>1. Visual Studio Code – SVNClient 설치하기</vt:lpstr>
      <vt:lpstr>1. Visual Studio Code – SVNClient 설치하기</vt:lpstr>
      <vt:lpstr>1. Visual Studio Code – SVNClient 설치하기</vt:lpstr>
      <vt:lpstr>2. Visual Studio Code – SVNClient 설치하기(TortoiseSVN)</vt:lpstr>
      <vt:lpstr>2. Visual Studio Code – SVNClient 설치하기(TortoiseSVN)</vt:lpstr>
      <vt:lpstr>2. Visual Studio Code – SVNClient 설치하기(TortoiseSVN)</vt:lpstr>
      <vt:lpstr>2. Visual Studio Code – SVNClient 설치하기(TortoiseSVN)</vt:lpstr>
      <vt:lpstr>3. Visual Studio Code – SVNClient 설정하기(product.json)</vt:lpstr>
      <vt:lpstr>3. Visual Studio Code – SVNClient 설정하기(product.json)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  <vt:lpstr>4. Visual Studio Code – SVNClient(SVN:Checkout)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user17</cp:lastModifiedBy>
  <cp:revision>375</cp:revision>
  <dcterms:created xsi:type="dcterms:W3CDTF">2011-12-22T18:09:14Z</dcterms:created>
  <dcterms:modified xsi:type="dcterms:W3CDTF">2022-03-22T08:15:11Z</dcterms:modified>
</cp:coreProperties>
</file>