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3" r:id="rId4"/>
    <p:sldId id="274" r:id="rId5"/>
    <p:sldId id="276" r:id="rId6"/>
    <p:sldId id="275" r:id="rId7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82" autoAdjust="0"/>
  </p:normalViewPr>
  <p:slideViewPr>
    <p:cSldViewPr>
      <p:cViewPr varScale="1">
        <p:scale>
          <a:sx n="98" d="100"/>
          <a:sy n="98" d="100"/>
        </p:scale>
        <p:origin x="1422" y="9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24057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392699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 err="1" smtClean="0"/>
              <a:t>정도윤</a:t>
            </a:r>
            <a:r>
              <a:rPr lang="en-US" altLang="ko-KR" sz="2400" dirty="0" smtClean="0"/>
              <a:t>(</a:t>
            </a:r>
            <a:r>
              <a:rPr lang="en-US" altLang="ko-KR" sz="2400" dirty="0" smtClean="0"/>
              <a:t>2022.04.16)</a:t>
            </a:r>
            <a:endParaRPr lang="en-US" altLang="ko-KR" sz="2400" dirty="0" smtClean="0"/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/>
              <a:t>특정 디렉토리 설정</a:t>
            </a:r>
            <a:br>
              <a:rPr lang="ko-KR" altLang="en-US" sz="2800" dirty="0"/>
            </a:br>
            <a:endParaRPr lang="ko-KR" altLang="en-US" sz="2800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09243"/>
            <a:ext cx="7558088" cy="438904"/>
          </a:xfrm>
        </p:spPr>
        <p:txBody>
          <a:bodyPr/>
          <a:lstStyle/>
          <a:p>
            <a:r>
              <a:rPr lang="en-US" altLang="ko-KR" sz="1400" dirty="0" err="1" smtClean="0"/>
              <a:t>Jupyter</a:t>
            </a:r>
            <a:r>
              <a:rPr lang="en-US" altLang="ko-KR" sz="1400" dirty="0" smtClean="0"/>
              <a:t> Notebook</a:t>
            </a:r>
            <a:r>
              <a:rPr lang="ko-KR" altLang="en-US" sz="1400" dirty="0" smtClean="0"/>
              <a:t>의 초기 디렉토리를 특정 디렉토리로 변경하는 방법을 소개한다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60000" y="396001"/>
            <a:ext cx="2340000" cy="1781577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2800" dirty="0"/>
              <a:t>1.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- </a:t>
            </a:r>
            <a:r>
              <a:rPr lang="ko-KR" altLang="en-US" sz="2800" dirty="0" smtClean="0"/>
              <a:t>특정 디렉토리 설정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16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04" y="2556495"/>
            <a:ext cx="3491424" cy="46190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16_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652" y="2551168"/>
            <a:ext cx="4382169" cy="4427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직사각형 3"/>
          <p:cNvSpPr/>
          <p:nvPr/>
        </p:nvSpPr>
        <p:spPr>
          <a:xfrm>
            <a:off x="1350256" y="2074135"/>
            <a:ext cx="8208912" cy="307777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bind9 bind9utils bind9-doc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dnsutils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0256" y="1728849"/>
            <a:ext cx="82089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OS: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Ubuntu Server 20.04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62964" cy="1158265"/>
          </a:xfrm>
        </p:spPr>
        <p:txBody>
          <a:bodyPr/>
          <a:lstStyle/>
          <a:p>
            <a:r>
              <a:rPr lang="en-US" altLang="ko-KR" sz="2800" dirty="0"/>
              <a:t>1. </a:t>
            </a:r>
            <a:r>
              <a:rPr lang="en-US" altLang="ko-KR" sz="2800" dirty="0" err="1"/>
              <a:t>Jupyter</a:t>
            </a:r>
            <a:r>
              <a:rPr lang="en-US" altLang="ko-KR" sz="2800" dirty="0"/>
              <a:t> Notebook - </a:t>
            </a:r>
            <a:r>
              <a:rPr lang="ko-KR" altLang="en-US" sz="2800" dirty="0"/>
              <a:t>특정 디렉토리 설정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964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16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80" y="2025212"/>
            <a:ext cx="7940189" cy="4068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98968" cy="1440414"/>
          </a:xfrm>
        </p:spPr>
        <p:txBody>
          <a:bodyPr/>
          <a:lstStyle/>
          <a:p>
            <a:r>
              <a:rPr lang="en-US" altLang="ko-KR" sz="2800" dirty="0"/>
              <a:t>1. </a:t>
            </a:r>
            <a:r>
              <a:rPr lang="en-US" altLang="ko-KR" sz="2800" dirty="0" err="1"/>
              <a:t>Jupyter</a:t>
            </a:r>
            <a:r>
              <a:rPr lang="en-US" altLang="ko-KR" sz="2800" dirty="0"/>
              <a:t> Notebook - </a:t>
            </a:r>
            <a:r>
              <a:rPr lang="ko-KR" altLang="en-US" sz="2800" dirty="0"/>
              <a:t>특정 디렉토리 설정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133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416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24" y="1836415"/>
            <a:ext cx="6840760" cy="4839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34972" cy="1260394"/>
          </a:xfrm>
        </p:spPr>
        <p:txBody>
          <a:bodyPr/>
          <a:lstStyle/>
          <a:p>
            <a:r>
              <a:rPr lang="en-US" altLang="ko-KR" sz="2800" dirty="0"/>
              <a:t>1. </a:t>
            </a:r>
            <a:r>
              <a:rPr lang="en-US" altLang="ko-KR" sz="2800" dirty="0" err="1"/>
              <a:t>Jupyter</a:t>
            </a:r>
            <a:r>
              <a:rPr lang="en-US" altLang="ko-KR" sz="2800" dirty="0"/>
              <a:t> Notebook - </a:t>
            </a:r>
            <a:r>
              <a:rPr lang="ko-KR" altLang="en-US" sz="2800" dirty="0"/>
              <a:t>특정 디렉토리 설정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442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16_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76" y="2160451"/>
            <a:ext cx="8202059" cy="4271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98968" cy="1476418"/>
          </a:xfrm>
        </p:spPr>
        <p:txBody>
          <a:bodyPr/>
          <a:lstStyle/>
          <a:p>
            <a:r>
              <a:rPr lang="en-US" altLang="ko-KR" sz="2800" dirty="0"/>
              <a:t>1. </a:t>
            </a:r>
            <a:r>
              <a:rPr lang="en-US" altLang="ko-KR" sz="2800" dirty="0" err="1"/>
              <a:t>Jupyter</a:t>
            </a:r>
            <a:r>
              <a:rPr lang="en-US" altLang="ko-KR" sz="2800" dirty="0"/>
              <a:t> Notebook - </a:t>
            </a:r>
            <a:r>
              <a:rPr lang="ko-KR" altLang="en-US" sz="2800" dirty="0"/>
              <a:t>특정 디렉토리 설정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6237795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83</Words>
  <Application>Microsoft Office PowerPoint</Application>
  <PresentationFormat>사용자 지정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Jupyter Notebook 특정 디렉토리 설정 </vt:lpstr>
      <vt:lpstr>목차</vt:lpstr>
      <vt:lpstr>1. Jupyter Notebook - 특정 디렉토리 설정</vt:lpstr>
      <vt:lpstr>1. Jupyter Notebook - 특정 디렉토리 설정</vt:lpstr>
      <vt:lpstr>1. Jupyter Notebook - 특정 디렉토리 설정</vt:lpstr>
      <vt:lpstr>1. Jupyter Notebook - 특정 디렉토리 설정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pc</cp:lastModifiedBy>
  <cp:revision>313</cp:revision>
  <dcterms:created xsi:type="dcterms:W3CDTF">2011-12-22T18:09:14Z</dcterms:created>
  <dcterms:modified xsi:type="dcterms:W3CDTF">2022-04-16T05:02:59Z</dcterms:modified>
</cp:coreProperties>
</file>